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27" r:id="rId2"/>
    <p:sldId id="483" r:id="rId3"/>
    <p:sldId id="395" r:id="rId4"/>
    <p:sldId id="500" r:id="rId5"/>
    <p:sldId id="499" r:id="rId6"/>
    <p:sldId id="498" r:id="rId7"/>
    <p:sldId id="497" r:id="rId8"/>
    <p:sldId id="501" r:id="rId9"/>
    <p:sldId id="396" r:id="rId10"/>
    <p:sldId id="484" r:id="rId11"/>
    <p:sldId id="485" r:id="rId12"/>
    <p:sldId id="486" r:id="rId13"/>
    <p:sldId id="487" r:id="rId14"/>
    <p:sldId id="397" r:id="rId15"/>
    <p:sldId id="488" r:id="rId16"/>
    <p:sldId id="489" r:id="rId17"/>
    <p:sldId id="490" r:id="rId18"/>
    <p:sldId id="491" r:id="rId19"/>
    <p:sldId id="398" r:id="rId20"/>
    <p:sldId id="492" r:id="rId21"/>
    <p:sldId id="493" r:id="rId22"/>
    <p:sldId id="494" r:id="rId23"/>
    <p:sldId id="495" r:id="rId24"/>
    <p:sldId id="496" r:id="rId25"/>
    <p:sldId id="341" r:id="rId26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7777"/>
    <a:srgbClr val="262626"/>
    <a:srgbClr val="034E85"/>
    <a:srgbClr val="0E7EB5"/>
    <a:srgbClr val="ADB5BF"/>
    <a:srgbClr val="324565"/>
    <a:srgbClr val="143E6A"/>
    <a:srgbClr val="0B5F84"/>
    <a:srgbClr val="0F7EB3"/>
    <a:srgbClr val="1343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6" autoAdjust="0"/>
    <p:restoredTop sz="94660"/>
  </p:normalViewPr>
  <p:slideViewPr>
    <p:cSldViewPr>
      <p:cViewPr>
        <p:scale>
          <a:sx n="68" d="100"/>
          <a:sy n="68" d="100"/>
        </p:scale>
        <p:origin x="1734" y="996"/>
      </p:cViewPr>
      <p:guideLst>
        <p:guide orient="horz" pos="259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pPr/>
              <a:t>2017/7/14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411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7516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1125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9208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567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4669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288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02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21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300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4967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662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3352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0F9FAA5-1074-4EAF-B3B2-258956C2B6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5" t="9151" r="13648" b="63375"/>
          <a:stretch/>
        </p:blipFill>
        <p:spPr>
          <a:xfrm>
            <a:off x="0" y="-4124"/>
            <a:ext cx="9144000" cy="51476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7" r:id="rId3"/>
    <p:sldLayoutId id="2147483658" r:id="rId4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media1.mp3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24.jpeg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7.pn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7.png"/><Relationship Id="rId5" Type="http://schemas.openxmlformats.org/officeDocument/2006/relationships/image" Target="../media/image28.jpe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7.pn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7.pn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7.png"/><Relationship Id="rId5" Type="http://schemas.openxmlformats.org/officeDocument/2006/relationships/image" Target="../media/image38.jpeg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7.pn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7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7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7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04A15B6-A5EE-4500-BB58-4C67AA42C0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566" y="-2834520"/>
            <a:ext cx="10299126" cy="9195358"/>
          </a:xfrm>
          <a:prstGeom prst="rect">
            <a:avLst/>
          </a:prstGeom>
        </p:spPr>
      </p:pic>
      <p:pic>
        <p:nvPicPr>
          <p:cNvPr id="28" name="Paula DeAnda - Why Would I Ever">
            <a:hlinkClick r:id="" action="ppaction://media"/>
            <a:extLst>
              <a:ext uri="{FF2B5EF4-FFF2-40B4-BE49-F238E27FC236}">
                <a16:creationId xmlns:a16="http://schemas.microsoft.com/office/drawing/2014/main" id="{D014DFF2-7859-4D96-B800-A56F2BE8C88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73665" y="-243682"/>
            <a:ext cx="487363" cy="48736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20E0D3A-F78A-4CE5-A605-573B2D6390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826" y="1400559"/>
            <a:ext cx="6450625" cy="678356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101080-EAE1-4600-AFA7-0A8DD6718D4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774" y="2811121"/>
            <a:ext cx="3579457" cy="376764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989655C-6B25-4DD3-A3B6-880A5DE5AEB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1671" y="-1152205"/>
            <a:ext cx="4767458" cy="512034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0C6121B-2404-467B-83B1-669B802EE57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28" y="-2331927"/>
            <a:ext cx="3308769" cy="391850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FC26C09-5347-4BD1-BF8D-EA7C4F4EF02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285" y="-819488"/>
            <a:ext cx="2218011" cy="191522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9859A74-4781-410A-8864-25A35ACFF9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533" y="7853"/>
            <a:ext cx="2702467" cy="1987833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8981CBD4-6C07-4D77-9498-F55B7831CE28}"/>
              </a:ext>
            </a:extLst>
          </p:cNvPr>
          <p:cNvSpPr/>
          <p:nvPr/>
        </p:nvSpPr>
        <p:spPr>
          <a:xfrm>
            <a:off x="2779103" y="1588026"/>
            <a:ext cx="3894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300" dirty="0"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rPr>
              <a:t>水彩风简约通用</a:t>
            </a:r>
          </a:p>
        </p:txBody>
      </p:sp>
      <p:sp>
        <p:nvSpPr>
          <p:cNvPr id="27" name="TextBox 71">
            <a:extLst>
              <a:ext uri="{FF2B5EF4-FFF2-40B4-BE49-F238E27FC236}">
                <a16:creationId xmlns:a16="http://schemas.microsoft.com/office/drawing/2014/main" id="{C1F0E1C2-15FC-4FB4-8081-938BDE3C5798}"/>
              </a:ext>
            </a:extLst>
          </p:cNvPr>
          <p:cNvSpPr txBox="1"/>
          <p:nvPr/>
        </p:nvSpPr>
        <p:spPr>
          <a:xfrm>
            <a:off x="2886469" y="2152816"/>
            <a:ext cx="3434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汇 报   总 结   说课</a:t>
            </a:r>
            <a:r>
              <a:rPr lang="en-US" altLang="zh-CN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   </a:t>
            </a:r>
            <a:r>
              <a:rPr lang="zh-CN" altLang="en-US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演讲</a:t>
            </a:r>
            <a:r>
              <a:rPr lang="en-US" altLang="zh-CN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   </a:t>
            </a:r>
            <a:r>
              <a:rPr lang="zh-CN" altLang="en-US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模 板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14125C88-AD4B-4726-987C-9B97804B3C8D}"/>
              </a:ext>
            </a:extLst>
          </p:cNvPr>
          <p:cNvSpPr/>
          <p:nvPr/>
        </p:nvSpPr>
        <p:spPr>
          <a:xfrm>
            <a:off x="2403270" y="2450381"/>
            <a:ext cx="48330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spc="300" dirty="0">
                <a:latin typeface="Bodoni MT" panose="02070603080606020203" pitchFamily="18" charset="0"/>
                <a:ea typeface="DFPOP1W7-B5" panose="040B07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POWERPOINT</a:t>
            </a:r>
            <a:endParaRPr lang="zh-CN" altLang="en-US" sz="4400" spc="300" dirty="0">
              <a:latin typeface="Bodoni MT" panose="02070603080606020203" pitchFamily="18" charset="0"/>
              <a:ea typeface="DFPOP1W7-B5" panose="040B07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11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6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26" grpId="0"/>
      <p:bldP spid="27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4">
            <a:extLst>
              <a:ext uri="{FF2B5EF4-FFF2-40B4-BE49-F238E27FC236}">
                <a16:creationId xmlns:a16="http://schemas.microsoft.com/office/drawing/2014/main" id="{0B8E0C5A-24A9-4258-820E-D60F7E7226D3}"/>
              </a:ext>
            </a:extLst>
          </p:cNvPr>
          <p:cNvSpPr/>
          <p:nvPr/>
        </p:nvSpPr>
        <p:spPr>
          <a:xfrm rot="5400000">
            <a:off x="4246725" y="1935641"/>
            <a:ext cx="633175" cy="234879"/>
          </a:xfrm>
          <a:custGeom>
            <a:avLst/>
            <a:gdLst>
              <a:gd name="connsiteX0" fmla="*/ 0 w 1016000"/>
              <a:gd name="connsiteY0" fmla="*/ 0 h 768404"/>
              <a:gd name="connsiteX1" fmla="*/ 1016000 w 1016000"/>
              <a:gd name="connsiteY1" fmla="*/ 0 h 768404"/>
              <a:gd name="connsiteX2" fmla="*/ 1016000 w 1016000"/>
              <a:gd name="connsiteY2" fmla="*/ 768404 h 768404"/>
              <a:gd name="connsiteX3" fmla="*/ 0 w 1016000"/>
              <a:gd name="connsiteY3" fmla="*/ 768404 h 768404"/>
              <a:gd name="connsiteX4" fmla="*/ 0 w 1016000"/>
              <a:gd name="connsiteY4" fmla="*/ 0 h 768404"/>
              <a:gd name="connsiteX0" fmla="*/ 729673 w 1745673"/>
              <a:gd name="connsiteY0" fmla="*/ 0 h 777641"/>
              <a:gd name="connsiteX1" fmla="*/ 1745673 w 1745673"/>
              <a:gd name="connsiteY1" fmla="*/ 0 h 777641"/>
              <a:gd name="connsiteX2" fmla="*/ 1745673 w 1745673"/>
              <a:gd name="connsiteY2" fmla="*/ 768404 h 777641"/>
              <a:gd name="connsiteX3" fmla="*/ 0 w 1745673"/>
              <a:gd name="connsiteY3" fmla="*/ 777641 h 777641"/>
              <a:gd name="connsiteX4" fmla="*/ 729673 w 1745673"/>
              <a:gd name="connsiteY4" fmla="*/ 0 h 777641"/>
              <a:gd name="connsiteX0" fmla="*/ 729673 w 1745673"/>
              <a:gd name="connsiteY0" fmla="*/ 0 h 777641"/>
              <a:gd name="connsiteX1" fmla="*/ 1745673 w 1745673"/>
              <a:gd name="connsiteY1" fmla="*/ 0 h 777641"/>
              <a:gd name="connsiteX2" fmla="*/ 1317048 w 1745673"/>
              <a:gd name="connsiteY2" fmla="*/ 770785 h 777641"/>
              <a:gd name="connsiteX3" fmla="*/ 0 w 1745673"/>
              <a:gd name="connsiteY3" fmla="*/ 777641 h 777641"/>
              <a:gd name="connsiteX4" fmla="*/ 729673 w 1745673"/>
              <a:gd name="connsiteY4" fmla="*/ 0 h 777641"/>
              <a:gd name="connsiteX0" fmla="*/ 720148 w 1736148"/>
              <a:gd name="connsiteY0" fmla="*/ 0 h 770785"/>
              <a:gd name="connsiteX1" fmla="*/ 1736148 w 1736148"/>
              <a:gd name="connsiteY1" fmla="*/ 0 h 770785"/>
              <a:gd name="connsiteX2" fmla="*/ 1307523 w 1736148"/>
              <a:gd name="connsiteY2" fmla="*/ 770785 h 770785"/>
              <a:gd name="connsiteX3" fmla="*/ 0 w 1736148"/>
              <a:gd name="connsiteY3" fmla="*/ 770497 h 770785"/>
              <a:gd name="connsiteX4" fmla="*/ 720148 w 1736148"/>
              <a:gd name="connsiteY4" fmla="*/ 0 h 770785"/>
              <a:gd name="connsiteX0" fmla="*/ 720148 w 1736148"/>
              <a:gd name="connsiteY0" fmla="*/ 0 h 770785"/>
              <a:gd name="connsiteX1" fmla="*/ 1736148 w 1736148"/>
              <a:gd name="connsiteY1" fmla="*/ 0 h 770785"/>
              <a:gd name="connsiteX2" fmla="*/ 1369545 w 1736148"/>
              <a:gd name="connsiteY2" fmla="*/ 770785 h 770785"/>
              <a:gd name="connsiteX3" fmla="*/ 0 w 1736148"/>
              <a:gd name="connsiteY3" fmla="*/ 770497 h 770785"/>
              <a:gd name="connsiteX4" fmla="*/ 720148 w 1736148"/>
              <a:gd name="connsiteY4" fmla="*/ 0 h 770785"/>
              <a:gd name="connsiteX0" fmla="*/ 446799 w 1736148"/>
              <a:gd name="connsiteY0" fmla="*/ 0 h 773231"/>
              <a:gd name="connsiteX1" fmla="*/ 1736148 w 1736148"/>
              <a:gd name="connsiteY1" fmla="*/ 2446 h 773231"/>
              <a:gd name="connsiteX2" fmla="*/ 1369545 w 1736148"/>
              <a:gd name="connsiteY2" fmla="*/ 773231 h 773231"/>
              <a:gd name="connsiteX3" fmla="*/ 0 w 1736148"/>
              <a:gd name="connsiteY3" fmla="*/ 772943 h 773231"/>
              <a:gd name="connsiteX4" fmla="*/ 446799 w 1736148"/>
              <a:gd name="connsiteY4" fmla="*/ 0 h 773231"/>
              <a:gd name="connsiteX0" fmla="*/ 446799 w 1605827"/>
              <a:gd name="connsiteY0" fmla="*/ 0 h 773231"/>
              <a:gd name="connsiteX1" fmla="*/ 1605827 w 1605827"/>
              <a:gd name="connsiteY1" fmla="*/ 2446 h 773231"/>
              <a:gd name="connsiteX2" fmla="*/ 1369545 w 1605827"/>
              <a:gd name="connsiteY2" fmla="*/ 773231 h 773231"/>
              <a:gd name="connsiteX3" fmla="*/ 0 w 1605827"/>
              <a:gd name="connsiteY3" fmla="*/ 772943 h 773231"/>
              <a:gd name="connsiteX4" fmla="*/ 446799 w 1605827"/>
              <a:gd name="connsiteY4" fmla="*/ 0 h 773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5827" h="773231">
                <a:moveTo>
                  <a:pt x="446799" y="0"/>
                </a:moveTo>
                <a:lnTo>
                  <a:pt x="1605827" y="2446"/>
                </a:lnTo>
                <a:lnTo>
                  <a:pt x="1369545" y="773231"/>
                </a:lnTo>
                <a:lnTo>
                  <a:pt x="0" y="772943"/>
                </a:lnTo>
                <a:lnTo>
                  <a:pt x="446799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任意多边形 7">
            <a:extLst>
              <a:ext uri="{FF2B5EF4-FFF2-40B4-BE49-F238E27FC236}">
                <a16:creationId xmlns:a16="http://schemas.microsoft.com/office/drawing/2014/main" id="{6FDB18C0-8433-4E23-ACED-752A8BF617B8}"/>
              </a:ext>
            </a:extLst>
          </p:cNvPr>
          <p:cNvSpPr/>
          <p:nvPr/>
        </p:nvSpPr>
        <p:spPr>
          <a:xfrm rot="5400000">
            <a:off x="4287789" y="2434550"/>
            <a:ext cx="550304" cy="234140"/>
          </a:xfrm>
          <a:custGeom>
            <a:avLst/>
            <a:gdLst>
              <a:gd name="connsiteX0" fmla="*/ 0 w 1016000"/>
              <a:gd name="connsiteY0" fmla="*/ 0 h 768404"/>
              <a:gd name="connsiteX1" fmla="*/ 1016000 w 1016000"/>
              <a:gd name="connsiteY1" fmla="*/ 0 h 768404"/>
              <a:gd name="connsiteX2" fmla="*/ 1016000 w 1016000"/>
              <a:gd name="connsiteY2" fmla="*/ 768404 h 768404"/>
              <a:gd name="connsiteX3" fmla="*/ 0 w 1016000"/>
              <a:gd name="connsiteY3" fmla="*/ 768404 h 768404"/>
              <a:gd name="connsiteX4" fmla="*/ 0 w 1016000"/>
              <a:gd name="connsiteY4" fmla="*/ 0 h 768404"/>
              <a:gd name="connsiteX0" fmla="*/ 729673 w 1745673"/>
              <a:gd name="connsiteY0" fmla="*/ 0 h 777641"/>
              <a:gd name="connsiteX1" fmla="*/ 1745673 w 1745673"/>
              <a:gd name="connsiteY1" fmla="*/ 0 h 777641"/>
              <a:gd name="connsiteX2" fmla="*/ 1745673 w 1745673"/>
              <a:gd name="connsiteY2" fmla="*/ 768404 h 777641"/>
              <a:gd name="connsiteX3" fmla="*/ 0 w 1745673"/>
              <a:gd name="connsiteY3" fmla="*/ 777641 h 777641"/>
              <a:gd name="connsiteX4" fmla="*/ 729673 w 1745673"/>
              <a:gd name="connsiteY4" fmla="*/ 0 h 777641"/>
              <a:gd name="connsiteX0" fmla="*/ 729673 w 1745673"/>
              <a:gd name="connsiteY0" fmla="*/ 0 h 777641"/>
              <a:gd name="connsiteX1" fmla="*/ 1745673 w 1745673"/>
              <a:gd name="connsiteY1" fmla="*/ 0 h 777641"/>
              <a:gd name="connsiteX2" fmla="*/ 1317048 w 1745673"/>
              <a:gd name="connsiteY2" fmla="*/ 770785 h 777641"/>
              <a:gd name="connsiteX3" fmla="*/ 0 w 1745673"/>
              <a:gd name="connsiteY3" fmla="*/ 777641 h 777641"/>
              <a:gd name="connsiteX4" fmla="*/ 729673 w 1745673"/>
              <a:gd name="connsiteY4" fmla="*/ 0 h 777641"/>
              <a:gd name="connsiteX0" fmla="*/ 720148 w 1736148"/>
              <a:gd name="connsiteY0" fmla="*/ 0 h 770785"/>
              <a:gd name="connsiteX1" fmla="*/ 1736148 w 1736148"/>
              <a:gd name="connsiteY1" fmla="*/ 0 h 770785"/>
              <a:gd name="connsiteX2" fmla="*/ 1307523 w 1736148"/>
              <a:gd name="connsiteY2" fmla="*/ 770785 h 770785"/>
              <a:gd name="connsiteX3" fmla="*/ 0 w 1736148"/>
              <a:gd name="connsiteY3" fmla="*/ 770497 h 770785"/>
              <a:gd name="connsiteX4" fmla="*/ 720148 w 1736148"/>
              <a:gd name="connsiteY4" fmla="*/ 0 h 770785"/>
              <a:gd name="connsiteX0" fmla="*/ 720148 w 1736148"/>
              <a:gd name="connsiteY0" fmla="*/ 0 h 770497"/>
              <a:gd name="connsiteX1" fmla="*/ 1736148 w 1736148"/>
              <a:gd name="connsiteY1" fmla="*/ 0 h 770497"/>
              <a:gd name="connsiteX2" fmla="*/ 1590892 w 1736148"/>
              <a:gd name="connsiteY2" fmla="*/ 768404 h 770497"/>
              <a:gd name="connsiteX3" fmla="*/ 0 w 1736148"/>
              <a:gd name="connsiteY3" fmla="*/ 770497 h 770497"/>
              <a:gd name="connsiteX4" fmla="*/ 720148 w 1736148"/>
              <a:gd name="connsiteY4" fmla="*/ 0 h 770497"/>
              <a:gd name="connsiteX0" fmla="*/ 429636 w 1445636"/>
              <a:gd name="connsiteY0" fmla="*/ 0 h 768404"/>
              <a:gd name="connsiteX1" fmla="*/ 1445636 w 1445636"/>
              <a:gd name="connsiteY1" fmla="*/ 0 h 768404"/>
              <a:gd name="connsiteX2" fmla="*/ 1300380 w 1445636"/>
              <a:gd name="connsiteY2" fmla="*/ 768404 h 768404"/>
              <a:gd name="connsiteX3" fmla="*/ 0 w 1445636"/>
              <a:gd name="connsiteY3" fmla="*/ 768116 h 768404"/>
              <a:gd name="connsiteX4" fmla="*/ 429636 w 1445636"/>
              <a:gd name="connsiteY4" fmla="*/ 0 h 768404"/>
              <a:gd name="connsiteX0" fmla="*/ 433913 w 1449913"/>
              <a:gd name="connsiteY0" fmla="*/ 0 h 771964"/>
              <a:gd name="connsiteX1" fmla="*/ 1449913 w 1449913"/>
              <a:gd name="connsiteY1" fmla="*/ 0 h 771964"/>
              <a:gd name="connsiteX2" fmla="*/ 1304657 w 1449913"/>
              <a:gd name="connsiteY2" fmla="*/ 768404 h 771964"/>
              <a:gd name="connsiteX3" fmla="*/ 0 w 1449913"/>
              <a:gd name="connsiteY3" fmla="*/ 771964 h 771964"/>
              <a:gd name="connsiteX4" fmla="*/ 433913 w 1449913"/>
              <a:gd name="connsiteY4" fmla="*/ 0 h 771964"/>
              <a:gd name="connsiteX0" fmla="*/ 433913 w 1449913"/>
              <a:gd name="connsiteY0" fmla="*/ 0 h 774176"/>
              <a:gd name="connsiteX1" fmla="*/ 1449913 w 1449913"/>
              <a:gd name="connsiteY1" fmla="*/ 0 h 774176"/>
              <a:gd name="connsiteX2" fmla="*/ 1306795 w 1449913"/>
              <a:gd name="connsiteY2" fmla="*/ 774176 h 774176"/>
              <a:gd name="connsiteX3" fmla="*/ 0 w 1449913"/>
              <a:gd name="connsiteY3" fmla="*/ 771964 h 774176"/>
              <a:gd name="connsiteX4" fmla="*/ 433913 w 1449913"/>
              <a:gd name="connsiteY4" fmla="*/ 0 h 774176"/>
              <a:gd name="connsiteX0" fmla="*/ 429635 w 1445635"/>
              <a:gd name="connsiteY0" fmla="*/ 0 h 777737"/>
              <a:gd name="connsiteX1" fmla="*/ 1445635 w 1445635"/>
              <a:gd name="connsiteY1" fmla="*/ 0 h 777737"/>
              <a:gd name="connsiteX2" fmla="*/ 1302517 w 1445635"/>
              <a:gd name="connsiteY2" fmla="*/ 774176 h 777737"/>
              <a:gd name="connsiteX3" fmla="*/ 0 w 1445635"/>
              <a:gd name="connsiteY3" fmla="*/ 777737 h 777737"/>
              <a:gd name="connsiteX4" fmla="*/ 429635 w 1445635"/>
              <a:gd name="connsiteY4" fmla="*/ 0 h 777737"/>
              <a:gd name="connsiteX0" fmla="*/ 431773 w 1447773"/>
              <a:gd name="connsiteY0" fmla="*/ 0 h 774176"/>
              <a:gd name="connsiteX1" fmla="*/ 1447773 w 1447773"/>
              <a:gd name="connsiteY1" fmla="*/ 0 h 774176"/>
              <a:gd name="connsiteX2" fmla="*/ 1304655 w 1447773"/>
              <a:gd name="connsiteY2" fmla="*/ 774176 h 774176"/>
              <a:gd name="connsiteX3" fmla="*/ 0 w 1447773"/>
              <a:gd name="connsiteY3" fmla="*/ 773889 h 774176"/>
              <a:gd name="connsiteX4" fmla="*/ 431773 w 1447773"/>
              <a:gd name="connsiteY4" fmla="*/ 0 h 774176"/>
              <a:gd name="connsiteX0" fmla="*/ 429634 w 1447773"/>
              <a:gd name="connsiteY0" fmla="*/ 0 h 774176"/>
              <a:gd name="connsiteX1" fmla="*/ 1447773 w 1447773"/>
              <a:gd name="connsiteY1" fmla="*/ 0 h 774176"/>
              <a:gd name="connsiteX2" fmla="*/ 1304655 w 1447773"/>
              <a:gd name="connsiteY2" fmla="*/ 774176 h 774176"/>
              <a:gd name="connsiteX3" fmla="*/ 0 w 1447773"/>
              <a:gd name="connsiteY3" fmla="*/ 773889 h 774176"/>
              <a:gd name="connsiteX4" fmla="*/ 429634 w 1447773"/>
              <a:gd name="connsiteY4" fmla="*/ 0 h 774176"/>
              <a:gd name="connsiteX0" fmla="*/ 436049 w 1454188"/>
              <a:gd name="connsiteY0" fmla="*/ 0 h 774176"/>
              <a:gd name="connsiteX1" fmla="*/ 1454188 w 1454188"/>
              <a:gd name="connsiteY1" fmla="*/ 0 h 774176"/>
              <a:gd name="connsiteX2" fmla="*/ 1311070 w 1454188"/>
              <a:gd name="connsiteY2" fmla="*/ 774176 h 774176"/>
              <a:gd name="connsiteX3" fmla="*/ 0 w 1454188"/>
              <a:gd name="connsiteY3" fmla="*/ 773889 h 774176"/>
              <a:gd name="connsiteX4" fmla="*/ 436049 w 1454188"/>
              <a:gd name="connsiteY4" fmla="*/ 0 h 774176"/>
              <a:gd name="connsiteX0" fmla="*/ 436049 w 1458640"/>
              <a:gd name="connsiteY0" fmla="*/ 0 h 774176"/>
              <a:gd name="connsiteX1" fmla="*/ 1454188 w 1458640"/>
              <a:gd name="connsiteY1" fmla="*/ 0 h 774176"/>
              <a:gd name="connsiteX2" fmla="*/ 1458640 w 1458640"/>
              <a:gd name="connsiteY2" fmla="*/ 774176 h 774176"/>
              <a:gd name="connsiteX3" fmla="*/ 0 w 1458640"/>
              <a:gd name="connsiteY3" fmla="*/ 773889 h 774176"/>
              <a:gd name="connsiteX4" fmla="*/ 436049 w 1458640"/>
              <a:gd name="connsiteY4" fmla="*/ 0 h 774176"/>
              <a:gd name="connsiteX0" fmla="*/ 436049 w 1454363"/>
              <a:gd name="connsiteY0" fmla="*/ 0 h 774176"/>
              <a:gd name="connsiteX1" fmla="*/ 1454188 w 1454363"/>
              <a:gd name="connsiteY1" fmla="*/ 0 h 774176"/>
              <a:gd name="connsiteX2" fmla="*/ 1454363 w 1454363"/>
              <a:gd name="connsiteY2" fmla="*/ 774176 h 774176"/>
              <a:gd name="connsiteX3" fmla="*/ 0 w 1454363"/>
              <a:gd name="connsiteY3" fmla="*/ 773889 h 774176"/>
              <a:gd name="connsiteX4" fmla="*/ 436049 w 1454363"/>
              <a:gd name="connsiteY4" fmla="*/ 0 h 774176"/>
              <a:gd name="connsiteX0" fmla="*/ 369749 w 1388063"/>
              <a:gd name="connsiteY0" fmla="*/ 0 h 774176"/>
              <a:gd name="connsiteX1" fmla="*/ 1387888 w 1388063"/>
              <a:gd name="connsiteY1" fmla="*/ 0 h 774176"/>
              <a:gd name="connsiteX2" fmla="*/ 1388063 w 1388063"/>
              <a:gd name="connsiteY2" fmla="*/ 774176 h 774176"/>
              <a:gd name="connsiteX3" fmla="*/ 0 w 1388063"/>
              <a:gd name="connsiteY3" fmla="*/ 771964 h 774176"/>
              <a:gd name="connsiteX4" fmla="*/ 369749 w 1388063"/>
              <a:gd name="connsiteY4" fmla="*/ 0 h 774176"/>
              <a:gd name="connsiteX0" fmla="*/ 236254 w 1388063"/>
              <a:gd name="connsiteY0" fmla="*/ 0 h 774176"/>
              <a:gd name="connsiteX1" fmla="*/ 1387888 w 1388063"/>
              <a:gd name="connsiteY1" fmla="*/ 0 h 774176"/>
              <a:gd name="connsiteX2" fmla="*/ 1388063 w 1388063"/>
              <a:gd name="connsiteY2" fmla="*/ 774176 h 774176"/>
              <a:gd name="connsiteX3" fmla="*/ 0 w 1388063"/>
              <a:gd name="connsiteY3" fmla="*/ 771964 h 774176"/>
              <a:gd name="connsiteX4" fmla="*/ 236254 w 1388063"/>
              <a:gd name="connsiteY4" fmla="*/ 0 h 77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8063" h="774176">
                <a:moveTo>
                  <a:pt x="236254" y="0"/>
                </a:moveTo>
                <a:lnTo>
                  <a:pt x="1387888" y="0"/>
                </a:lnTo>
                <a:cubicBezTo>
                  <a:pt x="1387946" y="258059"/>
                  <a:pt x="1388005" y="516117"/>
                  <a:pt x="1388063" y="774176"/>
                </a:cubicBezTo>
                <a:lnTo>
                  <a:pt x="0" y="771964"/>
                </a:lnTo>
                <a:lnTo>
                  <a:pt x="236254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82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4E38799A-76F8-400D-8509-F8D5F57D3042}"/>
              </a:ext>
            </a:extLst>
          </p:cNvPr>
          <p:cNvSpPr/>
          <p:nvPr/>
        </p:nvSpPr>
        <p:spPr>
          <a:xfrm rot="16200000" flipV="1">
            <a:off x="4286235" y="2985369"/>
            <a:ext cx="553418" cy="234139"/>
          </a:xfrm>
          <a:custGeom>
            <a:avLst/>
            <a:gdLst>
              <a:gd name="connsiteX0" fmla="*/ 0 w 1016000"/>
              <a:gd name="connsiteY0" fmla="*/ 0 h 768404"/>
              <a:gd name="connsiteX1" fmla="*/ 1016000 w 1016000"/>
              <a:gd name="connsiteY1" fmla="*/ 0 h 768404"/>
              <a:gd name="connsiteX2" fmla="*/ 1016000 w 1016000"/>
              <a:gd name="connsiteY2" fmla="*/ 768404 h 768404"/>
              <a:gd name="connsiteX3" fmla="*/ 0 w 1016000"/>
              <a:gd name="connsiteY3" fmla="*/ 768404 h 768404"/>
              <a:gd name="connsiteX4" fmla="*/ 0 w 1016000"/>
              <a:gd name="connsiteY4" fmla="*/ 0 h 768404"/>
              <a:gd name="connsiteX0" fmla="*/ 729673 w 1745673"/>
              <a:gd name="connsiteY0" fmla="*/ 0 h 777641"/>
              <a:gd name="connsiteX1" fmla="*/ 1745673 w 1745673"/>
              <a:gd name="connsiteY1" fmla="*/ 0 h 777641"/>
              <a:gd name="connsiteX2" fmla="*/ 1745673 w 1745673"/>
              <a:gd name="connsiteY2" fmla="*/ 768404 h 777641"/>
              <a:gd name="connsiteX3" fmla="*/ 0 w 1745673"/>
              <a:gd name="connsiteY3" fmla="*/ 777641 h 777641"/>
              <a:gd name="connsiteX4" fmla="*/ 729673 w 1745673"/>
              <a:gd name="connsiteY4" fmla="*/ 0 h 777641"/>
              <a:gd name="connsiteX0" fmla="*/ 729673 w 1745673"/>
              <a:gd name="connsiteY0" fmla="*/ 0 h 777641"/>
              <a:gd name="connsiteX1" fmla="*/ 1745673 w 1745673"/>
              <a:gd name="connsiteY1" fmla="*/ 0 h 777641"/>
              <a:gd name="connsiteX2" fmla="*/ 1317048 w 1745673"/>
              <a:gd name="connsiteY2" fmla="*/ 770785 h 777641"/>
              <a:gd name="connsiteX3" fmla="*/ 0 w 1745673"/>
              <a:gd name="connsiteY3" fmla="*/ 777641 h 777641"/>
              <a:gd name="connsiteX4" fmla="*/ 729673 w 1745673"/>
              <a:gd name="connsiteY4" fmla="*/ 0 h 777641"/>
              <a:gd name="connsiteX0" fmla="*/ 720148 w 1736148"/>
              <a:gd name="connsiteY0" fmla="*/ 0 h 770785"/>
              <a:gd name="connsiteX1" fmla="*/ 1736148 w 1736148"/>
              <a:gd name="connsiteY1" fmla="*/ 0 h 770785"/>
              <a:gd name="connsiteX2" fmla="*/ 1307523 w 1736148"/>
              <a:gd name="connsiteY2" fmla="*/ 770785 h 770785"/>
              <a:gd name="connsiteX3" fmla="*/ 0 w 1736148"/>
              <a:gd name="connsiteY3" fmla="*/ 770497 h 770785"/>
              <a:gd name="connsiteX4" fmla="*/ 720148 w 1736148"/>
              <a:gd name="connsiteY4" fmla="*/ 0 h 770785"/>
              <a:gd name="connsiteX0" fmla="*/ 720148 w 1736148"/>
              <a:gd name="connsiteY0" fmla="*/ 0 h 770497"/>
              <a:gd name="connsiteX1" fmla="*/ 1736148 w 1736148"/>
              <a:gd name="connsiteY1" fmla="*/ 0 h 770497"/>
              <a:gd name="connsiteX2" fmla="*/ 1590892 w 1736148"/>
              <a:gd name="connsiteY2" fmla="*/ 768404 h 770497"/>
              <a:gd name="connsiteX3" fmla="*/ 0 w 1736148"/>
              <a:gd name="connsiteY3" fmla="*/ 770497 h 770497"/>
              <a:gd name="connsiteX4" fmla="*/ 720148 w 1736148"/>
              <a:gd name="connsiteY4" fmla="*/ 0 h 770497"/>
              <a:gd name="connsiteX0" fmla="*/ 429636 w 1445636"/>
              <a:gd name="connsiteY0" fmla="*/ 0 h 768404"/>
              <a:gd name="connsiteX1" fmla="*/ 1445636 w 1445636"/>
              <a:gd name="connsiteY1" fmla="*/ 0 h 768404"/>
              <a:gd name="connsiteX2" fmla="*/ 1300380 w 1445636"/>
              <a:gd name="connsiteY2" fmla="*/ 768404 h 768404"/>
              <a:gd name="connsiteX3" fmla="*/ 0 w 1445636"/>
              <a:gd name="connsiteY3" fmla="*/ 768116 h 768404"/>
              <a:gd name="connsiteX4" fmla="*/ 429636 w 1445636"/>
              <a:gd name="connsiteY4" fmla="*/ 0 h 768404"/>
              <a:gd name="connsiteX0" fmla="*/ 433913 w 1449913"/>
              <a:gd name="connsiteY0" fmla="*/ 0 h 771964"/>
              <a:gd name="connsiteX1" fmla="*/ 1449913 w 1449913"/>
              <a:gd name="connsiteY1" fmla="*/ 0 h 771964"/>
              <a:gd name="connsiteX2" fmla="*/ 1304657 w 1449913"/>
              <a:gd name="connsiteY2" fmla="*/ 768404 h 771964"/>
              <a:gd name="connsiteX3" fmla="*/ 0 w 1449913"/>
              <a:gd name="connsiteY3" fmla="*/ 771964 h 771964"/>
              <a:gd name="connsiteX4" fmla="*/ 433913 w 1449913"/>
              <a:gd name="connsiteY4" fmla="*/ 0 h 771964"/>
              <a:gd name="connsiteX0" fmla="*/ 433913 w 1449913"/>
              <a:gd name="connsiteY0" fmla="*/ 0 h 774176"/>
              <a:gd name="connsiteX1" fmla="*/ 1449913 w 1449913"/>
              <a:gd name="connsiteY1" fmla="*/ 0 h 774176"/>
              <a:gd name="connsiteX2" fmla="*/ 1306795 w 1449913"/>
              <a:gd name="connsiteY2" fmla="*/ 774176 h 774176"/>
              <a:gd name="connsiteX3" fmla="*/ 0 w 1449913"/>
              <a:gd name="connsiteY3" fmla="*/ 771964 h 774176"/>
              <a:gd name="connsiteX4" fmla="*/ 433913 w 1449913"/>
              <a:gd name="connsiteY4" fmla="*/ 0 h 774176"/>
              <a:gd name="connsiteX0" fmla="*/ 429635 w 1445635"/>
              <a:gd name="connsiteY0" fmla="*/ 0 h 777737"/>
              <a:gd name="connsiteX1" fmla="*/ 1445635 w 1445635"/>
              <a:gd name="connsiteY1" fmla="*/ 0 h 777737"/>
              <a:gd name="connsiteX2" fmla="*/ 1302517 w 1445635"/>
              <a:gd name="connsiteY2" fmla="*/ 774176 h 777737"/>
              <a:gd name="connsiteX3" fmla="*/ 0 w 1445635"/>
              <a:gd name="connsiteY3" fmla="*/ 777737 h 777737"/>
              <a:gd name="connsiteX4" fmla="*/ 429635 w 1445635"/>
              <a:gd name="connsiteY4" fmla="*/ 0 h 777737"/>
              <a:gd name="connsiteX0" fmla="*/ 431773 w 1447773"/>
              <a:gd name="connsiteY0" fmla="*/ 0 h 774176"/>
              <a:gd name="connsiteX1" fmla="*/ 1447773 w 1447773"/>
              <a:gd name="connsiteY1" fmla="*/ 0 h 774176"/>
              <a:gd name="connsiteX2" fmla="*/ 1304655 w 1447773"/>
              <a:gd name="connsiteY2" fmla="*/ 774176 h 774176"/>
              <a:gd name="connsiteX3" fmla="*/ 0 w 1447773"/>
              <a:gd name="connsiteY3" fmla="*/ 773889 h 774176"/>
              <a:gd name="connsiteX4" fmla="*/ 431773 w 1447773"/>
              <a:gd name="connsiteY4" fmla="*/ 0 h 774176"/>
              <a:gd name="connsiteX0" fmla="*/ 429634 w 1447773"/>
              <a:gd name="connsiteY0" fmla="*/ 0 h 774176"/>
              <a:gd name="connsiteX1" fmla="*/ 1447773 w 1447773"/>
              <a:gd name="connsiteY1" fmla="*/ 0 h 774176"/>
              <a:gd name="connsiteX2" fmla="*/ 1304655 w 1447773"/>
              <a:gd name="connsiteY2" fmla="*/ 774176 h 774176"/>
              <a:gd name="connsiteX3" fmla="*/ 0 w 1447773"/>
              <a:gd name="connsiteY3" fmla="*/ 773889 h 774176"/>
              <a:gd name="connsiteX4" fmla="*/ 429634 w 1447773"/>
              <a:gd name="connsiteY4" fmla="*/ 0 h 774176"/>
              <a:gd name="connsiteX0" fmla="*/ 436049 w 1454188"/>
              <a:gd name="connsiteY0" fmla="*/ 0 h 774176"/>
              <a:gd name="connsiteX1" fmla="*/ 1454188 w 1454188"/>
              <a:gd name="connsiteY1" fmla="*/ 0 h 774176"/>
              <a:gd name="connsiteX2" fmla="*/ 1311070 w 1454188"/>
              <a:gd name="connsiteY2" fmla="*/ 774176 h 774176"/>
              <a:gd name="connsiteX3" fmla="*/ 0 w 1454188"/>
              <a:gd name="connsiteY3" fmla="*/ 773889 h 774176"/>
              <a:gd name="connsiteX4" fmla="*/ 436049 w 1454188"/>
              <a:gd name="connsiteY4" fmla="*/ 0 h 774176"/>
              <a:gd name="connsiteX0" fmla="*/ 436049 w 1458640"/>
              <a:gd name="connsiteY0" fmla="*/ 0 h 774176"/>
              <a:gd name="connsiteX1" fmla="*/ 1454188 w 1458640"/>
              <a:gd name="connsiteY1" fmla="*/ 0 h 774176"/>
              <a:gd name="connsiteX2" fmla="*/ 1458640 w 1458640"/>
              <a:gd name="connsiteY2" fmla="*/ 774176 h 774176"/>
              <a:gd name="connsiteX3" fmla="*/ 0 w 1458640"/>
              <a:gd name="connsiteY3" fmla="*/ 773889 h 774176"/>
              <a:gd name="connsiteX4" fmla="*/ 436049 w 1458640"/>
              <a:gd name="connsiteY4" fmla="*/ 0 h 774176"/>
              <a:gd name="connsiteX0" fmla="*/ 436049 w 1454363"/>
              <a:gd name="connsiteY0" fmla="*/ 0 h 774176"/>
              <a:gd name="connsiteX1" fmla="*/ 1454188 w 1454363"/>
              <a:gd name="connsiteY1" fmla="*/ 0 h 774176"/>
              <a:gd name="connsiteX2" fmla="*/ 1454363 w 1454363"/>
              <a:gd name="connsiteY2" fmla="*/ 774176 h 774176"/>
              <a:gd name="connsiteX3" fmla="*/ 0 w 1454363"/>
              <a:gd name="connsiteY3" fmla="*/ 773889 h 774176"/>
              <a:gd name="connsiteX4" fmla="*/ 436049 w 1454363"/>
              <a:gd name="connsiteY4" fmla="*/ 0 h 774176"/>
              <a:gd name="connsiteX0" fmla="*/ 369749 w 1388063"/>
              <a:gd name="connsiteY0" fmla="*/ 0 h 774176"/>
              <a:gd name="connsiteX1" fmla="*/ 1387888 w 1388063"/>
              <a:gd name="connsiteY1" fmla="*/ 0 h 774176"/>
              <a:gd name="connsiteX2" fmla="*/ 1388063 w 1388063"/>
              <a:gd name="connsiteY2" fmla="*/ 774176 h 774176"/>
              <a:gd name="connsiteX3" fmla="*/ 0 w 1388063"/>
              <a:gd name="connsiteY3" fmla="*/ 771964 h 774176"/>
              <a:gd name="connsiteX4" fmla="*/ 369749 w 1388063"/>
              <a:gd name="connsiteY4" fmla="*/ 0 h 774176"/>
              <a:gd name="connsiteX0" fmla="*/ 236254 w 1388063"/>
              <a:gd name="connsiteY0" fmla="*/ 0 h 774176"/>
              <a:gd name="connsiteX1" fmla="*/ 1387888 w 1388063"/>
              <a:gd name="connsiteY1" fmla="*/ 0 h 774176"/>
              <a:gd name="connsiteX2" fmla="*/ 1388063 w 1388063"/>
              <a:gd name="connsiteY2" fmla="*/ 774176 h 774176"/>
              <a:gd name="connsiteX3" fmla="*/ 0 w 1388063"/>
              <a:gd name="connsiteY3" fmla="*/ 771964 h 774176"/>
              <a:gd name="connsiteX4" fmla="*/ 236254 w 1388063"/>
              <a:gd name="connsiteY4" fmla="*/ 0 h 77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8063" h="774176">
                <a:moveTo>
                  <a:pt x="236254" y="0"/>
                </a:moveTo>
                <a:lnTo>
                  <a:pt x="1387888" y="0"/>
                </a:lnTo>
                <a:cubicBezTo>
                  <a:pt x="1387946" y="258059"/>
                  <a:pt x="1388005" y="516117"/>
                  <a:pt x="1388063" y="774176"/>
                </a:cubicBezTo>
                <a:lnTo>
                  <a:pt x="0" y="771964"/>
                </a:lnTo>
                <a:lnTo>
                  <a:pt x="236254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" name="任意多边形 16">
            <a:extLst>
              <a:ext uri="{FF2B5EF4-FFF2-40B4-BE49-F238E27FC236}">
                <a16:creationId xmlns:a16="http://schemas.microsoft.com/office/drawing/2014/main" id="{C7B77A0F-69B4-4CDB-BF63-9997CD0100DB}"/>
              </a:ext>
            </a:extLst>
          </p:cNvPr>
          <p:cNvSpPr/>
          <p:nvPr/>
        </p:nvSpPr>
        <p:spPr>
          <a:xfrm rot="16200000" flipV="1">
            <a:off x="4243780" y="3484928"/>
            <a:ext cx="639065" cy="234879"/>
          </a:xfrm>
          <a:custGeom>
            <a:avLst/>
            <a:gdLst>
              <a:gd name="connsiteX0" fmla="*/ 0 w 1016000"/>
              <a:gd name="connsiteY0" fmla="*/ 0 h 768404"/>
              <a:gd name="connsiteX1" fmla="*/ 1016000 w 1016000"/>
              <a:gd name="connsiteY1" fmla="*/ 0 h 768404"/>
              <a:gd name="connsiteX2" fmla="*/ 1016000 w 1016000"/>
              <a:gd name="connsiteY2" fmla="*/ 768404 h 768404"/>
              <a:gd name="connsiteX3" fmla="*/ 0 w 1016000"/>
              <a:gd name="connsiteY3" fmla="*/ 768404 h 768404"/>
              <a:gd name="connsiteX4" fmla="*/ 0 w 1016000"/>
              <a:gd name="connsiteY4" fmla="*/ 0 h 768404"/>
              <a:gd name="connsiteX0" fmla="*/ 729673 w 1745673"/>
              <a:gd name="connsiteY0" fmla="*/ 0 h 777641"/>
              <a:gd name="connsiteX1" fmla="*/ 1745673 w 1745673"/>
              <a:gd name="connsiteY1" fmla="*/ 0 h 777641"/>
              <a:gd name="connsiteX2" fmla="*/ 1745673 w 1745673"/>
              <a:gd name="connsiteY2" fmla="*/ 768404 h 777641"/>
              <a:gd name="connsiteX3" fmla="*/ 0 w 1745673"/>
              <a:gd name="connsiteY3" fmla="*/ 777641 h 777641"/>
              <a:gd name="connsiteX4" fmla="*/ 729673 w 1745673"/>
              <a:gd name="connsiteY4" fmla="*/ 0 h 777641"/>
              <a:gd name="connsiteX0" fmla="*/ 729673 w 1745673"/>
              <a:gd name="connsiteY0" fmla="*/ 0 h 777641"/>
              <a:gd name="connsiteX1" fmla="*/ 1745673 w 1745673"/>
              <a:gd name="connsiteY1" fmla="*/ 0 h 777641"/>
              <a:gd name="connsiteX2" fmla="*/ 1317048 w 1745673"/>
              <a:gd name="connsiteY2" fmla="*/ 770785 h 777641"/>
              <a:gd name="connsiteX3" fmla="*/ 0 w 1745673"/>
              <a:gd name="connsiteY3" fmla="*/ 777641 h 777641"/>
              <a:gd name="connsiteX4" fmla="*/ 729673 w 1745673"/>
              <a:gd name="connsiteY4" fmla="*/ 0 h 777641"/>
              <a:gd name="connsiteX0" fmla="*/ 720148 w 1736148"/>
              <a:gd name="connsiteY0" fmla="*/ 0 h 770785"/>
              <a:gd name="connsiteX1" fmla="*/ 1736148 w 1736148"/>
              <a:gd name="connsiteY1" fmla="*/ 0 h 770785"/>
              <a:gd name="connsiteX2" fmla="*/ 1307523 w 1736148"/>
              <a:gd name="connsiteY2" fmla="*/ 770785 h 770785"/>
              <a:gd name="connsiteX3" fmla="*/ 0 w 1736148"/>
              <a:gd name="connsiteY3" fmla="*/ 770497 h 770785"/>
              <a:gd name="connsiteX4" fmla="*/ 720148 w 1736148"/>
              <a:gd name="connsiteY4" fmla="*/ 0 h 770785"/>
              <a:gd name="connsiteX0" fmla="*/ 720148 w 1736148"/>
              <a:gd name="connsiteY0" fmla="*/ 0 h 770785"/>
              <a:gd name="connsiteX1" fmla="*/ 1736148 w 1736148"/>
              <a:gd name="connsiteY1" fmla="*/ 0 h 770785"/>
              <a:gd name="connsiteX2" fmla="*/ 1369545 w 1736148"/>
              <a:gd name="connsiteY2" fmla="*/ 770785 h 770785"/>
              <a:gd name="connsiteX3" fmla="*/ 0 w 1736148"/>
              <a:gd name="connsiteY3" fmla="*/ 770497 h 770785"/>
              <a:gd name="connsiteX4" fmla="*/ 720148 w 1736148"/>
              <a:gd name="connsiteY4" fmla="*/ 0 h 770785"/>
              <a:gd name="connsiteX0" fmla="*/ 446799 w 1736148"/>
              <a:gd name="connsiteY0" fmla="*/ 0 h 773231"/>
              <a:gd name="connsiteX1" fmla="*/ 1736148 w 1736148"/>
              <a:gd name="connsiteY1" fmla="*/ 2446 h 773231"/>
              <a:gd name="connsiteX2" fmla="*/ 1369545 w 1736148"/>
              <a:gd name="connsiteY2" fmla="*/ 773231 h 773231"/>
              <a:gd name="connsiteX3" fmla="*/ 0 w 1736148"/>
              <a:gd name="connsiteY3" fmla="*/ 772943 h 773231"/>
              <a:gd name="connsiteX4" fmla="*/ 446799 w 1736148"/>
              <a:gd name="connsiteY4" fmla="*/ 0 h 773231"/>
              <a:gd name="connsiteX0" fmla="*/ 446799 w 1605827"/>
              <a:gd name="connsiteY0" fmla="*/ 0 h 773231"/>
              <a:gd name="connsiteX1" fmla="*/ 1605827 w 1605827"/>
              <a:gd name="connsiteY1" fmla="*/ 2446 h 773231"/>
              <a:gd name="connsiteX2" fmla="*/ 1369545 w 1605827"/>
              <a:gd name="connsiteY2" fmla="*/ 773231 h 773231"/>
              <a:gd name="connsiteX3" fmla="*/ 0 w 1605827"/>
              <a:gd name="connsiteY3" fmla="*/ 772943 h 773231"/>
              <a:gd name="connsiteX4" fmla="*/ 446799 w 1605827"/>
              <a:gd name="connsiteY4" fmla="*/ 0 h 773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5827" h="773231">
                <a:moveTo>
                  <a:pt x="446799" y="0"/>
                </a:moveTo>
                <a:lnTo>
                  <a:pt x="1605827" y="2446"/>
                </a:lnTo>
                <a:lnTo>
                  <a:pt x="1369545" y="773231"/>
                </a:lnTo>
                <a:lnTo>
                  <a:pt x="0" y="772943"/>
                </a:lnTo>
                <a:lnTo>
                  <a:pt x="446799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82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52" name="组合 51"/>
          <p:cNvGrpSpPr/>
          <p:nvPr/>
        </p:nvGrpSpPr>
        <p:grpSpPr>
          <a:xfrm>
            <a:off x="3480050" y="1734657"/>
            <a:ext cx="966988" cy="541839"/>
            <a:chOff x="3480050" y="1734657"/>
            <a:chExt cx="966988" cy="541839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EE0EC295-C0CF-46CE-B4EF-E9DB3C6FC801}"/>
                </a:ext>
              </a:extLst>
            </p:cNvPr>
            <p:cNvSpPr/>
            <p:nvPr/>
          </p:nvSpPr>
          <p:spPr>
            <a:xfrm rot="5400000">
              <a:off x="3692624" y="1522083"/>
              <a:ext cx="541839" cy="966988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4" name="文本框 22">
              <a:extLst>
                <a:ext uri="{FF2B5EF4-FFF2-40B4-BE49-F238E27FC236}">
                  <a16:creationId xmlns:a16="http://schemas.microsoft.com/office/drawing/2014/main" id="{43708293-18F9-4C26-92C2-98285FD0A5E1}"/>
                </a:ext>
              </a:extLst>
            </p:cNvPr>
            <p:cNvSpPr txBox="1">
              <a:spLocks/>
            </p:cNvSpPr>
            <p:nvPr/>
          </p:nvSpPr>
          <p:spPr>
            <a:xfrm>
              <a:off x="3777710" y="1896441"/>
              <a:ext cx="592435" cy="212354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marL="0" indent="0" algn="ctr">
                <a:buNone/>
              </a:pPr>
              <a:r>
                <a:rPr lang="zh-CN" altLang="en-US" sz="1172" b="1" dirty="0">
                  <a:solidFill>
                    <a:schemeClr val="bg1"/>
                  </a:solidFill>
                </a:rPr>
                <a:t>关键词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480050" y="2276547"/>
            <a:ext cx="966988" cy="550156"/>
            <a:chOff x="3480050" y="2276547"/>
            <a:chExt cx="966988" cy="550156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462E72D-3D93-4F45-8DA8-DA4596C7F6C2}"/>
                </a:ext>
              </a:extLst>
            </p:cNvPr>
            <p:cNvSpPr/>
            <p:nvPr/>
          </p:nvSpPr>
          <p:spPr>
            <a:xfrm rot="5400000">
              <a:off x="3688466" y="2068131"/>
              <a:ext cx="550156" cy="966988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latin typeface="Calibri" pitchFamily="34" charset="0"/>
                <a:ea typeface="宋体" charset="-122"/>
              </a:endParaRPr>
            </a:p>
          </p:txBody>
        </p:sp>
        <p:sp>
          <p:nvSpPr>
            <p:cNvPr id="25" name="文本框 23">
              <a:extLst>
                <a:ext uri="{FF2B5EF4-FFF2-40B4-BE49-F238E27FC236}">
                  <a16:creationId xmlns:a16="http://schemas.microsoft.com/office/drawing/2014/main" id="{D047E099-0D19-435E-BFEB-A5C5FB39D468}"/>
                </a:ext>
              </a:extLst>
            </p:cNvPr>
            <p:cNvSpPr txBox="1">
              <a:spLocks/>
            </p:cNvSpPr>
            <p:nvPr/>
          </p:nvSpPr>
          <p:spPr>
            <a:xfrm>
              <a:off x="3777710" y="2442335"/>
              <a:ext cx="592435" cy="212354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marL="0" indent="0" algn="ctr">
                <a:buNone/>
              </a:pPr>
              <a:r>
                <a:rPr lang="zh-CN" altLang="en-US" sz="1172" b="1">
                  <a:solidFill>
                    <a:schemeClr val="bg1"/>
                  </a:solidFill>
                </a:rPr>
                <a:t>关键词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480050" y="2825799"/>
            <a:ext cx="966988" cy="550156"/>
            <a:chOff x="3480050" y="2825799"/>
            <a:chExt cx="966988" cy="550156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9139780-17B8-49F3-BA16-BD99292ED49D}"/>
                </a:ext>
              </a:extLst>
            </p:cNvPr>
            <p:cNvSpPr/>
            <p:nvPr/>
          </p:nvSpPr>
          <p:spPr>
            <a:xfrm rot="16200000" flipV="1">
              <a:off x="3688466" y="2617383"/>
              <a:ext cx="550156" cy="966988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文本框 24">
              <a:extLst>
                <a:ext uri="{FF2B5EF4-FFF2-40B4-BE49-F238E27FC236}">
                  <a16:creationId xmlns:a16="http://schemas.microsoft.com/office/drawing/2014/main" id="{C428D0FB-CFDF-4D30-B34B-324C8BE5B902}"/>
                </a:ext>
              </a:extLst>
            </p:cNvPr>
            <p:cNvSpPr txBox="1">
              <a:spLocks/>
            </p:cNvSpPr>
            <p:nvPr/>
          </p:nvSpPr>
          <p:spPr>
            <a:xfrm>
              <a:off x="3777710" y="2978006"/>
              <a:ext cx="592435" cy="212354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marL="0" indent="0" algn="ctr">
                <a:buNone/>
              </a:pPr>
              <a:r>
                <a:rPr lang="zh-CN" altLang="en-US" sz="1172" b="1">
                  <a:solidFill>
                    <a:schemeClr val="bg1"/>
                  </a:solidFill>
                </a:rPr>
                <a:t>关键词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480049" y="3376007"/>
            <a:ext cx="966988" cy="545892"/>
            <a:chOff x="3480049" y="3376007"/>
            <a:chExt cx="966988" cy="545892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2E82D607-00E8-4C74-B09A-C6E2C4A0DF24}"/>
                </a:ext>
              </a:extLst>
            </p:cNvPr>
            <p:cNvSpPr/>
            <p:nvPr/>
          </p:nvSpPr>
          <p:spPr>
            <a:xfrm rot="16200000" flipV="1">
              <a:off x="3690597" y="3165459"/>
              <a:ext cx="545892" cy="966988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latin typeface="Calibri" pitchFamily="34" charset="0"/>
                <a:ea typeface="宋体" charset="-122"/>
              </a:endParaRPr>
            </a:p>
          </p:txBody>
        </p:sp>
        <p:sp>
          <p:nvSpPr>
            <p:cNvPr id="27" name="文本框 25">
              <a:extLst>
                <a:ext uri="{FF2B5EF4-FFF2-40B4-BE49-F238E27FC236}">
                  <a16:creationId xmlns:a16="http://schemas.microsoft.com/office/drawing/2014/main" id="{D62B292A-3520-4C21-BB4C-3300036B7D98}"/>
                </a:ext>
              </a:extLst>
            </p:cNvPr>
            <p:cNvSpPr txBox="1">
              <a:spLocks/>
            </p:cNvSpPr>
            <p:nvPr/>
          </p:nvSpPr>
          <p:spPr>
            <a:xfrm>
              <a:off x="3777710" y="3528417"/>
              <a:ext cx="592435" cy="212354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marL="0" indent="0" algn="ctr">
                <a:buNone/>
              </a:pPr>
              <a:r>
                <a:rPr lang="zh-CN" altLang="en-US" sz="1172" b="1">
                  <a:solidFill>
                    <a:schemeClr val="bg1"/>
                  </a:solidFill>
                </a:rPr>
                <a:t>关键词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680012" y="1913048"/>
            <a:ext cx="3236481" cy="452735"/>
            <a:chOff x="4680012" y="1913048"/>
            <a:chExt cx="3236481" cy="452735"/>
          </a:xfrm>
        </p:grpSpPr>
        <p:sp>
          <p:nvSpPr>
            <p:cNvPr id="4" name="五边形 2">
              <a:extLst>
                <a:ext uri="{FF2B5EF4-FFF2-40B4-BE49-F238E27FC236}">
                  <a16:creationId xmlns:a16="http://schemas.microsoft.com/office/drawing/2014/main" id="{F2A32065-3EAF-4EEE-A691-068C36AC6620}"/>
                </a:ext>
              </a:extLst>
            </p:cNvPr>
            <p:cNvSpPr/>
            <p:nvPr/>
          </p:nvSpPr>
          <p:spPr>
            <a:xfrm>
              <a:off x="4680012" y="1913048"/>
              <a:ext cx="3236481" cy="452735"/>
            </a:xfrm>
            <a:prstGeom prst="homePlate">
              <a:avLst>
                <a:gd name="adj" fmla="val 29123"/>
              </a:avLst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D04CD912-518A-4895-AEAB-B9ACCD76629A}"/>
                </a:ext>
              </a:extLst>
            </p:cNvPr>
            <p:cNvSpPr/>
            <p:nvPr/>
          </p:nvSpPr>
          <p:spPr>
            <a:xfrm>
              <a:off x="4925787" y="1943537"/>
              <a:ext cx="2790058" cy="346249"/>
            </a:xfrm>
            <a:prstGeom prst="rect">
              <a:avLst/>
            </a:prstGeom>
          </p:spPr>
          <p:txBody>
            <a:bodyPr wrap="square">
              <a:normAutofit fontScale="77500" lnSpcReduction="20000"/>
            </a:bodyPr>
            <a:lstStyle/>
            <a:p>
              <a:pPr>
                <a:lnSpc>
                  <a:spcPct val="120000"/>
                </a:lnSpc>
                <a:buClr>
                  <a:srgbClr val="549E39">
                    <a:lumMod val="75000"/>
                  </a:srgbClr>
                </a:buClr>
              </a:pPr>
              <a:r>
                <a:rPr lang="zh-CN" altLang="en-US" sz="1000">
                  <a:solidFill>
                    <a:schemeClr val="bg1"/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bg1"/>
                  </a:solidFill>
                </a:rPr>
              </a:br>
              <a:r>
                <a:rPr lang="zh-CN" altLang="en-US" sz="1000">
                  <a:solidFill>
                    <a:schemeClr val="bg1"/>
                  </a:solidFill>
                </a:rPr>
                <a:t>（建议使用主题字体）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680011" y="2365784"/>
            <a:ext cx="3740351" cy="463695"/>
            <a:chOff x="4680011" y="2365784"/>
            <a:chExt cx="3740351" cy="463695"/>
          </a:xfrm>
        </p:grpSpPr>
        <p:sp>
          <p:nvSpPr>
            <p:cNvPr id="8" name="五边形 6">
              <a:extLst>
                <a:ext uri="{FF2B5EF4-FFF2-40B4-BE49-F238E27FC236}">
                  <a16:creationId xmlns:a16="http://schemas.microsoft.com/office/drawing/2014/main" id="{90E62AD0-B249-40EF-8918-A0F0E08E2CFB}"/>
                </a:ext>
              </a:extLst>
            </p:cNvPr>
            <p:cNvSpPr/>
            <p:nvPr/>
          </p:nvSpPr>
          <p:spPr>
            <a:xfrm>
              <a:off x="4680011" y="2365784"/>
              <a:ext cx="3740351" cy="463695"/>
            </a:xfrm>
            <a:prstGeom prst="homePlate">
              <a:avLst>
                <a:gd name="adj" fmla="val 29123"/>
              </a:avLst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latin typeface="Calibri" pitchFamily="34" charset="0"/>
                <a:ea typeface="宋体" charset="-122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217144D6-657E-4A66-90AA-6DE9D357DCAD}"/>
                </a:ext>
              </a:extLst>
            </p:cNvPr>
            <p:cNvSpPr/>
            <p:nvPr/>
          </p:nvSpPr>
          <p:spPr>
            <a:xfrm>
              <a:off x="4925787" y="2398154"/>
              <a:ext cx="2790058" cy="346249"/>
            </a:xfrm>
            <a:prstGeom prst="rect">
              <a:avLst/>
            </a:prstGeom>
          </p:spPr>
          <p:txBody>
            <a:bodyPr wrap="square">
              <a:normAutofit fontScale="77500" lnSpcReduction="20000"/>
            </a:bodyPr>
            <a:lstStyle/>
            <a:p>
              <a:pPr>
                <a:lnSpc>
                  <a:spcPct val="120000"/>
                </a:lnSpc>
                <a:buClr>
                  <a:srgbClr val="549E39">
                    <a:lumMod val="75000"/>
                  </a:srgbClr>
                </a:buClr>
              </a:pPr>
              <a:r>
                <a:rPr lang="zh-CN" altLang="en-US" sz="1000">
                  <a:solidFill>
                    <a:schemeClr val="bg1"/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bg1"/>
                  </a:solidFill>
                </a:rPr>
              </a:br>
              <a:r>
                <a:rPr lang="zh-CN" altLang="en-US" sz="1000">
                  <a:solidFill>
                    <a:schemeClr val="bg1"/>
                  </a:solidFill>
                </a:rPr>
                <a:t>（建议使用主题字体）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680011" y="2824611"/>
            <a:ext cx="3398488" cy="460929"/>
            <a:chOff x="4680011" y="2824611"/>
            <a:chExt cx="3398488" cy="460929"/>
          </a:xfrm>
        </p:grpSpPr>
        <p:sp>
          <p:nvSpPr>
            <p:cNvPr id="12" name="五边形 10">
              <a:extLst>
                <a:ext uri="{FF2B5EF4-FFF2-40B4-BE49-F238E27FC236}">
                  <a16:creationId xmlns:a16="http://schemas.microsoft.com/office/drawing/2014/main" id="{040810D8-69EB-47EB-B90B-FE18DF94719D}"/>
                </a:ext>
              </a:extLst>
            </p:cNvPr>
            <p:cNvSpPr/>
            <p:nvPr/>
          </p:nvSpPr>
          <p:spPr>
            <a:xfrm>
              <a:off x="4680011" y="2824611"/>
              <a:ext cx="3398488" cy="460929"/>
            </a:xfrm>
            <a:prstGeom prst="homePlate">
              <a:avLst>
                <a:gd name="adj" fmla="val 29123"/>
              </a:avLst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38B51D42-FB38-4162-B1D8-557723D08B7A}"/>
                </a:ext>
              </a:extLst>
            </p:cNvPr>
            <p:cNvSpPr/>
            <p:nvPr/>
          </p:nvSpPr>
          <p:spPr>
            <a:xfrm>
              <a:off x="4922726" y="2863029"/>
              <a:ext cx="2790058" cy="346249"/>
            </a:xfrm>
            <a:prstGeom prst="rect">
              <a:avLst/>
            </a:prstGeom>
          </p:spPr>
          <p:txBody>
            <a:bodyPr wrap="square">
              <a:normAutofit fontScale="77500" lnSpcReduction="20000"/>
            </a:bodyPr>
            <a:lstStyle/>
            <a:p>
              <a:pPr>
                <a:lnSpc>
                  <a:spcPct val="120000"/>
                </a:lnSpc>
                <a:buClr>
                  <a:srgbClr val="549E39">
                    <a:lumMod val="75000"/>
                  </a:srgbClr>
                </a:buClr>
              </a:pPr>
              <a:r>
                <a:rPr lang="zh-CN" altLang="en-US" sz="1000">
                  <a:solidFill>
                    <a:schemeClr val="bg1"/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bg1"/>
                  </a:solidFill>
                </a:rPr>
              </a:br>
              <a:r>
                <a:rPr lang="zh-CN" altLang="en-US" sz="1000">
                  <a:solidFill>
                    <a:schemeClr val="bg1"/>
                  </a:solidFill>
                </a:rPr>
                <a:t>（建议使用主题字体）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680011" y="3284405"/>
            <a:ext cx="2803525" cy="460379"/>
            <a:chOff x="4680011" y="3284405"/>
            <a:chExt cx="2803525" cy="460379"/>
          </a:xfrm>
        </p:grpSpPr>
        <p:sp>
          <p:nvSpPr>
            <p:cNvPr id="16" name="五边形 14">
              <a:extLst>
                <a:ext uri="{FF2B5EF4-FFF2-40B4-BE49-F238E27FC236}">
                  <a16:creationId xmlns:a16="http://schemas.microsoft.com/office/drawing/2014/main" id="{D6B47CB3-F413-420C-B56E-0FE5765E63ED}"/>
                </a:ext>
              </a:extLst>
            </p:cNvPr>
            <p:cNvSpPr/>
            <p:nvPr/>
          </p:nvSpPr>
          <p:spPr>
            <a:xfrm>
              <a:off x="4680011" y="3284405"/>
              <a:ext cx="2803525" cy="460379"/>
            </a:xfrm>
            <a:prstGeom prst="homePlate">
              <a:avLst>
                <a:gd name="adj" fmla="val 29123"/>
              </a:avLst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latin typeface="Calibri" pitchFamily="34" charset="0"/>
                <a:ea typeface="宋体" charset="-122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2C37200C-87C4-4C96-8BA8-51C9F714210A}"/>
                </a:ext>
              </a:extLst>
            </p:cNvPr>
            <p:cNvSpPr/>
            <p:nvPr/>
          </p:nvSpPr>
          <p:spPr>
            <a:xfrm>
              <a:off x="4928873" y="3317797"/>
              <a:ext cx="2503378" cy="346249"/>
            </a:xfrm>
            <a:prstGeom prst="rect">
              <a:avLst/>
            </a:prstGeom>
          </p:spPr>
          <p:txBody>
            <a:bodyPr wrap="square">
              <a:normAutofit fontScale="77500" lnSpcReduction="20000"/>
            </a:bodyPr>
            <a:lstStyle/>
            <a:p>
              <a:pPr>
                <a:lnSpc>
                  <a:spcPct val="120000"/>
                </a:lnSpc>
                <a:buClr>
                  <a:srgbClr val="549E39">
                    <a:lumMod val="75000"/>
                  </a:srgbClr>
                </a:buClr>
              </a:pPr>
              <a:r>
                <a:rPr lang="zh-CN" altLang="en-US" sz="1000">
                  <a:solidFill>
                    <a:schemeClr val="bg1"/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bg1"/>
                  </a:solidFill>
                </a:rPr>
              </a:br>
              <a:r>
                <a:rPr lang="zh-CN" altLang="en-US" sz="1000">
                  <a:solidFill>
                    <a:schemeClr val="bg1"/>
                  </a:solidFill>
                </a:rPr>
                <a:t>（建议使用主题字体）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208246" y="1734657"/>
            <a:ext cx="541811" cy="541812"/>
            <a:chOff x="3208246" y="1734657"/>
            <a:chExt cx="541811" cy="541812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113252E9-D554-4146-B81B-D17BD2F4F5FF}"/>
                </a:ext>
              </a:extLst>
            </p:cNvPr>
            <p:cNvSpPr/>
            <p:nvPr/>
          </p:nvSpPr>
          <p:spPr>
            <a:xfrm>
              <a:off x="3208246" y="1734657"/>
              <a:ext cx="541811" cy="54181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3294436" y="1820345"/>
              <a:ext cx="376874" cy="376874"/>
              <a:chOff x="3294436" y="1820345"/>
              <a:chExt cx="376874" cy="376874"/>
            </a:xfrm>
          </p:grpSpPr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72170790-0A8C-4614-9F51-93F848FD60AF}"/>
                  </a:ext>
                </a:extLst>
              </p:cNvPr>
              <p:cNvSpPr/>
              <p:nvPr/>
            </p:nvSpPr>
            <p:spPr>
              <a:xfrm>
                <a:off x="3294436" y="1820345"/>
                <a:ext cx="376874" cy="3768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任意多边形 52">
                <a:extLst>
                  <a:ext uri="{FF2B5EF4-FFF2-40B4-BE49-F238E27FC236}">
                    <a16:creationId xmlns:a16="http://schemas.microsoft.com/office/drawing/2014/main" id="{D0AB6DDC-B4EB-4512-929B-BA19763FC1A4}"/>
                  </a:ext>
                </a:extLst>
              </p:cNvPr>
              <p:cNvSpPr/>
              <p:nvPr/>
            </p:nvSpPr>
            <p:spPr>
              <a:xfrm>
                <a:off x="3352083" y="1885302"/>
                <a:ext cx="263811" cy="246960"/>
              </a:xfrm>
              <a:custGeom>
                <a:avLst/>
                <a:gdLst>
                  <a:gd name="connsiteX0" fmla="*/ 241311 w 331352"/>
                  <a:gd name="connsiteY0" fmla="*/ 265737 h 310187"/>
                  <a:gd name="connsiteX1" fmla="*/ 227023 w 331352"/>
                  <a:gd name="connsiteY1" fmla="*/ 280025 h 310187"/>
                  <a:gd name="connsiteX2" fmla="*/ 241311 w 331352"/>
                  <a:gd name="connsiteY2" fmla="*/ 294313 h 310187"/>
                  <a:gd name="connsiteX3" fmla="*/ 255599 w 331352"/>
                  <a:gd name="connsiteY3" fmla="*/ 280025 h 310187"/>
                  <a:gd name="connsiteX4" fmla="*/ 241311 w 331352"/>
                  <a:gd name="connsiteY4" fmla="*/ 265737 h 310187"/>
                  <a:gd name="connsiteX5" fmla="*/ 125424 w 331352"/>
                  <a:gd name="connsiteY5" fmla="*/ 265737 h 310187"/>
                  <a:gd name="connsiteX6" fmla="*/ 111136 w 331352"/>
                  <a:gd name="connsiteY6" fmla="*/ 280025 h 310187"/>
                  <a:gd name="connsiteX7" fmla="*/ 125424 w 331352"/>
                  <a:gd name="connsiteY7" fmla="*/ 294313 h 310187"/>
                  <a:gd name="connsiteX8" fmla="*/ 139712 w 331352"/>
                  <a:gd name="connsiteY8" fmla="*/ 280025 h 310187"/>
                  <a:gd name="connsiteX9" fmla="*/ 125424 w 331352"/>
                  <a:gd name="connsiteY9" fmla="*/ 265737 h 310187"/>
                  <a:gd name="connsiteX10" fmla="*/ 242898 w 331352"/>
                  <a:gd name="connsiteY10" fmla="*/ 168899 h 310187"/>
                  <a:gd name="connsiteX11" fmla="*/ 242898 w 331352"/>
                  <a:gd name="connsiteY11" fmla="*/ 192712 h 310187"/>
                  <a:gd name="connsiteX12" fmla="*/ 268298 w 331352"/>
                  <a:gd name="connsiteY12" fmla="*/ 192712 h 310187"/>
                  <a:gd name="connsiteX13" fmla="*/ 276236 w 331352"/>
                  <a:gd name="connsiteY13" fmla="*/ 168899 h 310187"/>
                  <a:gd name="connsiteX14" fmla="*/ 173048 w 331352"/>
                  <a:gd name="connsiteY14" fmla="*/ 168899 h 310187"/>
                  <a:gd name="connsiteX15" fmla="*/ 173048 w 331352"/>
                  <a:gd name="connsiteY15" fmla="*/ 192712 h 310187"/>
                  <a:gd name="connsiteX16" fmla="*/ 222261 w 331352"/>
                  <a:gd name="connsiteY16" fmla="*/ 192712 h 310187"/>
                  <a:gd name="connsiteX17" fmla="*/ 222261 w 331352"/>
                  <a:gd name="connsiteY17" fmla="*/ 168899 h 310187"/>
                  <a:gd name="connsiteX18" fmla="*/ 120661 w 331352"/>
                  <a:gd name="connsiteY18" fmla="*/ 168899 h 310187"/>
                  <a:gd name="connsiteX19" fmla="*/ 128598 w 331352"/>
                  <a:gd name="connsiteY19" fmla="*/ 192712 h 310187"/>
                  <a:gd name="connsiteX20" fmla="*/ 152411 w 331352"/>
                  <a:gd name="connsiteY20" fmla="*/ 192712 h 310187"/>
                  <a:gd name="connsiteX21" fmla="*/ 152411 w 331352"/>
                  <a:gd name="connsiteY21" fmla="*/ 168899 h 310187"/>
                  <a:gd name="connsiteX22" fmla="*/ 242898 w 331352"/>
                  <a:gd name="connsiteY22" fmla="*/ 119687 h 310187"/>
                  <a:gd name="connsiteX23" fmla="*/ 242898 w 331352"/>
                  <a:gd name="connsiteY23" fmla="*/ 148262 h 310187"/>
                  <a:gd name="connsiteX24" fmla="*/ 282586 w 331352"/>
                  <a:gd name="connsiteY24" fmla="*/ 148262 h 310187"/>
                  <a:gd name="connsiteX25" fmla="*/ 290523 w 331352"/>
                  <a:gd name="connsiteY25" fmla="*/ 119687 h 310187"/>
                  <a:gd name="connsiteX26" fmla="*/ 173048 w 331352"/>
                  <a:gd name="connsiteY26" fmla="*/ 119687 h 310187"/>
                  <a:gd name="connsiteX27" fmla="*/ 173048 w 331352"/>
                  <a:gd name="connsiteY27" fmla="*/ 148262 h 310187"/>
                  <a:gd name="connsiteX28" fmla="*/ 222261 w 331352"/>
                  <a:gd name="connsiteY28" fmla="*/ 148262 h 310187"/>
                  <a:gd name="connsiteX29" fmla="*/ 222261 w 331352"/>
                  <a:gd name="connsiteY29" fmla="*/ 119687 h 310187"/>
                  <a:gd name="connsiteX30" fmla="*/ 103198 w 331352"/>
                  <a:gd name="connsiteY30" fmla="*/ 119687 h 310187"/>
                  <a:gd name="connsiteX31" fmla="*/ 112723 w 331352"/>
                  <a:gd name="connsiteY31" fmla="*/ 148262 h 310187"/>
                  <a:gd name="connsiteX32" fmla="*/ 152411 w 331352"/>
                  <a:gd name="connsiteY32" fmla="*/ 148262 h 310187"/>
                  <a:gd name="connsiteX33" fmla="*/ 152411 w 331352"/>
                  <a:gd name="connsiteY33" fmla="*/ 119687 h 310187"/>
                  <a:gd name="connsiteX34" fmla="*/ 242898 w 331352"/>
                  <a:gd name="connsiteY34" fmla="*/ 75237 h 310187"/>
                  <a:gd name="connsiteX35" fmla="*/ 242898 w 331352"/>
                  <a:gd name="connsiteY35" fmla="*/ 99050 h 310187"/>
                  <a:gd name="connsiteX36" fmla="*/ 296873 w 331352"/>
                  <a:gd name="connsiteY36" fmla="*/ 99050 h 310187"/>
                  <a:gd name="connsiteX37" fmla="*/ 304811 w 331352"/>
                  <a:gd name="connsiteY37" fmla="*/ 75237 h 310187"/>
                  <a:gd name="connsiteX38" fmla="*/ 173048 w 331352"/>
                  <a:gd name="connsiteY38" fmla="*/ 75237 h 310187"/>
                  <a:gd name="connsiteX39" fmla="*/ 173048 w 331352"/>
                  <a:gd name="connsiteY39" fmla="*/ 99050 h 310187"/>
                  <a:gd name="connsiteX40" fmla="*/ 222261 w 331352"/>
                  <a:gd name="connsiteY40" fmla="*/ 99050 h 310187"/>
                  <a:gd name="connsiteX41" fmla="*/ 222261 w 331352"/>
                  <a:gd name="connsiteY41" fmla="*/ 75237 h 310187"/>
                  <a:gd name="connsiteX42" fmla="*/ 87323 w 331352"/>
                  <a:gd name="connsiteY42" fmla="*/ 75237 h 310187"/>
                  <a:gd name="connsiteX43" fmla="*/ 95261 w 331352"/>
                  <a:gd name="connsiteY43" fmla="*/ 99050 h 310187"/>
                  <a:gd name="connsiteX44" fmla="*/ 152411 w 331352"/>
                  <a:gd name="connsiteY44" fmla="*/ 99050 h 310187"/>
                  <a:gd name="connsiteX45" fmla="*/ 152411 w 331352"/>
                  <a:gd name="connsiteY45" fmla="*/ 75237 h 310187"/>
                  <a:gd name="connsiteX46" fmla="*/ 13989 w 331352"/>
                  <a:gd name="connsiteY46" fmla="*/ 328 h 310187"/>
                  <a:gd name="connsiteX47" fmla="*/ 64579 w 331352"/>
                  <a:gd name="connsiteY47" fmla="*/ 19694 h 310187"/>
                  <a:gd name="connsiteX48" fmla="*/ 69768 w 331352"/>
                  <a:gd name="connsiteY48" fmla="*/ 26149 h 310187"/>
                  <a:gd name="connsiteX49" fmla="*/ 80145 w 331352"/>
                  <a:gd name="connsiteY49" fmla="*/ 54553 h 310187"/>
                  <a:gd name="connsiteX50" fmla="*/ 81442 w 331352"/>
                  <a:gd name="connsiteY50" fmla="*/ 54553 h 310187"/>
                  <a:gd name="connsiteX51" fmla="*/ 321421 w 331352"/>
                  <a:gd name="connsiteY51" fmla="*/ 54553 h 310187"/>
                  <a:gd name="connsiteX52" fmla="*/ 329204 w 331352"/>
                  <a:gd name="connsiteY52" fmla="*/ 58426 h 310187"/>
                  <a:gd name="connsiteX53" fmla="*/ 330501 w 331352"/>
                  <a:gd name="connsiteY53" fmla="*/ 68755 h 310187"/>
                  <a:gd name="connsiteX54" fmla="*/ 286397 w 331352"/>
                  <a:gd name="connsiteY54" fmla="*/ 205610 h 310187"/>
                  <a:gd name="connsiteX55" fmla="*/ 276019 w 331352"/>
                  <a:gd name="connsiteY55" fmla="*/ 213356 h 310187"/>
                  <a:gd name="connsiteX56" fmla="*/ 120358 w 331352"/>
                  <a:gd name="connsiteY56" fmla="*/ 213356 h 310187"/>
                  <a:gd name="connsiteX57" fmla="*/ 116466 w 331352"/>
                  <a:gd name="connsiteY57" fmla="*/ 212065 h 310187"/>
                  <a:gd name="connsiteX58" fmla="*/ 106089 w 331352"/>
                  <a:gd name="connsiteY58" fmla="*/ 240469 h 310187"/>
                  <a:gd name="connsiteX59" fmla="*/ 276019 w 331352"/>
                  <a:gd name="connsiteY59" fmla="*/ 240469 h 310187"/>
                  <a:gd name="connsiteX60" fmla="*/ 285100 w 331352"/>
                  <a:gd name="connsiteY60" fmla="*/ 248215 h 310187"/>
                  <a:gd name="connsiteX61" fmla="*/ 276019 w 331352"/>
                  <a:gd name="connsiteY61" fmla="*/ 257253 h 310187"/>
                  <a:gd name="connsiteX62" fmla="*/ 266939 w 331352"/>
                  <a:gd name="connsiteY62" fmla="*/ 257253 h 310187"/>
                  <a:gd name="connsiteX63" fmla="*/ 274722 w 331352"/>
                  <a:gd name="connsiteY63" fmla="*/ 279201 h 310187"/>
                  <a:gd name="connsiteX64" fmla="*/ 242293 w 331352"/>
                  <a:gd name="connsiteY64" fmla="*/ 310187 h 310187"/>
                  <a:gd name="connsiteX65" fmla="*/ 211160 w 331352"/>
                  <a:gd name="connsiteY65" fmla="*/ 279201 h 310187"/>
                  <a:gd name="connsiteX66" fmla="*/ 218943 w 331352"/>
                  <a:gd name="connsiteY66" fmla="*/ 257253 h 310187"/>
                  <a:gd name="connsiteX67" fmla="*/ 148896 w 331352"/>
                  <a:gd name="connsiteY67" fmla="*/ 257253 h 310187"/>
                  <a:gd name="connsiteX68" fmla="*/ 157976 w 331352"/>
                  <a:gd name="connsiteY68" fmla="*/ 279201 h 310187"/>
                  <a:gd name="connsiteX69" fmla="*/ 125547 w 331352"/>
                  <a:gd name="connsiteY69" fmla="*/ 310187 h 310187"/>
                  <a:gd name="connsiteX70" fmla="*/ 93117 w 331352"/>
                  <a:gd name="connsiteY70" fmla="*/ 279201 h 310187"/>
                  <a:gd name="connsiteX71" fmla="*/ 102197 w 331352"/>
                  <a:gd name="connsiteY71" fmla="*/ 257253 h 310187"/>
                  <a:gd name="connsiteX72" fmla="*/ 93117 w 331352"/>
                  <a:gd name="connsiteY72" fmla="*/ 257253 h 310187"/>
                  <a:gd name="connsiteX73" fmla="*/ 86631 w 331352"/>
                  <a:gd name="connsiteY73" fmla="*/ 253380 h 310187"/>
                  <a:gd name="connsiteX74" fmla="*/ 85334 w 331352"/>
                  <a:gd name="connsiteY74" fmla="*/ 245633 h 310187"/>
                  <a:gd name="connsiteX75" fmla="*/ 100900 w 331352"/>
                  <a:gd name="connsiteY75" fmla="*/ 201737 h 310187"/>
                  <a:gd name="connsiteX76" fmla="*/ 107386 w 331352"/>
                  <a:gd name="connsiteY76" fmla="*/ 196572 h 310187"/>
                  <a:gd name="connsiteX77" fmla="*/ 51607 w 331352"/>
                  <a:gd name="connsiteY77" fmla="*/ 37769 h 310187"/>
                  <a:gd name="connsiteX78" fmla="*/ 6206 w 331352"/>
                  <a:gd name="connsiteY78" fmla="*/ 19694 h 310187"/>
                  <a:gd name="connsiteX79" fmla="*/ 1017 w 331352"/>
                  <a:gd name="connsiteY79" fmla="*/ 6783 h 310187"/>
                  <a:gd name="connsiteX80" fmla="*/ 13989 w 331352"/>
                  <a:gd name="connsiteY80" fmla="*/ 328 h 31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331352" h="310187">
                    <a:moveTo>
                      <a:pt x="241311" y="265737"/>
                    </a:moveTo>
                    <a:cubicBezTo>
                      <a:pt x="233420" y="265737"/>
                      <a:pt x="227023" y="272134"/>
                      <a:pt x="227023" y="280025"/>
                    </a:cubicBezTo>
                    <a:cubicBezTo>
                      <a:pt x="227023" y="287916"/>
                      <a:pt x="233420" y="294313"/>
                      <a:pt x="241311" y="294313"/>
                    </a:cubicBezTo>
                    <a:cubicBezTo>
                      <a:pt x="249202" y="294313"/>
                      <a:pt x="255599" y="287916"/>
                      <a:pt x="255599" y="280025"/>
                    </a:cubicBezTo>
                    <a:cubicBezTo>
                      <a:pt x="255599" y="272134"/>
                      <a:pt x="249202" y="265737"/>
                      <a:pt x="241311" y="265737"/>
                    </a:cubicBezTo>
                    <a:close/>
                    <a:moveTo>
                      <a:pt x="125424" y="265737"/>
                    </a:moveTo>
                    <a:cubicBezTo>
                      <a:pt x="117533" y="265737"/>
                      <a:pt x="111136" y="272134"/>
                      <a:pt x="111136" y="280025"/>
                    </a:cubicBezTo>
                    <a:cubicBezTo>
                      <a:pt x="111136" y="287916"/>
                      <a:pt x="117533" y="294313"/>
                      <a:pt x="125424" y="294313"/>
                    </a:cubicBezTo>
                    <a:cubicBezTo>
                      <a:pt x="133315" y="294313"/>
                      <a:pt x="139712" y="287916"/>
                      <a:pt x="139712" y="280025"/>
                    </a:cubicBezTo>
                    <a:cubicBezTo>
                      <a:pt x="139712" y="272134"/>
                      <a:pt x="133315" y="265737"/>
                      <a:pt x="125424" y="265737"/>
                    </a:cubicBezTo>
                    <a:close/>
                    <a:moveTo>
                      <a:pt x="242898" y="168899"/>
                    </a:moveTo>
                    <a:lnTo>
                      <a:pt x="242898" y="192712"/>
                    </a:lnTo>
                    <a:lnTo>
                      <a:pt x="268298" y="192712"/>
                    </a:lnTo>
                    <a:lnTo>
                      <a:pt x="276236" y="168899"/>
                    </a:lnTo>
                    <a:close/>
                    <a:moveTo>
                      <a:pt x="173048" y="168899"/>
                    </a:moveTo>
                    <a:lnTo>
                      <a:pt x="173048" y="192712"/>
                    </a:lnTo>
                    <a:lnTo>
                      <a:pt x="222261" y="192712"/>
                    </a:lnTo>
                    <a:lnTo>
                      <a:pt x="222261" y="168899"/>
                    </a:lnTo>
                    <a:close/>
                    <a:moveTo>
                      <a:pt x="120661" y="168899"/>
                    </a:moveTo>
                    <a:lnTo>
                      <a:pt x="128598" y="192712"/>
                    </a:lnTo>
                    <a:lnTo>
                      <a:pt x="152411" y="192712"/>
                    </a:lnTo>
                    <a:lnTo>
                      <a:pt x="152411" y="168899"/>
                    </a:lnTo>
                    <a:close/>
                    <a:moveTo>
                      <a:pt x="242898" y="119687"/>
                    </a:moveTo>
                    <a:lnTo>
                      <a:pt x="242898" y="148262"/>
                    </a:lnTo>
                    <a:lnTo>
                      <a:pt x="282586" y="148262"/>
                    </a:lnTo>
                    <a:lnTo>
                      <a:pt x="290523" y="119687"/>
                    </a:lnTo>
                    <a:close/>
                    <a:moveTo>
                      <a:pt x="173048" y="119687"/>
                    </a:moveTo>
                    <a:lnTo>
                      <a:pt x="173048" y="148262"/>
                    </a:lnTo>
                    <a:lnTo>
                      <a:pt x="222261" y="148262"/>
                    </a:lnTo>
                    <a:lnTo>
                      <a:pt x="222261" y="119687"/>
                    </a:lnTo>
                    <a:close/>
                    <a:moveTo>
                      <a:pt x="103198" y="119687"/>
                    </a:moveTo>
                    <a:lnTo>
                      <a:pt x="112723" y="148262"/>
                    </a:lnTo>
                    <a:lnTo>
                      <a:pt x="152411" y="148262"/>
                    </a:lnTo>
                    <a:lnTo>
                      <a:pt x="152411" y="119687"/>
                    </a:lnTo>
                    <a:close/>
                    <a:moveTo>
                      <a:pt x="242898" y="75237"/>
                    </a:moveTo>
                    <a:lnTo>
                      <a:pt x="242898" y="99050"/>
                    </a:lnTo>
                    <a:lnTo>
                      <a:pt x="296873" y="99050"/>
                    </a:lnTo>
                    <a:lnTo>
                      <a:pt x="304811" y="75237"/>
                    </a:lnTo>
                    <a:close/>
                    <a:moveTo>
                      <a:pt x="173048" y="75237"/>
                    </a:moveTo>
                    <a:lnTo>
                      <a:pt x="173048" y="99050"/>
                    </a:lnTo>
                    <a:lnTo>
                      <a:pt x="222261" y="99050"/>
                    </a:lnTo>
                    <a:lnTo>
                      <a:pt x="222261" y="75237"/>
                    </a:lnTo>
                    <a:close/>
                    <a:moveTo>
                      <a:pt x="87323" y="75237"/>
                    </a:moveTo>
                    <a:lnTo>
                      <a:pt x="95261" y="99050"/>
                    </a:lnTo>
                    <a:lnTo>
                      <a:pt x="152411" y="99050"/>
                    </a:lnTo>
                    <a:lnTo>
                      <a:pt x="152411" y="75237"/>
                    </a:lnTo>
                    <a:close/>
                    <a:moveTo>
                      <a:pt x="13989" y="328"/>
                    </a:moveTo>
                    <a:cubicBezTo>
                      <a:pt x="13989" y="328"/>
                      <a:pt x="13989" y="328"/>
                      <a:pt x="64579" y="19694"/>
                    </a:cubicBezTo>
                    <a:cubicBezTo>
                      <a:pt x="67173" y="20985"/>
                      <a:pt x="68471" y="23567"/>
                      <a:pt x="69768" y="26149"/>
                    </a:cubicBezTo>
                    <a:cubicBezTo>
                      <a:pt x="69768" y="26149"/>
                      <a:pt x="69768" y="26149"/>
                      <a:pt x="80145" y="54553"/>
                    </a:cubicBezTo>
                    <a:cubicBezTo>
                      <a:pt x="80145" y="54553"/>
                      <a:pt x="81442" y="54553"/>
                      <a:pt x="81442" y="54553"/>
                    </a:cubicBezTo>
                    <a:cubicBezTo>
                      <a:pt x="81442" y="54553"/>
                      <a:pt x="81442" y="54553"/>
                      <a:pt x="321421" y="54553"/>
                    </a:cubicBezTo>
                    <a:cubicBezTo>
                      <a:pt x="324015" y="54553"/>
                      <a:pt x="327907" y="55844"/>
                      <a:pt x="329204" y="58426"/>
                    </a:cubicBezTo>
                    <a:cubicBezTo>
                      <a:pt x="331798" y="62300"/>
                      <a:pt x="331798" y="64882"/>
                      <a:pt x="330501" y="68755"/>
                    </a:cubicBezTo>
                    <a:cubicBezTo>
                      <a:pt x="330501" y="68755"/>
                      <a:pt x="330501" y="68755"/>
                      <a:pt x="286397" y="205610"/>
                    </a:cubicBezTo>
                    <a:cubicBezTo>
                      <a:pt x="285100" y="210774"/>
                      <a:pt x="281208" y="213356"/>
                      <a:pt x="276019" y="213356"/>
                    </a:cubicBezTo>
                    <a:cubicBezTo>
                      <a:pt x="276019" y="213356"/>
                      <a:pt x="276019" y="213356"/>
                      <a:pt x="120358" y="213356"/>
                    </a:cubicBezTo>
                    <a:cubicBezTo>
                      <a:pt x="119061" y="213356"/>
                      <a:pt x="117763" y="213356"/>
                      <a:pt x="116466" y="212065"/>
                    </a:cubicBezTo>
                    <a:cubicBezTo>
                      <a:pt x="116466" y="212065"/>
                      <a:pt x="116466" y="212065"/>
                      <a:pt x="106089" y="240469"/>
                    </a:cubicBezTo>
                    <a:cubicBezTo>
                      <a:pt x="106089" y="240469"/>
                      <a:pt x="106089" y="240469"/>
                      <a:pt x="276019" y="240469"/>
                    </a:cubicBezTo>
                    <a:cubicBezTo>
                      <a:pt x="281208" y="240469"/>
                      <a:pt x="285100" y="244342"/>
                      <a:pt x="285100" y="248215"/>
                    </a:cubicBezTo>
                    <a:cubicBezTo>
                      <a:pt x="285100" y="253380"/>
                      <a:pt x="281208" y="257253"/>
                      <a:pt x="276019" y="257253"/>
                    </a:cubicBezTo>
                    <a:cubicBezTo>
                      <a:pt x="276019" y="257253"/>
                      <a:pt x="276019" y="257253"/>
                      <a:pt x="266939" y="257253"/>
                    </a:cubicBezTo>
                    <a:cubicBezTo>
                      <a:pt x="272128" y="263708"/>
                      <a:pt x="274722" y="270164"/>
                      <a:pt x="274722" y="279201"/>
                    </a:cubicBezTo>
                    <a:cubicBezTo>
                      <a:pt x="274722" y="295985"/>
                      <a:pt x="260453" y="310187"/>
                      <a:pt x="242293" y="310187"/>
                    </a:cubicBezTo>
                    <a:cubicBezTo>
                      <a:pt x="225429" y="310187"/>
                      <a:pt x="211160" y="295985"/>
                      <a:pt x="211160" y="279201"/>
                    </a:cubicBezTo>
                    <a:cubicBezTo>
                      <a:pt x="211160" y="270164"/>
                      <a:pt x="213755" y="263708"/>
                      <a:pt x="218943" y="257253"/>
                    </a:cubicBezTo>
                    <a:cubicBezTo>
                      <a:pt x="218943" y="257253"/>
                      <a:pt x="218943" y="257253"/>
                      <a:pt x="148896" y="257253"/>
                    </a:cubicBezTo>
                    <a:cubicBezTo>
                      <a:pt x="154084" y="263708"/>
                      <a:pt x="157976" y="270164"/>
                      <a:pt x="157976" y="279201"/>
                    </a:cubicBezTo>
                    <a:cubicBezTo>
                      <a:pt x="157976" y="295985"/>
                      <a:pt x="143707" y="310187"/>
                      <a:pt x="125547" y="310187"/>
                    </a:cubicBezTo>
                    <a:cubicBezTo>
                      <a:pt x="108683" y="310187"/>
                      <a:pt x="93117" y="295985"/>
                      <a:pt x="93117" y="279201"/>
                    </a:cubicBezTo>
                    <a:cubicBezTo>
                      <a:pt x="93117" y="270164"/>
                      <a:pt x="97009" y="263708"/>
                      <a:pt x="102197" y="257253"/>
                    </a:cubicBezTo>
                    <a:cubicBezTo>
                      <a:pt x="102197" y="257253"/>
                      <a:pt x="102197" y="257253"/>
                      <a:pt x="93117" y="257253"/>
                    </a:cubicBezTo>
                    <a:cubicBezTo>
                      <a:pt x="90523" y="257253"/>
                      <a:pt x="87928" y="255962"/>
                      <a:pt x="86631" y="253380"/>
                    </a:cubicBezTo>
                    <a:cubicBezTo>
                      <a:pt x="85334" y="252089"/>
                      <a:pt x="84037" y="248215"/>
                      <a:pt x="85334" y="245633"/>
                    </a:cubicBezTo>
                    <a:cubicBezTo>
                      <a:pt x="85334" y="245633"/>
                      <a:pt x="85334" y="245633"/>
                      <a:pt x="100900" y="201737"/>
                    </a:cubicBezTo>
                    <a:cubicBezTo>
                      <a:pt x="102197" y="199154"/>
                      <a:pt x="104792" y="196572"/>
                      <a:pt x="107386" y="196572"/>
                    </a:cubicBezTo>
                    <a:cubicBezTo>
                      <a:pt x="107386" y="196572"/>
                      <a:pt x="107386" y="196572"/>
                      <a:pt x="51607" y="37769"/>
                    </a:cubicBezTo>
                    <a:cubicBezTo>
                      <a:pt x="51607" y="37769"/>
                      <a:pt x="51607" y="37769"/>
                      <a:pt x="6206" y="19694"/>
                    </a:cubicBezTo>
                    <a:cubicBezTo>
                      <a:pt x="1017" y="18403"/>
                      <a:pt x="-1577" y="11948"/>
                      <a:pt x="1017" y="6783"/>
                    </a:cubicBezTo>
                    <a:cubicBezTo>
                      <a:pt x="2315" y="1619"/>
                      <a:pt x="8800" y="-963"/>
                      <a:pt x="13989" y="328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3208245" y="2276477"/>
            <a:ext cx="549253" cy="549254"/>
            <a:chOff x="3208245" y="2276477"/>
            <a:chExt cx="549253" cy="549254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337D7E31-C245-4BCA-98BC-7CCC5FB3BD48}"/>
                </a:ext>
              </a:extLst>
            </p:cNvPr>
            <p:cNvSpPr/>
            <p:nvPr/>
          </p:nvSpPr>
          <p:spPr>
            <a:xfrm>
              <a:off x="3208245" y="2276477"/>
              <a:ext cx="549253" cy="549254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1FFCB089-47F9-4C4C-8462-4972499EDCF9}"/>
                </a:ext>
              </a:extLst>
            </p:cNvPr>
            <p:cNvSpPr/>
            <p:nvPr/>
          </p:nvSpPr>
          <p:spPr>
            <a:xfrm>
              <a:off x="3294436" y="2361710"/>
              <a:ext cx="376874" cy="3768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任意多边形 53">
              <a:extLst>
                <a:ext uri="{FF2B5EF4-FFF2-40B4-BE49-F238E27FC236}">
                  <a16:creationId xmlns:a16="http://schemas.microsoft.com/office/drawing/2014/main" id="{FDC75398-E9B9-4DDB-96F4-6AE164E7AFC5}"/>
                </a:ext>
              </a:extLst>
            </p:cNvPr>
            <p:cNvSpPr/>
            <p:nvPr/>
          </p:nvSpPr>
          <p:spPr>
            <a:xfrm>
              <a:off x="3352083" y="2426667"/>
              <a:ext cx="263811" cy="246960"/>
            </a:xfrm>
            <a:custGeom>
              <a:avLst/>
              <a:gdLst>
                <a:gd name="connsiteX0" fmla="*/ 241311 w 331352"/>
                <a:gd name="connsiteY0" fmla="*/ 265737 h 310187"/>
                <a:gd name="connsiteX1" fmla="*/ 227023 w 331352"/>
                <a:gd name="connsiteY1" fmla="*/ 280025 h 310187"/>
                <a:gd name="connsiteX2" fmla="*/ 241311 w 331352"/>
                <a:gd name="connsiteY2" fmla="*/ 294313 h 310187"/>
                <a:gd name="connsiteX3" fmla="*/ 255599 w 331352"/>
                <a:gd name="connsiteY3" fmla="*/ 280025 h 310187"/>
                <a:gd name="connsiteX4" fmla="*/ 241311 w 331352"/>
                <a:gd name="connsiteY4" fmla="*/ 265737 h 310187"/>
                <a:gd name="connsiteX5" fmla="*/ 125424 w 331352"/>
                <a:gd name="connsiteY5" fmla="*/ 265737 h 310187"/>
                <a:gd name="connsiteX6" fmla="*/ 111136 w 331352"/>
                <a:gd name="connsiteY6" fmla="*/ 280025 h 310187"/>
                <a:gd name="connsiteX7" fmla="*/ 125424 w 331352"/>
                <a:gd name="connsiteY7" fmla="*/ 294313 h 310187"/>
                <a:gd name="connsiteX8" fmla="*/ 139712 w 331352"/>
                <a:gd name="connsiteY8" fmla="*/ 280025 h 310187"/>
                <a:gd name="connsiteX9" fmla="*/ 125424 w 331352"/>
                <a:gd name="connsiteY9" fmla="*/ 265737 h 310187"/>
                <a:gd name="connsiteX10" fmla="*/ 242898 w 331352"/>
                <a:gd name="connsiteY10" fmla="*/ 168899 h 310187"/>
                <a:gd name="connsiteX11" fmla="*/ 242898 w 331352"/>
                <a:gd name="connsiteY11" fmla="*/ 192712 h 310187"/>
                <a:gd name="connsiteX12" fmla="*/ 268298 w 331352"/>
                <a:gd name="connsiteY12" fmla="*/ 192712 h 310187"/>
                <a:gd name="connsiteX13" fmla="*/ 276236 w 331352"/>
                <a:gd name="connsiteY13" fmla="*/ 168899 h 310187"/>
                <a:gd name="connsiteX14" fmla="*/ 173048 w 331352"/>
                <a:gd name="connsiteY14" fmla="*/ 168899 h 310187"/>
                <a:gd name="connsiteX15" fmla="*/ 173048 w 331352"/>
                <a:gd name="connsiteY15" fmla="*/ 192712 h 310187"/>
                <a:gd name="connsiteX16" fmla="*/ 222261 w 331352"/>
                <a:gd name="connsiteY16" fmla="*/ 192712 h 310187"/>
                <a:gd name="connsiteX17" fmla="*/ 222261 w 331352"/>
                <a:gd name="connsiteY17" fmla="*/ 168899 h 310187"/>
                <a:gd name="connsiteX18" fmla="*/ 120661 w 331352"/>
                <a:gd name="connsiteY18" fmla="*/ 168899 h 310187"/>
                <a:gd name="connsiteX19" fmla="*/ 128598 w 331352"/>
                <a:gd name="connsiteY19" fmla="*/ 192712 h 310187"/>
                <a:gd name="connsiteX20" fmla="*/ 152411 w 331352"/>
                <a:gd name="connsiteY20" fmla="*/ 192712 h 310187"/>
                <a:gd name="connsiteX21" fmla="*/ 152411 w 331352"/>
                <a:gd name="connsiteY21" fmla="*/ 168899 h 310187"/>
                <a:gd name="connsiteX22" fmla="*/ 242898 w 331352"/>
                <a:gd name="connsiteY22" fmla="*/ 119687 h 310187"/>
                <a:gd name="connsiteX23" fmla="*/ 242898 w 331352"/>
                <a:gd name="connsiteY23" fmla="*/ 148262 h 310187"/>
                <a:gd name="connsiteX24" fmla="*/ 282586 w 331352"/>
                <a:gd name="connsiteY24" fmla="*/ 148262 h 310187"/>
                <a:gd name="connsiteX25" fmla="*/ 290523 w 331352"/>
                <a:gd name="connsiteY25" fmla="*/ 119687 h 310187"/>
                <a:gd name="connsiteX26" fmla="*/ 173048 w 331352"/>
                <a:gd name="connsiteY26" fmla="*/ 119687 h 310187"/>
                <a:gd name="connsiteX27" fmla="*/ 173048 w 331352"/>
                <a:gd name="connsiteY27" fmla="*/ 148262 h 310187"/>
                <a:gd name="connsiteX28" fmla="*/ 222261 w 331352"/>
                <a:gd name="connsiteY28" fmla="*/ 148262 h 310187"/>
                <a:gd name="connsiteX29" fmla="*/ 222261 w 331352"/>
                <a:gd name="connsiteY29" fmla="*/ 119687 h 310187"/>
                <a:gd name="connsiteX30" fmla="*/ 103198 w 331352"/>
                <a:gd name="connsiteY30" fmla="*/ 119687 h 310187"/>
                <a:gd name="connsiteX31" fmla="*/ 112723 w 331352"/>
                <a:gd name="connsiteY31" fmla="*/ 148262 h 310187"/>
                <a:gd name="connsiteX32" fmla="*/ 152411 w 331352"/>
                <a:gd name="connsiteY32" fmla="*/ 148262 h 310187"/>
                <a:gd name="connsiteX33" fmla="*/ 152411 w 331352"/>
                <a:gd name="connsiteY33" fmla="*/ 119687 h 310187"/>
                <a:gd name="connsiteX34" fmla="*/ 242898 w 331352"/>
                <a:gd name="connsiteY34" fmla="*/ 75237 h 310187"/>
                <a:gd name="connsiteX35" fmla="*/ 242898 w 331352"/>
                <a:gd name="connsiteY35" fmla="*/ 99050 h 310187"/>
                <a:gd name="connsiteX36" fmla="*/ 296873 w 331352"/>
                <a:gd name="connsiteY36" fmla="*/ 99050 h 310187"/>
                <a:gd name="connsiteX37" fmla="*/ 304811 w 331352"/>
                <a:gd name="connsiteY37" fmla="*/ 75237 h 310187"/>
                <a:gd name="connsiteX38" fmla="*/ 173048 w 331352"/>
                <a:gd name="connsiteY38" fmla="*/ 75237 h 310187"/>
                <a:gd name="connsiteX39" fmla="*/ 173048 w 331352"/>
                <a:gd name="connsiteY39" fmla="*/ 99050 h 310187"/>
                <a:gd name="connsiteX40" fmla="*/ 222261 w 331352"/>
                <a:gd name="connsiteY40" fmla="*/ 99050 h 310187"/>
                <a:gd name="connsiteX41" fmla="*/ 222261 w 331352"/>
                <a:gd name="connsiteY41" fmla="*/ 75237 h 310187"/>
                <a:gd name="connsiteX42" fmla="*/ 87323 w 331352"/>
                <a:gd name="connsiteY42" fmla="*/ 75237 h 310187"/>
                <a:gd name="connsiteX43" fmla="*/ 95261 w 331352"/>
                <a:gd name="connsiteY43" fmla="*/ 99050 h 310187"/>
                <a:gd name="connsiteX44" fmla="*/ 152411 w 331352"/>
                <a:gd name="connsiteY44" fmla="*/ 99050 h 310187"/>
                <a:gd name="connsiteX45" fmla="*/ 152411 w 331352"/>
                <a:gd name="connsiteY45" fmla="*/ 75237 h 310187"/>
                <a:gd name="connsiteX46" fmla="*/ 13989 w 331352"/>
                <a:gd name="connsiteY46" fmla="*/ 328 h 310187"/>
                <a:gd name="connsiteX47" fmla="*/ 64579 w 331352"/>
                <a:gd name="connsiteY47" fmla="*/ 19694 h 310187"/>
                <a:gd name="connsiteX48" fmla="*/ 69768 w 331352"/>
                <a:gd name="connsiteY48" fmla="*/ 26149 h 310187"/>
                <a:gd name="connsiteX49" fmla="*/ 80145 w 331352"/>
                <a:gd name="connsiteY49" fmla="*/ 54553 h 310187"/>
                <a:gd name="connsiteX50" fmla="*/ 81442 w 331352"/>
                <a:gd name="connsiteY50" fmla="*/ 54553 h 310187"/>
                <a:gd name="connsiteX51" fmla="*/ 321421 w 331352"/>
                <a:gd name="connsiteY51" fmla="*/ 54553 h 310187"/>
                <a:gd name="connsiteX52" fmla="*/ 329204 w 331352"/>
                <a:gd name="connsiteY52" fmla="*/ 58426 h 310187"/>
                <a:gd name="connsiteX53" fmla="*/ 330501 w 331352"/>
                <a:gd name="connsiteY53" fmla="*/ 68755 h 310187"/>
                <a:gd name="connsiteX54" fmla="*/ 286397 w 331352"/>
                <a:gd name="connsiteY54" fmla="*/ 205610 h 310187"/>
                <a:gd name="connsiteX55" fmla="*/ 276019 w 331352"/>
                <a:gd name="connsiteY55" fmla="*/ 213356 h 310187"/>
                <a:gd name="connsiteX56" fmla="*/ 120358 w 331352"/>
                <a:gd name="connsiteY56" fmla="*/ 213356 h 310187"/>
                <a:gd name="connsiteX57" fmla="*/ 116466 w 331352"/>
                <a:gd name="connsiteY57" fmla="*/ 212065 h 310187"/>
                <a:gd name="connsiteX58" fmla="*/ 106089 w 331352"/>
                <a:gd name="connsiteY58" fmla="*/ 240469 h 310187"/>
                <a:gd name="connsiteX59" fmla="*/ 276019 w 331352"/>
                <a:gd name="connsiteY59" fmla="*/ 240469 h 310187"/>
                <a:gd name="connsiteX60" fmla="*/ 285100 w 331352"/>
                <a:gd name="connsiteY60" fmla="*/ 248215 h 310187"/>
                <a:gd name="connsiteX61" fmla="*/ 276019 w 331352"/>
                <a:gd name="connsiteY61" fmla="*/ 257253 h 310187"/>
                <a:gd name="connsiteX62" fmla="*/ 266939 w 331352"/>
                <a:gd name="connsiteY62" fmla="*/ 257253 h 310187"/>
                <a:gd name="connsiteX63" fmla="*/ 274722 w 331352"/>
                <a:gd name="connsiteY63" fmla="*/ 279201 h 310187"/>
                <a:gd name="connsiteX64" fmla="*/ 242293 w 331352"/>
                <a:gd name="connsiteY64" fmla="*/ 310187 h 310187"/>
                <a:gd name="connsiteX65" fmla="*/ 211160 w 331352"/>
                <a:gd name="connsiteY65" fmla="*/ 279201 h 310187"/>
                <a:gd name="connsiteX66" fmla="*/ 218943 w 331352"/>
                <a:gd name="connsiteY66" fmla="*/ 257253 h 310187"/>
                <a:gd name="connsiteX67" fmla="*/ 148896 w 331352"/>
                <a:gd name="connsiteY67" fmla="*/ 257253 h 310187"/>
                <a:gd name="connsiteX68" fmla="*/ 157976 w 331352"/>
                <a:gd name="connsiteY68" fmla="*/ 279201 h 310187"/>
                <a:gd name="connsiteX69" fmla="*/ 125547 w 331352"/>
                <a:gd name="connsiteY69" fmla="*/ 310187 h 310187"/>
                <a:gd name="connsiteX70" fmla="*/ 93117 w 331352"/>
                <a:gd name="connsiteY70" fmla="*/ 279201 h 310187"/>
                <a:gd name="connsiteX71" fmla="*/ 102197 w 331352"/>
                <a:gd name="connsiteY71" fmla="*/ 257253 h 310187"/>
                <a:gd name="connsiteX72" fmla="*/ 93117 w 331352"/>
                <a:gd name="connsiteY72" fmla="*/ 257253 h 310187"/>
                <a:gd name="connsiteX73" fmla="*/ 86631 w 331352"/>
                <a:gd name="connsiteY73" fmla="*/ 253380 h 310187"/>
                <a:gd name="connsiteX74" fmla="*/ 85334 w 331352"/>
                <a:gd name="connsiteY74" fmla="*/ 245633 h 310187"/>
                <a:gd name="connsiteX75" fmla="*/ 100900 w 331352"/>
                <a:gd name="connsiteY75" fmla="*/ 201737 h 310187"/>
                <a:gd name="connsiteX76" fmla="*/ 107386 w 331352"/>
                <a:gd name="connsiteY76" fmla="*/ 196572 h 310187"/>
                <a:gd name="connsiteX77" fmla="*/ 51607 w 331352"/>
                <a:gd name="connsiteY77" fmla="*/ 37769 h 310187"/>
                <a:gd name="connsiteX78" fmla="*/ 6206 w 331352"/>
                <a:gd name="connsiteY78" fmla="*/ 19694 h 310187"/>
                <a:gd name="connsiteX79" fmla="*/ 1017 w 331352"/>
                <a:gd name="connsiteY79" fmla="*/ 6783 h 310187"/>
                <a:gd name="connsiteX80" fmla="*/ 13989 w 331352"/>
                <a:gd name="connsiteY80" fmla="*/ 328 h 31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31352" h="310187">
                  <a:moveTo>
                    <a:pt x="241311" y="265737"/>
                  </a:moveTo>
                  <a:cubicBezTo>
                    <a:pt x="233420" y="265737"/>
                    <a:pt x="227023" y="272134"/>
                    <a:pt x="227023" y="280025"/>
                  </a:cubicBezTo>
                  <a:cubicBezTo>
                    <a:pt x="227023" y="287916"/>
                    <a:pt x="233420" y="294313"/>
                    <a:pt x="241311" y="294313"/>
                  </a:cubicBezTo>
                  <a:cubicBezTo>
                    <a:pt x="249202" y="294313"/>
                    <a:pt x="255599" y="287916"/>
                    <a:pt x="255599" y="280025"/>
                  </a:cubicBezTo>
                  <a:cubicBezTo>
                    <a:pt x="255599" y="272134"/>
                    <a:pt x="249202" y="265737"/>
                    <a:pt x="241311" y="265737"/>
                  </a:cubicBezTo>
                  <a:close/>
                  <a:moveTo>
                    <a:pt x="125424" y="265737"/>
                  </a:moveTo>
                  <a:cubicBezTo>
                    <a:pt x="117533" y="265737"/>
                    <a:pt x="111136" y="272134"/>
                    <a:pt x="111136" y="280025"/>
                  </a:cubicBezTo>
                  <a:cubicBezTo>
                    <a:pt x="111136" y="287916"/>
                    <a:pt x="117533" y="294313"/>
                    <a:pt x="125424" y="294313"/>
                  </a:cubicBezTo>
                  <a:cubicBezTo>
                    <a:pt x="133315" y="294313"/>
                    <a:pt x="139712" y="287916"/>
                    <a:pt x="139712" y="280025"/>
                  </a:cubicBezTo>
                  <a:cubicBezTo>
                    <a:pt x="139712" y="272134"/>
                    <a:pt x="133315" y="265737"/>
                    <a:pt x="125424" y="265737"/>
                  </a:cubicBezTo>
                  <a:close/>
                  <a:moveTo>
                    <a:pt x="242898" y="168899"/>
                  </a:moveTo>
                  <a:lnTo>
                    <a:pt x="242898" y="192712"/>
                  </a:lnTo>
                  <a:lnTo>
                    <a:pt x="268298" y="192712"/>
                  </a:lnTo>
                  <a:lnTo>
                    <a:pt x="276236" y="168899"/>
                  </a:lnTo>
                  <a:close/>
                  <a:moveTo>
                    <a:pt x="173048" y="168899"/>
                  </a:moveTo>
                  <a:lnTo>
                    <a:pt x="173048" y="192712"/>
                  </a:lnTo>
                  <a:lnTo>
                    <a:pt x="222261" y="192712"/>
                  </a:lnTo>
                  <a:lnTo>
                    <a:pt x="222261" y="168899"/>
                  </a:lnTo>
                  <a:close/>
                  <a:moveTo>
                    <a:pt x="120661" y="168899"/>
                  </a:moveTo>
                  <a:lnTo>
                    <a:pt x="128598" y="192712"/>
                  </a:lnTo>
                  <a:lnTo>
                    <a:pt x="152411" y="192712"/>
                  </a:lnTo>
                  <a:lnTo>
                    <a:pt x="152411" y="168899"/>
                  </a:lnTo>
                  <a:close/>
                  <a:moveTo>
                    <a:pt x="242898" y="119687"/>
                  </a:moveTo>
                  <a:lnTo>
                    <a:pt x="242898" y="148262"/>
                  </a:lnTo>
                  <a:lnTo>
                    <a:pt x="282586" y="148262"/>
                  </a:lnTo>
                  <a:lnTo>
                    <a:pt x="290523" y="119687"/>
                  </a:lnTo>
                  <a:close/>
                  <a:moveTo>
                    <a:pt x="173048" y="119687"/>
                  </a:moveTo>
                  <a:lnTo>
                    <a:pt x="173048" y="148262"/>
                  </a:lnTo>
                  <a:lnTo>
                    <a:pt x="222261" y="148262"/>
                  </a:lnTo>
                  <a:lnTo>
                    <a:pt x="222261" y="119687"/>
                  </a:lnTo>
                  <a:close/>
                  <a:moveTo>
                    <a:pt x="103198" y="119687"/>
                  </a:moveTo>
                  <a:lnTo>
                    <a:pt x="112723" y="148262"/>
                  </a:lnTo>
                  <a:lnTo>
                    <a:pt x="152411" y="148262"/>
                  </a:lnTo>
                  <a:lnTo>
                    <a:pt x="152411" y="119687"/>
                  </a:lnTo>
                  <a:close/>
                  <a:moveTo>
                    <a:pt x="242898" y="75237"/>
                  </a:moveTo>
                  <a:lnTo>
                    <a:pt x="242898" y="99050"/>
                  </a:lnTo>
                  <a:lnTo>
                    <a:pt x="296873" y="99050"/>
                  </a:lnTo>
                  <a:lnTo>
                    <a:pt x="304811" y="75237"/>
                  </a:lnTo>
                  <a:close/>
                  <a:moveTo>
                    <a:pt x="173048" y="75237"/>
                  </a:moveTo>
                  <a:lnTo>
                    <a:pt x="173048" y="99050"/>
                  </a:lnTo>
                  <a:lnTo>
                    <a:pt x="222261" y="99050"/>
                  </a:lnTo>
                  <a:lnTo>
                    <a:pt x="222261" y="75237"/>
                  </a:lnTo>
                  <a:close/>
                  <a:moveTo>
                    <a:pt x="87323" y="75237"/>
                  </a:moveTo>
                  <a:lnTo>
                    <a:pt x="95261" y="99050"/>
                  </a:lnTo>
                  <a:lnTo>
                    <a:pt x="152411" y="99050"/>
                  </a:lnTo>
                  <a:lnTo>
                    <a:pt x="152411" y="75237"/>
                  </a:lnTo>
                  <a:close/>
                  <a:moveTo>
                    <a:pt x="13989" y="328"/>
                  </a:moveTo>
                  <a:cubicBezTo>
                    <a:pt x="13989" y="328"/>
                    <a:pt x="13989" y="328"/>
                    <a:pt x="64579" y="19694"/>
                  </a:cubicBezTo>
                  <a:cubicBezTo>
                    <a:pt x="67173" y="20985"/>
                    <a:pt x="68471" y="23567"/>
                    <a:pt x="69768" y="26149"/>
                  </a:cubicBezTo>
                  <a:cubicBezTo>
                    <a:pt x="69768" y="26149"/>
                    <a:pt x="69768" y="26149"/>
                    <a:pt x="80145" y="54553"/>
                  </a:cubicBezTo>
                  <a:cubicBezTo>
                    <a:pt x="80145" y="54553"/>
                    <a:pt x="81442" y="54553"/>
                    <a:pt x="81442" y="54553"/>
                  </a:cubicBezTo>
                  <a:cubicBezTo>
                    <a:pt x="81442" y="54553"/>
                    <a:pt x="81442" y="54553"/>
                    <a:pt x="321421" y="54553"/>
                  </a:cubicBezTo>
                  <a:cubicBezTo>
                    <a:pt x="324015" y="54553"/>
                    <a:pt x="327907" y="55844"/>
                    <a:pt x="329204" y="58426"/>
                  </a:cubicBezTo>
                  <a:cubicBezTo>
                    <a:pt x="331798" y="62300"/>
                    <a:pt x="331798" y="64882"/>
                    <a:pt x="330501" y="68755"/>
                  </a:cubicBezTo>
                  <a:cubicBezTo>
                    <a:pt x="330501" y="68755"/>
                    <a:pt x="330501" y="68755"/>
                    <a:pt x="286397" y="205610"/>
                  </a:cubicBezTo>
                  <a:cubicBezTo>
                    <a:pt x="285100" y="210774"/>
                    <a:pt x="281208" y="213356"/>
                    <a:pt x="276019" y="213356"/>
                  </a:cubicBezTo>
                  <a:cubicBezTo>
                    <a:pt x="276019" y="213356"/>
                    <a:pt x="276019" y="213356"/>
                    <a:pt x="120358" y="213356"/>
                  </a:cubicBezTo>
                  <a:cubicBezTo>
                    <a:pt x="119061" y="213356"/>
                    <a:pt x="117763" y="213356"/>
                    <a:pt x="116466" y="212065"/>
                  </a:cubicBezTo>
                  <a:cubicBezTo>
                    <a:pt x="116466" y="212065"/>
                    <a:pt x="116466" y="212065"/>
                    <a:pt x="106089" y="240469"/>
                  </a:cubicBezTo>
                  <a:cubicBezTo>
                    <a:pt x="106089" y="240469"/>
                    <a:pt x="106089" y="240469"/>
                    <a:pt x="276019" y="240469"/>
                  </a:cubicBezTo>
                  <a:cubicBezTo>
                    <a:pt x="281208" y="240469"/>
                    <a:pt x="285100" y="244342"/>
                    <a:pt x="285100" y="248215"/>
                  </a:cubicBezTo>
                  <a:cubicBezTo>
                    <a:pt x="285100" y="253380"/>
                    <a:pt x="281208" y="257253"/>
                    <a:pt x="276019" y="257253"/>
                  </a:cubicBezTo>
                  <a:cubicBezTo>
                    <a:pt x="276019" y="257253"/>
                    <a:pt x="276019" y="257253"/>
                    <a:pt x="266939" y="257253"/>
                  </a:cubicBezTo>
                  <a:cubicBezTo>
                    <a:pt x="272128" y="263708"/>
                    <a:pt x="274722" y="270164"/>
                    <a:pt x="274722" y="279201"/>
                  </a:cubicBezTo>
                  <a:cubicBezTo>
                    <a:pt x="274722" y="295985"/>
                    <a:pt x="260453" y="310187"/>
                    <a:pt x="242293" y="310187"/>
                  </a:cubicBezTo>
                  <a:cubicBezTo>
                    <a:pt x="225429" y="310187"/>
                    <a:pt x="211160" y="295985"/>
                    <a:pt x="211160" y="279201"/>
                  </a:cubicBezTo>
                  <a:cubicBezTo>
                    <a:pt x="211160" y="270164"/>
                    <a:pt x="213755" y="263708"/>
                    <a:pt x="218943" y="257253"/>
                  </a:cubicBezTo>
                  <a:cubicBezTo>
                    <a:pt x="218943" y="257253"/>
                    <a:pt x="218943" y="257253"/>
                    <a:pt x="148896" y="257253"/>
                  </a:cubicBezTo>
                  <a:cubicBezTo>
                    <a:pt x="154084" y="263708"/>
                    <a:pt x="157976" y="270164"/>
                    <a:pt x="157976" y="279201"/>
                  </a:cubicBezTo>
                  <a:cubicBezTo>
                    <a:pt x="157976" y="295985"/>
                    <a:pt x="143707" y="310187"/>
                    <a:pt x="125547" y="310187"/>
                  </a:cubicBezTo>
                  <a:cubicBezTo>
                    <a:pt x="108683" y="310187"/>
                    <a:pt x="93117" y="295985"/>
                    <a:pt x="93117" y="279201"/>
                  </a:cubicBezTo>
                  <a:cubicBezTo>
                    <a:pt x="93117" y="270164"/>
                    <a:pt x="97009" y="263708"/>
                    <a:pt x="102197" y="257253"/>
                  </a:cubicBezTo>
                  <a:cubicBezTo>
                    <a:pt x="102197" y="257253"/>
                    <a:pt x="102197" y="257253"/>
                    <a:pt x="93117" y="257253"/>
                  </a:cubicBezTo>
                  <a:cubicBezTo>
                    <a:pt x="90523" y="257253"/>
                    <a:pt x="87928" y="255962"/>
                    <a:pt x="86631" y="253380"/>
                  </a:cubicBezTo>
                  <a:cubicBezTo>
                    <a:pt x="85334" y="252089"/>
                    <a:pt x="84037" y="248215"/>
                    <a:pt x="85334" y="245633"/>
                  </a:cubicBezTo>
                  <a:cubicBezTo>
                    <a:pt x="85334" y="245633"/>
                    <a:pt x="85334" y="245633"/>
                    <a:pt x="100900" y="201737"/>
                  </a:cubicBezTo>
                  <a:cubicBezTo>
                    <a:pt x="102197" y="199154"/>
                    <a:pt x="104792" y="196572"/>
                    <a:pt x="107386" y="196572"/>
                  </a:cubicBezTo>
                  <a:cubicBezTo>
                    <a:pt x="107386" y="196572"/>
                    <a:pt x="107386" y="196572"/>
                    <a:pt x="51607" y="37769"/>
                  </a:cubicBezTo>
                  <a:cubicBezTo>
                    <a:pt x="51607" y="37769"/>
                    <a:pt x="51607" y="37769"/>
                    <a:pt x="6206" y="19694"/>
                  </a:cubicBezTo>
                  <a:cubicBezTo>
                    <a:pt x="1017" y="18403"/>
                    <a:pt x="-1577" y="11948"/>
                    <a:pt x="1017" y="6783"/>
                  </a:cubicBezTo>
                  <a:cubicBezTo>
                    <a:pt x="2315" y="1619"/>
                    <a:pt x="8800" y="-963"/>
                    <a:pt x="13989" y="3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208245" y="2826624"/>
            <a:ext cx="549253" cy="549254"/>
            <a:chOff x="3208245" y="2826624"/>
            <a:chExt cx="549253" cy="549254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E250475A-70C2-463C-B85D-8701F0AC8EF8}"/>
                </a:ext>
              </a:extLst>
            </p:cNvPr>
            <p:cNvSpPr/>
            <p:nvPr/>
          </p:nvSpPr>
          <p:spPr>
            <a:xfrm>
              <a:off x="3208245" y="2826624"/>
              <a:ext cx="549253" cy="54925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BF19C309-63B9-4E75-ADB8-26F290A3CFBC}"/>
                </a:ext>
              </a:extLst>
            </p:cNvPr>
            <p:cNvSpPr/>
            <p:nvPr/>
          </p:nvSpPr>
          <p:spPr>
            <a:xfrm>
              <a:off x="3294436" y="2917336"/>
              <a:ext cx="376874" cy="3768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任意多边形 54">
              <a:extLst>
                <a:ext uri="{FF2B5EF4-FFF2-40B4-BE49-F238E27FC236}">
                  <a16:creationId xmlns:a16="http://schemas.microsoft.com/office/drawing/2014/main" id="{ADB7D913-8693-444E-A332-7A4BF333BB3B}"/>
                </a:ext>
              </a:extLst>
            </p:cNvPr>
            <p:cNvSpPr/>
            <p:nvPr/>
          </p:nvSpPr>
          <p:spPr>
            <a:xfrm>
              <a:off x="3352083" y="2982293"/>
              <a:ext cx="263811" cy="246960"/>
            </a:xfrm>
            <a:custGeom>
              <a:avLst/>
              <a:gdLst>
                <a:gd name="connsiteX0" fmla="*/ 241311 w 331352"/>
                <a:gd name="connsiteY0" fmla="*/ 265737 h 310187"/>
                <a:gd name="connsiteX1" fmla="*/ 227023 w 331352"/>
                <a:gd name="connsiteY1" fmla="*/ 280025 h 310187"/>
                <a:gd name="connsiteX2" fmla="*/ 241311 w 331352"/>
                <a:gd name="connsiteY2" fmla="*/ 294313 h 310187"/>
                <a:gd name="connsiteX3" fmla="*/ 255599 w 331352"/>
                <a:gd name="connsiteY3" fmla="*/ 280025 h 310187"/>
                <a:gd name="connsiteX4" fmla="*/ 241311 w 331352"/>
                <a:gd name="connsiteY4" fmla="*/ 265737 h 310187"/>
                <a:gd name="connsiteX5" fmla="*/ 125424 w 331352"/>
                <a:gd name="connsiteY5" fmla="*/ 265737 h 310187"/>
                <a:gd name="connsiteX6" fmla="*/ 111136 w 331352"/>
                <a:gd name="connsiteY6" fmla="*/ 280025 h 310187"/>
                <a:gd name="connsiteX7" fmla="*/ 125424 w 331352"/>
                <a:gd name="connsiteY7" fmla="*/ 294313 h 310187"/>
                <a:gd name="connsiteX8" fmla="*/ 139712 w 331352"/>
                <a:gd name="connsiteY8" fmla="*/ 280025 h 310187"/>
                <a:gd name="connsiteX9" fmla="*/ 125424 w 331352"/>
                <a:gd name="connsiteY9" fmla="*/ 265737 h 310187"/>
                <a:gd name="connsiteX10" fmla="*/ 242898 w 331352"/>
                <a:gd name="connsiteY10" fmla="*/ 168899 h 310187"/>
                <a:gd name="connsiteX11" fmla="*/ 242898 w 331352"/>
                <a:gd name="connsiteY11" fmla="*/ 192712 h 310187"/>
                <a:gd name="connsiteX12" fmla="*/ 268298 w 331352"/>
                <a:gd name="connsiteY12" fmla="*/ 192712 h 310187"/>
                <a:gd name="connsiteX13" fmla="*/ 276236 w 331352"/>
                <a:gd name="connsiteY13" fmla="*/ 168899 h 310187"/>
                <a:gd name="connsiteX14" fmla="*/ 173048 w 331352"/>
                <a:gd name="connsiteY14" fmla="*/ 168899 h 310187"/>
                <a:gd name="connsiteX15" fmla="*/ 173048 w 331352"/>
                <a:gd name="connsiteY15" fmla="*/ 192712 h 310187"/>
                <a:gd name="connsiteX16" fmla="*/ 222261 w 331352"/>
                <a:gd name="connsiteY16" fmla="*/ 192712 h 310187"/>
                <a:gd name="connsiteX17" fmla="*/ 222261 w 331352"/>
                <a:gd name="connsiteY17" fmla="*/ 168899 h 310187"/>
                <a:gd name="connsiteX18" fmla="*/ 120661 w 331352"/>
                <a:gd name="connsiteY18" fmla="*/ 168899 h 310187"/>
                <a:gd name="connsiteX19" fmla="*/ 128598 w 331352"/>
                <a:gd name="connsiteY19" fmla="*/ 192712 h 310187"/>
                <a:gd name="connsiteX20" fmla="*/ 152411 w 331352"/>
                <a:gd name="connsiteY20" fmla="*/ 192712 h 310187"/>
                <a:gd name="connsiteX21" fmla="*/ 152411 w 331352"/>
                <a:gd name="connsiteY21" fmla="*/ 168899 h 310187"/>
                <a:gd name="connsiteX22" fmla="*/ 242898 w 331352"/>
                <a:gd name="connsiteY22" fmla="*/ 119687 h 310187"/>
                <a:gd name="connsiteX23" fmla="*/ 242898 w 331352"/>
                <a:gd name="connsiteY23" fmla="*/ 148262 h 310187"/>
                <a:gd name="connsiteX24" fmla="*/ 282586 w 331352"/>
                <a:gd name="connsiteY24" fmla="*/ 148262 h 310187"/>
                <a:gd name="connsiteX25" fmla="*/ 290523 w 331352"/>
                <a:gd name="connsiteY25" fmla="*/ 119687 h 310187"/>
                <a:gd name="connsiteX26" fmla="*/ 173048 w 331352"/>
                <a:gd name="connsiteY26" fmla="*/ 119687 h 310187"/>
                <a:gd name="connsiteX27" fmla="*/ 173048 w 331352"/>
                <a:gd name="connsiteY27" fmla="*/ 148262 h 310187"/>
                <a:gd name="connsiteX28" fmla="*/ 222261 w 331352"/>
                <a:gd name="connsiteY28" fmla="*/ 148262 h 310187"/>
                <a:gd name="connsiteX29" fmla="*/ 222261 w 331352"/>
                <a:gd name="connsiteY29" fmla="*/ 119687 h 310187"/>
                <a:gd name="connsiteX30" fmla="*/ 103198 w 331352"/>
                <a:gd name="connsiteY30" fmla="*/ 119687 h 310187"/>
                <a:gd name="connsiteX31" fmla="*/ 112723 w 331352"/>
                <a:gd name="connsiteY31" fmla="*/ 148262 h 310187"/>
                <a:gd name="connsiteX32" fmla="*/ 152411 w 331352"/>
                <a:gd name="connsiteY32" fmla="*/ 148262 h 310187"/>
                <a:gd name="connsiteX33" fmla="*/ 152411 w 331352"/>
                <a:gd name="connsiteY33" fmla="*/ 119687 h 310187"/>
                <a:gd name="connsiteX34" fmla="*/ 242898 w 331352"/>
                <a:gd name="connsiteY34" fmla="*/ 75237 h 310187"/>
                <a:gd name="connsiteX35" fmla="*/ 242898 w 331352"/>
                <a:gd name="connsiteY35" fmla="*/ 99050 h 310187"/>
                <a:gd name="connsiteX36" fmla="*/ 296873 w 331352"/>
                <a:gd name="connsiteY36" fmla="*/ 99050 h 310187"/>
                <a:gd name="connsiteX37" fmla="*/ 304811 w 331352"/>
                <a:gd name="connsiteY37" fmla="*/ 75237 h 310187"/>
                <a:gd name="connsiteX38" fmla="*/ 173048 w 331352"/>
                <a:gd name="connsiteY38" fmla="*/ 75237 h 310187"/>
                <a:gd name="connsiteX39" fmla="*/ 173048 w 331352"/>
                <a:gd name="connsiteY39" fmla="*/ 99050 h 310187"/>
                <a:gd name="connsiteX40" fmla="*/ 222261 w 331352"/>
                <a:gd name="connsiteY40" fmla="*/ 99050 h 310187"/>
                <a:gd name="connsiteX41" fmla="*/ 222261 w 331352"/>
                <a:gd name="connsiteY41" fmla="*/ 75237 h 310187"/>
                <a:gd name="connsiteX42" fmla="*/ 87323 w 331352"/>
                <a:gd name="connsiteY42" fmla="*/ 75237 h 310187"/>
                <a:gd name="connsiteX43" fmla="*/ 95261 w 331352"/>
                <a:gd name="connsiteY43" fmla="*/ 99050 h 310187"/>
                <a:gd name="connsiteX44" fmla="*/ 152411 w 331352"/>
                <a:gd name="connsiteY44" fmla="*/ 99050 h 310187"/>
                <a:gd name="connsiteX45" fmla="*/ 152411 w 331352"/>
                <a:gd name="connsiteY45" fmla="*/ 75237 h 310187"/>
                <a:gd name="connsiteX46" fmla="*/ 13989 w 331352"/>
                <a:gd name="connsiteY46" fmla="*/ 328 h 310187"/>
                <a:gd name="connsiteX47" fmla="*/ 64579 w 331352"/>
                <a:gd name="connsiteY47" fmla="*/ 19694 h 310187"/>
                <a:gd name="connsiteX48" fmla="*/ 69768 w 331352"/>
                <a:gd name="connsiteY48" fmla="*/ 26149 h 310187"/>
                <a:gd name="connsiteX49" fmla="*/ 80145 w 331352"/>
                <a:gd name="connsiteY49" fmla="*/ 54553 h 310187"/>
                <a:gd name="connsiteX50" fmla="*/ 81442 w 331352"/>
                <a:gd name="connsiteY50" fmla="*/ 54553 h 310187"/>
                <a:gd name="connsiteX51" fmla="*/ 321421 w 331352"/>
                <a:gd name="connsiteY51" fmla="*/ 54553 h 310187"/>
                <a:gd name="connsiteX52" fmla="*/ 329204 w 331352"/>
                <a:gd name="connsiteY52" fmla="*/ 58426 h 310187"/>
                <a:gd name="connsiteX53" fmla="*/ 330501 w 331352"/>
                <a:gd name="connsiteY53" fmla="*/ 68755 h 310187"/>
                <a:gd name="connsiteX54" fmla="*/ 286397 w 331352"/>
                <a:gd name="connsiteY54" fmla="*/ 205610 h 310187"/>
                <a:gd name="connsiteX55" fmla="*/ 276019 w 331352"/>
                <a:gd name="connsiteY55" fmla="*/ 213356 h 310187"/>
                <a:gd name="connsiteX56" fmla="*/ 120358 w 331352"/>
                <a:gd name="connsiteY56" fmla="*/ 213356 h 310187"/>
                <a:gd name="connsiteX57" fmla="*/ 116466 w 331352"/>
                <a:gd name="connsiteY57" fmla="*/ 212065 h 310187"/>
                <a:gd name="connsiteX58" fmla="*/ 106089 w 331352"/>
                <a:gd name="connsiteY58" fmla="*/ 240469 h 310187"/>
                <a:gd name="connsiteX59" fmla="*/ 276019 w 331352"/>
                <a:gd name="connsiteY59" fmla="*/ 240469 h 310187"/>
                <a:gd name="connsiteX60" fmla="*/ 285100 w 331352"/>
                <a:gd name="connsiteY60" fmla="*/ 248215 h 310187"/>
                <a:gd name="connsiteX61" fmla="*/ 276019 w 331352"/>
                <a:gd name="connsiteY61" fmla="*/ 257253 h 310187"/>
                <a:gd name="connsiteX62" fmla="*/ 266939 w 331352"/>
                <a:gd name="connsiteY62" fmla="*/ 257253 h 310187"/>
                <a:gd name="connsiteX63" fmla="*/ 274722 w 331352"/>
                <a:gd name="connsiteY63" fmla="*/ 279201 h 310187"/>
                <a:gd name="connsiteX64" fmla="*/ 242293 w 331352"/>
                <a:gd name="connsiteY64" fmla="*/ 310187 h 310187"/>
                <a:gd name="connsiteX65" fmla="*/ 211160 w 331352"/>
                <a:gd name="connsiteY65" fmla="*/ 279201 h 310187"/>
                <a:gd name="connsiteX66" fmla="*/ 218943 w 331352"/>
                <a:gd name="connsiteY66" fmla="*/ 257253 h 310187"/>
                <a:gd name="connsiteX67" fmla="*/ 148896 w 331352"/>
                <a:gd name="connsiteY67" fmla="*/ 257253 h 310187"/>
                <a:gd name="connsiteX68" fmla="*/ 157976 w 331352"/>
                <a:gd name="connsiteY68" fmla="*/ 279201 h 310187"/>
                <a:gd name="connsiteX69" fmla="*/ 125547 w 331352"/>
                <a:gd name="connsiteY69" fmla="*/ 310187 h 310187"/>
                <a:gd name="connsiteX70" fmla="*/ 93117 w 331352"/>
                <a:gd name="connsiteY70" fmla="*/ 279201 h 310187"/>
                <a:gd name="connsiteX71" fmla="*/ 102197 w 331352"/>
                <a:gd name="connsiteY71" fmla="*/ 257253 h 310187"/>
                <a:gd name="connsiteX72" fmla="*/ 93117 w 331352"/>
                <a:gd name="connsiteY72" fmla="*/ 257253 h 310187"/>
                <a:gd name="connsiteX73" fmla="*/ 86631 w 331352"/>
                <a:gd name="connsiteY73" fmla="*/ 253380 h 310187"/>
                <a:gd name="connsiteX74" fmla="*/ 85334 w 331352"/>
                <a:gd name="connsiteY74" fmla="*/ 245633 h 310187"/>
                <a:gd name="connsiteX75" fmla="*/ 100900 w 331352"/>
                <a:gd name="connsiteY75" fmla="*/ 201737 h 310187"/>
                <a:gd name="connsiteX76" fmla="*/ 107386 w 331352"/>
                <a:gd name="connsiteY76" fmla="*/ 196572 h 310187"/>
                <a:gd name="connsiteX77" fmla="*/ 51607 w 331352"/>
                <a:gd name="connsiteY77" fmla="*/ 37769 h 310187"/>
                <a:gd name="connsiteX78" fmla="*/ 6206 w 331352"/>
                <a:gd name="connsiteY78" fmla="*/ 19694 h 310187"/>
                <a:gd name="connsiteX79" fmla="*/ 1017 w 331352"/>
                <a:gd name="connsiteY79" fmla="*/ 6783 h 310187"/>
                <a:gd name="connsiteX80" fmla="*/ 13989 w 331352"/>
                <a:gd name="connsiteY80" fmla="*/ 328 h 31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31352" h="310187">
                  <a:moveTo>
                    <a:pt x="241311" y="265737"/>
                  </a:moveTo>
                  <a:cubicBezTo>
                    <a:pt x="233420" y="265737"/>
                    <a:pt x="227023" y="272134"/>
                    <a:pt x="227023" y="280025"/>
                  </a:cubicBezTo>
                  <a:cubicBezTo>
                    <a:pt x="227023" y="287916"/>
                    <a:pt x="233420" y="294313"/>
                    <a:pt x="241311" y="294313"/>
                  </a:cubicBezTo>
                  <a:cubicBezTo>
                    <a:pt x="249202" y="294313"/>
                    <a:pt x="255599" y="287916"/>
                    <a:pt x="255599" y="280025"/>
                  </a:cubicBezTo>
                  <a:cubicBezTo>
                    <a:pt x="255599" y="272134"/>
                    <a:pt x="249202" y="265737"/>
                    <a:pt x="241311" y="265737"/>
                  </a:cubicBezTo>
                  <a:close/>
                  <a:moveTo>
                    <a:pt x="125424" y="265737"/>
                  </a:moveTo>
                  <a:cubicBezTo>
                    <a:pt x="117533" y="265737"/>
                    <a:pt x="111136" y="272134"/>
                    <a:pt x="111136" y="280025"/>
                  </a:cubicBezTo>
                  <a:cubicBezTo>
                    <a:pt x="111136" y="287916"/>
                    <a:pt x="117533" y="294313"/>
                    <a:pt x="125424" y="294313"/>
                  </a:cubicBezTo>
                  <a:cubicBezTo>
                    <a:pt x="133315" y="294313"/>
                    <a:pt x="139712" y="287916"/>
                    <a:pt x="139712" y="280025"/>
                  </a:cubicBezTo>
                  <a:cubicBezTo>
                    <a:pt x="139712" y="272134"/>
                    <a:pt x="133315" y="265737"/>
                    <a:pt x="125424" y="265737"/>
                  </a:cubicBezTo>
                  <a:close/>
                  <a:moveTo>
                    <a:pt x="242898" y="168899"/>
                  </a:moveTo>
                  <a:lnTo>
                    <a:pt x="242898" y="192712"/>
                  </a:lnTo>
                  <a:lnTo>
                    <a:pt x="268298" y="192712"/>
                  </a:lnTo>
                  <a:lnTo>
                    <a:pt x="276236" y="168899"/>
                  </a:lnTo>
                  <a:close/>
                  <a:moveTo>
                    <a:pt x="173048" y="168899"/>
                  </a:moveTo>
                  <a:lnTo>
                    <a:pt x="173048" y="192712"/>
                  </a:lnTo>
                  <a:lnTo>
                    <a:pt x="222261" y="192712"/>
                  </a:lnTo>
                  <a:lnTo>
                    <a:pt x="222261" y="168899"/>
                  </a:lnTo>
                  <a:close/>
                  <a:moveTo>
                    <a:pt x="120661" y="168899"/>
                  </a:moveTo>
                  <a:lnTo>
                    <a:pt x="128598" y="192712"/>
                  </a:lnTo>
                  <a:lnTo>
                    <a:pt x="152411" y="192712"/>
                  </a:lnTo>
                  <a:lnTo>
                    <a:pt x="152411" y="168899"/>
                  </a:lnTo>
                  <a:close/>
                  <a:moveTo>
                    <a:pt x="242898" y="119687"/>
                  </a:moveTo>
                  <a:lnTo>
                    <a:pt x="242898" y="148262"/>
                  </a:lnTo>
                  <a:lnTo>
                    <a:pt x="282586" y="148262"/>
                  </a:lnTo>
                  <a:lnTo>
                    <a:pt x="290523" y="119687"/>
                  </a:lnTo>
                  <a:close/>
                  <a:moveTo>
                    <a:pt x="173048" y="119687"/>
                  </a:moveTo>
                  <a:lnTo>
                    <a:pt x="173048" y="148262"/>
                  </a:lnTo>
                  <a:lnTo>
                    <a:pt x="222261" y="148262"/>
                  </a:lnTo>
                  <a:lnTo>
                    <a:pt x="222261" y="119687"/>
                  </a:lnTo>
                  <a:close/>
                  <a:moveTo>
                    <a:pt x="103198" y="119687"/>
                  </a:moveTo>
                  <a:lnTo>
                    <a:pt x="112723" y="148262"/>
                  </a:lnTo>
                  <a:lnTo>
                    <a:pt x="152411" y="148262"/>
                  </a:lnTo>
                  <a:lnTo>
                    <a:pt x="152411" y="119687"/>
                  </a:lnTo>
                  <a:close/>
                  <a:moveTo>
                    <a:pt x="242898" y="75237"/>
                  </a:moveTo>
                  <a:lnTo>
                    <a:pt x="242898" y="99050"/>
                  </a:lnTo>
                  <a:lnTo>
                    <a:pt x="296873" y="99050"/>
                  </a:lnTo>
                  <a:lnTo>
                    <a:pt x="304811" y="75237"/>
                  </a:lnTo>
                  <a:close/>
                  <a:moveTo>
                    <a:pt x="173048" y="75237"/>
                  </a:moveTo>
                  <a:lnTo>
                    <a:pt x="173048" y="99050"/>
                  </a:lnTo>
                  <a:lnTo>
                    <a:pt x="222261" y="99050"/>
                  </a:lnTo>
                  <a:lnTo>
                    <a:pt x="222261" y="75237"/>
                  </a:lnTo>
                  <a:close/>
                  <a:moveTo>
                    <a:pt x="87323" y="75237"/>
                  </a:moveTo>
                  <a:lnTo>
                    <a:pt x="95261" y="99050"/>
                  </a:lnTo>
                  <a:lnTo>
                    <a:pt x="152411" y="99050"/>
                  </a:lnTo>
                  <a:lnTo>
                    <a:pt x="152411" y="75237"/>
                  </a:lnTo>
                  <a:close/>
                  <a:moveTo>
                    <a:pt x="13989" y="328"/>
                  </a:moveTo>
                  <a:cubicBezTo>
                    <a:pt x="13989" y="328"/>
                    <a:pt x="13989" y="328"/>
                    <a:pt x="64579" y="19694"/>
                  </a:cubicBezTo>
                  <a:cubicBezTo>
                    <a:pt x="67173" y="20985"/>
                    <a:pt x="68471" y="23567"/>
                    <a:pt x="69768" y="26149"/>
                  </a:cubicBezTo>
                  <a:cubicBezTo>
                    <a:pt x="69768" y="26149"/>
                    <a:pt x="69768" y="26149"/>
                    <a:pt x="80145" y="54553"/>
                  </a:cubicBezTo>
                  <a:cubicBezTo>
                    <a:pt x="80145" y="54553"/>
                    <a:pt x="81442" y="54553"/>
                    <a:pt x="81442" y="54553"/>
                  </a:cubicBezTo>
                  <a:cubicBezTo>
                    <a:pt x="81442" y="54553"/>
                    <a:pt x="81442" y="54553"/>
                    <a:pt x="321421" y="54553"/>
                  </a:cubicBezTo>
                  <a:cubicBezTo>
                    <a:pt x="324015" y="54553"/>
                    <a:pt x="327907" y="55844"/>
                    <a:pt x="329204" y="58426"/>
                  </a:cubicBezTo>
                  <a:cubicBezTo>
                    <a:pt x="331798" y="62300"/>
                    <a:pt x="331798" y="64882"/>
                    <a:pt x="330501" y="68755"/>
                  </a:cubicBezTo>
                  <a:cubicBezTo>
                    <a:pt x="330501" y="68755"/>
                    <a:pt x="330501" y="68755"/>
                    <a:pt x="286397" y="205610"/>
                  </a:cubicBezTo>
                  <a:cubicBezTo>
                    <a:pt x="285100" y="210774"/>
                    <a:pt x="281208" y="213356"/>
                    <a:pt x="276019" y="213356"/>
                  </a:cubicBezTo>
                  <a:cubicBezTo>
                    <a:pt x="276019" y="213356"/>
                    <a:pt x="276019" y="213356"/>
                    <a:pt x="120358" y="213356"/>
                  </a:cubicBezTo>
                  <a:cubicBezTo>
                    <a:pt x="119061" y="213356"/>
                    <a:pt x="117763" y="213356"/>
                    <a:pt x="116466" y="212065"/>
                  </a:cubicBezTo>
                  <a:cubicBezTo>
                    <a:pt x="116466" y="212065"/>
                    <a:pt x="116466" y="212065"/>
                    <a:pt x="106089" y="240469"/>
                  </a:cubicBezTo>
                  <a:cubicBezTo>
                    <a:pt x="106089" y="240469"/>
                    <a:pt x="106089" y="240469"/>
                    <a:pt x="276019" y="240469"/>
                  </a:cubicBezTo>
                  <a:cubicBezTo>
                    <a:pt x="281208" y="240469"/>
                    <a:pt x="285100" y="244342"/>
                    <a:pt x="285100" y="248215"/>
                  </a:cubicBezTo>
                  <a:cubicBezTo>
                    <a:pt x="285100" y="253380"/>
                    <a:pt x="281208" y="257253"/>
                    <a:pt x="276019" y="257253"/>
                  </a:cubicBezTo>
                  <a:cubicBezTo>
                    <a:pt x="276019" y="257253"/>
                    <a:pt x="276019" y="257253"/>
                    <a:pt x="266939" y="257253"/>
                  </a:cubicBezTo>
                  <a:cubicBezTo>
                    <a:pt x="272128" y="263708"/>
                    <a:pt x="274722" y="270164"/>
                    <a:pt x="274722" y="279201"/>
                  </a:cubicBezTo>
                  <a:cubicBezTo>
                    <a:pt x="274722" y="295985"/>
                    <a:pt x="260453" y="310187"/>
                    <a:pt x="242293" y="310187"/>
                  </a:cubicBezTo>
                  <a:cubicBezTo>
                    <a:pt x="225429" y="310187"/>
                    <a:pt x="211160" y="295985"/>
                    <a:pt x="211160" y="279201"/>
                  </a:cubicBezTo>
                  <a:cubicBezTo>
                    <a:pt x="211160" y="270164"/>
                    <a:pt x="213755" y="263708"/>
                    <a:pt x="218943" y="257253"/>
                  </a:cubicBezTo>
                  <a:cubicBezTo>
                    <a:pt x="218943" y="257253"/>
                    <a:pt x="218943" y="257253"/>
                    <a:pt x="148896" y="257253"/>
                  </a:cubicBezTo>
                  <a:cubicBezTo>
                    <a:pt x="154084" y="263708"/>
                    <a:pt x="157976" y="270164"/>
                    <a:pt x="157976" y="279201"/>
                  </a:cubicBezTo>
                  <a:cubicBezTo>
                    <a:pt x="157976" y="295985"/>
                    <a:pt x="143707" y="310187"/>
                    <a:pt x="125547" y="310187"/>
                  </a:cubicBezTo>
                  <a:cubicBezTo>
                    <a:pt x="108683" y="310187"/>
                    <a:pt x="93117" y="295985"/>
                    <a:pt x="93117" y="279201"/>
                  </a:cubicBezTo>
                  <a:cubicBezTo>
                    <a:pt x="93117" y="270164"/>
                    <a:pt x="97009" y="263708"/>
                    <a:pt x="102197" y="257253"/>
                  </a:cubicBezTo>
                  <a:cubicBezTo>
                    <a:pt x="102197" y="257253"/>
                    <a:pt x="102197" y="257253"/>
                    <a:pt x="93117" y="257253"/>
                  </a:cubicBezTo>
                  <a:cubicBezTo>
                    <a:pt x="90523" y="257253"/>
                    <a:pt x="87928" y="255962"/>
                    <a:pt x="86631" y="253380"/>
                  </a:cubicBezTo>
                  <a:cubicBezTo>
                    <a:pt x="85334" y="252089"/>
                    <a:pt x="84037" y="248215"/>
                    <a:pt x="85334" y="245633"/>
                  </a:cubicBezTo>
                  <a:cubicBezTo>
                    <a:pt x="85334" y="245633"/>
                    <a:pt x="85334" y="245633"/>
                    <a:pt x="100900" y="201737"/>
                  </a:cubicBezTo>
                  <a:cubicBezTo>
                    <a:pt x="102197" y="199154"/>
                    <a:pt x="104792" y="196572"/>
                    <a:pt x="107386" y="196572"/>
                  </a:cubicBezTo>
                  <a:cubicBezTo>
                    <a:pt x="107386" y="196572"/>
                    <a:pt x="107386" y="196572"/>
                    <a:pt x="51607" y="37769"/>
                  </a:cubicBezTo>
                  <a:cubicBezTo>
                    <a:pt x="51607" y="37769"/>
                    <a:pt x="51607" y="37769"/>
                    <a:pt x="6206" y="19694"/>
                  </a:cubicBezTo>
                  <a:cubicBezTo>
                    <a:pt x="1017" y="18403"/>
                    <a:pt x="-1577" y="11948"/>
                    <a:pt x="1017" y="6783"/>
                  </a:cubicBezTo>
                  <a:cubicBezTo>
                    <a:pt x="2315" y="1619"/>
                    <a:pt x="8800" y="-963"/>
                    <a:pt x="13989" y="3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208246" y="3374336"/>
            <a:ext cx="544861" cy="547564"/>
            <a:chOff x="3208246" y="3374336"/>
            <a:chExt cx="544861" cy="547564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5CC98887-416C-4098-9A67-CC85A3F8E3C2}"/>
                </a:ext>
              </a:extLst>
            </p:cNvPr>
            <p:cNvSpPr/>
            <p:nvPr/>
          </p:nvSpPr>
          <p:spPr>
            <a:xfrm>
              <a:off x="3208246" y="3374336"/>
              <a:ext cx="544861" cy="547564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D8CEF58D-C6AC-4110-8D15-36D558E95590}"/>
                </a:ext>
              </a:extLst>
            </p:cNvPr>
            <p:cNvSpPr/>
            <p:nvPr/>
          </p:nvSpPr>
          <p:spPr>
            <a:xfrm>
              <a:off x="3294436" y="3458701"/>
              <a:ext cx="376874" cy="3768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任意多边形 55">
              <a:extLst>
                <a:ext uri="{FF2B5EF4-FFF2-40B4-BE49-F238E27FC236}">
                  <a16:creationId xmlns:a16="http://schemas.microsoft.com/office/drawing/2014/main" id="{C74D4A25-5847-41C7-8B3E-3B874793489D}"/>
                </a:ext>
              </a:extLst>
            </p:cNvPr>
            <p:cNvSpPr/>
            <p:nvPr/>
          </p:nvSpPr>
          <p:spPr>
            <a:xfrm>
              <a:off x="3352083" y="3523658"/>
              <a:ext cx="263811" cy="246960"/>
            </a:xfrm>
            <a:custGeom>
              <a:avLst/>
              <a:gdLst>
                <a:gd name="connsiteX0" fmla="*/ 241311 w 331352"/>
                <a:gd name="connsiteY0" fmla="*/ 265737 h 310187"/>
                <a:gd name="connsiteX1" fmla="*/ 227023 w 331352"/>
                <a:gd name="connsiteY1" fmla="*/ 280025 h 310187"/>
                <a:gd name="connsiteX2" fmla="*/ 241311 w 331352"/>
                <a:gd name="connsiteY2" fmla="*/ 294313 h 310187"/>
                <a:gd name="connsiteX3" fmla="*/ 255599 w 331352"/>
                <a:gd name="connsiteY3" fmla="*/ 280025 h 310187"/>
                <a:gd name="connsiteX4" fmla="*/ 241311 w 331352"/>
                <a:gd name="connsiteY4" fmla="*/ 265737 h 310187"/>
                <a:gd name="connsiteX5" fmla="*/ 125424 w 331352"/>
                <a:gd name="connsiteY5" fmla="*/ 265737 h 310187"/>
                <a:gd name="connsiteX6" fmla="*/ 111136 w 331352"/>
                <a:gd name="connsiteY6" fmla="*/ 280025 h 310187"/>
                <a:gd name="connsiteX7" fmla="*/ 125424 w 331352"/>
                <a:gd name="connsiteY7" fmla="*/ 294313 h 310187"/>
                <a:gd name="connsiteX8" fmla="*/ 139712 w 331352"/>
                <a:gd name="connsiteY8" fmla="*/ 280025 h 310187"/>
                <a:gd name="connsiteX9" fmla="*/ 125424 w 331352"/>
                <a:gd name="connsiteY9" fmla="*/ 265737 h 310187"/>
                <a:gd name="connsiteX10" fmla="*/ 242898 w 331352"/>
                <a:gd name="connsiteY10" fmla="*/ 168899 h 310187"/>
                <a:gd name="connsiteX11" fmla="*/ 242898 w 331352"/>
                <a:gd name="connsiteY11" fmla="*/ 192712 h 310187"/>
                <a:gd name="connsiteX12" fmla="*/ 268298 w 331352"/>
                <a:gd name="connsiteY12" fmla="*/ 192712 h 310187"/>
                <a:gd name="connsiteX13" fmla="*/ 276236 w 331352"/>
                <a:gd name="connsiteY13" fmla="*/ 168899 h 310187"/>
                <a:gd name="connsiteX14" fmla="*/ 173048 w 331352"/>
                <a:gd name="connsiteY14" fmla="*/ 168899 h 310187"/>
                <a:gd name="connsiteX15" fmla="*/ 173048 w 331352"/>
                <a:gd name="connsiteY15" fmla="*/ 192712 h 310187"/>
                <a:gd name="connsiteX16" fmla="*/ 222261 w 331352"/>
                <a:gd name="connsiteY16" fmla="*/ 192712 h 310187"/>
                <a:gd name="connsiteX17" fmla="*/ 222261 w 331352"/>
                <a:gd name="connsiteY17" fmla="*/ 168899 h 310187"/>
                <a:gd name="connsiteX18" fmla="*/ 120661 w 331352"/>
                <a:gd name="connsiteY18" fmla="*/ 168899 h 310187"/>
                <a:gd name="connsiteX19" fmla="*/ 128598 w 331352"/>
                <a:gd name="connsiteY19" fmla="*/ 192712 h 310187"/>
                <a:gd name="connsiteX20" fmla="*/ 152411 w 331352"/>
                <a:gd name="connsiteY20" fmla="*/ 192712 h 310187"/>
                <a:gd name="connsiteX21" fmla="*/ 152411 w 331352"/>
                <a:gd name="connsiteY21" fmla="*/ 168899 h 310187"/>
                <a:gd name="connsiteX22" fmla="*/ 242898 w 331352"/>
                <a:gd name="connsiteY22" fmla="*/ 119687 h 310187"/>
                <a:gd name="connsiteX23" fmla="*/ 242898 w 331352"/>
                <a:gd name="connsiteY23" fmla="*/ 148262 h 310187"/>
                <a:gd name="connsiteX24" fmla="*/ 282586 w 331352"/>
                <a:gd name="connsiteY24" fmla="*/ 148262 h 310187"/>
                <a:gd name="connsiteX25" fmla="*/ 290523 w 331352"/>
                <a:gd name="connsiteY25" fmla="*/ 119687 h 310187"/>
                <a:gd name="connsiteX26" fmla="*/ 173048 w 331352"/>
                <a:gd name="connsiteY26" fmla="*/ 119687 h 310187"/>
                <a:gd name="connsiteX27" fmla="*/ 173048 w 331352"/>
                <a:gd name="connsiteY27" fmla="*/ 148262 h 310187"/>
                <a:gd name="connsiteX28" fmla="*/ 222261 w 331352"/>
                <a:gd name="connsiteY28" fmla="*/ 148262 h 310187"/>
                <a:gd name="connsiteX29" fmla="*/ 222261 w 331352"/>
                <a:gd name="connsiteY29" fmla="*/ 119687 h 310187"/>
                <a:gd name="connsiteX30" fmla="*/ 103198 w 331352"/>
                <a:gd name="connsiteY30" fmla="*/ 119687 h 310187"/>
                <a:gd name="connsiteX31" fmla="*/ 112723 w 331352"/>
                <a:gd name="connsiteY31" fmla="*/ 148262 h 310187"/>
                <a:gd name="connsiteX32" fmla="*/ 152411 w 331352"/>
                <a:gd name="connsiteY32" fmla="*/ 148262 h 310187"/>
                <a:gd name="connsiteX33" fmla="*/ 152411 w 331352"/>
                <a:gd name="connsiteY33" fmla="*/ 119687 h 310187"/>
                <a:gd name="connsiteX34" fmla="*/ 242898 w 331352"/>
                <a:gd name="connsiteY34" fmla="*/ 75237 h 310187"/>
                <a:gd name="connsiteX35" fmla="*/ 242898 w 331352"/>
                <a:gd name="connsiteY35" fmla="*/ 99050 h 310187"/>
                <a:gd name="connsiteX36" fmla="*/ 296873 w 331352"/>
                <a:gd name="connsiteY36" fmla="*/ 99050 h 310187"/>
                <a:gd name="connsiteX37" fmla="*/ 304811 w 331352"/>
                <a:gd name="connsiteY37" fmla="*/ 75237 h 310187"/>
                <a:gd name="connsiteX38" fmla="*/ 173048 w 331352"/>
                <a:gd name="connsiteY38" fmla="*/ 75237 h 310187"/>
                <a:gd name="connsiteX39" fmla="*/ 173048 w 331352"/>
                <a:gd name="connsiteY39" fmla="*/ 99050 h 310187"/>
                <a:gd name="connsiteX40" fmla="*/ 222261 w 331352"/>
                <a:gd name="connsiteY40" fmla="*/ 99050 h 310187"/>
                <a:gd name="connsiteX41" fmla="*/ 222261 w 331352"/>
                <a:gd name="connsiteY41" fmla="*/ 75237 h 310187"/>
                <a:gd name="connsiteX42" fmla="*/ 87323 w 331352"/>
                <a:gd name="connsiteY42" fmla="*/ 75237 h 310187"/>
                <a:gd name="connsiteX43" fmla="*/ 95261 w 331352"/>
                <a:gd name="connsiteY43" fmla="*/ 99050 h 310187"/>
                <a:gd name="connsiteX44" fmla="*/ 152411 w 331352"/>
                <a:gd name="connsiteY44" fmla="*/ 99050 h 310187"/>
                <a:gd name="connsiteX45" fmla="*/ 152411 w 331352"/>
                <a:gd name="connsiteY45" fmla="*/ 75237 h 310187"/>
                <a:gd name="connsiteX46" fmla="*/ 13989 w 331352"/>
                <a:gd name="connsiteY46" fmla="*/ 328 h 310187"/>
                <a:gd name="connsiteX47" fmla="*/ 64579 w 331352"/>
                <a:gd name="connsiteY47" fmla="*/ 19694 h 310187"/>
                <a:gd name="connsiteX48" fmla="*/ 69768 w 331352"/>
                <a:gd name="connsiteY48" fmla="*/ 26149 h 310187"/>
                <a:gd name="connsiteX49" fmla="*/ 80145 w 331352"/>
                <a:gd name="connsiteY49" fmla="*/ 54553 h 310187"/>
                <a:gd name="connsiteX50" fmla="*/ 81442 w 331352"/>
                <a:gd name="connsiteY50" fmla="*/ 54553 h 310187"/>
                <a:gd name="connsiteX51" fmla="*/ 321421 w 331352"/>
                <a:gd name="connsiteY51" fmla="*/ 54553 h 310187"/>
                <a:gd name="connsiteX52" fmla="*/ 329204 w 331352"/>
                <a:gd name="connsiteY52" fmla="*/ 58426 h 310187"/>
                <a:gd name="connsiteX53" fmla="*/ 330501 w 331352"/>
                <a:gd name="connsiteY53" fmla="*/ 68755 h 310187"/>
                <a:gd name="connsiteX54" fmla="*/ 286397 w 331352"/>
                <a:gd name="connsiteY54" fmla="*/ 205610 h 310187"/>
                <a:gd name="connsiteX55" fmla="*/ 276019 w 331352"/>
                <a:gd name="connsiteY55" fmla="*/ 213356 h 310187"/>
                <a:gd name="connsiteX56" fmla="*/ 120358 w 331352"/>
                <a:gd name="connsiteY56" fmla="*/ 213356 h 310187"/>
                <a:gd name="connsiteX57" fmla="*/ 116466 w 331352"/>
                <a:gd name="connsiteY57" fmla="*/ 212065 h 310187"/>
                <a:gd name="connsiteX58" fmla="*/ 106089 w 331352"/>
                <a:gd name="connsiteY58" fmla="*/ 240469 h 310187"/>
                <a:gd name="connsiteX59" fmla="*/ 276019 w 331352"/>
                <a:gd name="connsiteY59" fmla="*/ 240469 h 310187"/>
                <a:gd name="connsiteX60" fmla="*/ 285100 w 331352"/>
                <a:gd name="connsiteY60" fmla="*/ 248215 h 310187"/>
                <a:gd name="connsiteX61" fmla="*/ 276019 w 331352"/>
                <a:gd name="connsiteY61" fmla="*/ 257253 h 310187"/>
                <a:gd name="connsiteX62" fmla="*/ 266939 w 331352"/>
                <a:gd name="connsiteY62" fmla="*/ 257253 h 310187"/>
                <a:gd name="connsiteX63" fmla="*/ 274722 w 331352"/>
                <a:gd name="connsiteY63" fmla="*/ 279201 h 310187"/>
                <a:gd name="connsiteX64" fmla="*/ 242293 w 331352"/>
                <a:gd name="connsiteY64" fmla="*/ 310187 h 310187"/>
                <a:gd name="connsiteX65" fmla="*/ 211160 w 331352"/>
                <a:gd name="connsiteY65" fmla="*/ 279201 h 310187"/>
                <a:gd name="connsiteX66" fmla="*/ 218943 w 331352"/>
                <a:gd name="connsiteY66" fmla="*/ 257253 h 310187"/>
                <a:gd name="connsiteX67" fmla="*/ 148896 w 331352"/>
                <a:gd name="connsiteY67" fmla="*/ 257253 h 310187"/>
                <a:gd name="connsiteX68" fmla="*/ 157976 w 331352"/>
                <a:gd name="connsiteY68" fmla="*/ 279201 h 310187"/>
                <a:gd name="connsiteX69" fmla="*/ 125547 w 331352"/>
                <a:gd name="connsiteY69" fmla="*/ 310187 h 310187"/>
                <a:gd name="connsiteX70" fmla="*/ 93117 w 331352"/>
                <a:gd name="connsiteY70" fmla="*/ 279201 h 310187"/>
                <a:gd name="connsiteX71" fmla="*/ 102197 w 331352"/>
                <a:gd name="connsiteY71" fmla="*/ 257253 h 310187"/>
                <a:gd name="connsiteX72" fmla="*/ 93117 w 331352"/>
                <a:gd name="connsiteY72" fmla="*/ 257253 h 310187"/>
                <a:gd name="connsiteX73" fmla="*/ 86631 w 331352"/>
                <a:gd name="connsiteY73" fmla="*/ 253380 h 310187"/>
                <a:gd name="connsiteX74" fmla="*/ 85334 w 331352"/>
                <a:gd name="connsiteY74" fmla="*/ 245633 h 310187"/>
                <a:gd name="connsiteX75" fmla="*/ 100900 w 331352"/>
                <a:gd name="connsiteY75" fmla="*/ 201737 h 310187"/>
                <a:gd name="connsiteX76" fmla="*/ 107386 w 331352"/>
                <a:gd name="connsiteY76" fmla="*/ 196572 h 310187"/>
                <a:gd name="connsiteX77" fmla="*/ 51607 w 331352"/>
                <a:gd name="connsiteY77" fmla="*/ 37769 h 310187"/>
                <a:gd name="connsiteX78" fmla="*/ 6206 w 331352"/>
                <a:gd name="connsiteY78" fmla="*/ 19694 h 310187"/>
                <a:gd name="connsiteX79" fmla="*/ 1017 w 331352"/>
                <a:gd name="connsiteY79" fmla="*/ 6783 h 310187"/>
                <a:gd name="connsiteX80" fmla="*/ 13989 w 331352"/>
                <a:gd name="connsiteY80" fmla="*/ 328 h 31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31352" h="310187">
                  <a:moveTo>
                    <a:pt x="241311" y="265737"/>
                  </a:moveTo>
                  <a:cubicBezTo>
                    <a:pt x="233420" y="265737"/>
                    <a:pt x="227023" y="272134"/>
                    <a:pt x="227023" y="280025"/>
                  </a:cubicBezTo>
                  <a:cubicBezTo>
                    <a:pt x="227023" y="287916"/>
                    <a:pt x="233420" y="294313"/>
                    <a:pt x="241311" y="294313"/>
                  </a:cubicBezTo>
                  <a:cubicBezTo>
                    <a:pt x="249202" y="294313"/>
                    <a:pt x="255599" y="287916"/>
                    <a:pt x="255599" y="280025"/>
                  </a:cubicBezTo>
                  <a:cubicBezTo>
                    <a:pt x="255599" y="272134"/>
                    <a:pt x="249202" y="265737"/>
                    <a:pt x="241311" y="265737"/>
                  </a:cubicBezTo>
                  <a:close/>
                  <a:moveTo>
                    <a:pt x="125424" y="265737"/>
                  </a:moveTo>
                  <a:cubicBezTo>
                    <a:pt x="117533" y="265737"/>
                    <a:pt x="111136" y="272134"/>
                    <a:pt x="111136" y="280025"/>
                  </a:cubicBezTo>
                  <a:cubicBezTo>
                    <a:pt x="111136" y="287916"/>
                    <a:pt x="117533" y="294313"/>
                    <a:pt x="125424" y="294313"/>
                  </a:cubicBezTo>
                  <a:cubicBezTo>
                    <a:pt x="133315" y="294313"/>
                    <a:pt x="139712" y="287916"/>
                    <a:pt x="139712" y="280025"/>
                  </a:cubicBezTo>
                  <a:cubicBezTo>
                    <a:pt x="139712" y="272134"/>
                    <a:pt x="133315" y="265737"/>
                    <a:pt x="125424" y="265737"/>
                  </a:cubicBezTo>
                  <a:close/>
                  <a:moveTo>
                    <a:pt x="242898" y="168899"/>
                  </a:moveTo>
                  <a:lnTo>
                    <a:pt x="242898" y="192712"/>
                  </a:lnTo>
                  <a:lnTo>
                    <a:pt x="268298" y="192712"/>
                  </a:lnTo>
                  <a:lnTo>
                    <a:pt x="276236" y="168899"/>
                  </a:lnTo>
                  <a:close/>
                  <a:moveTo>
                    <a:pt x="173048" y="168899"/>
                  </a:moveTo>
                  <a:lnTo>
                    <a:pt x="173048" y="192712"/>
                  </a:lnTo>
                  <a:lnTo>
                    <a:pt x="222261" y="192712"/>
                  </a:lnTo>
                  <a:lnTo>
                    <a:pt x="222261" y="168899"/>
                  </a:lnTo>
                  <a:close/>
                  <a:moveTo>
                    <a:pt x="120661" y="168899"/>
                  </a:moveTo>
                  <a:lnTo>
                    <a:pt x="128598" y="192712"/>
                  </a:lnTo>
                  <a:lnTo>
                    <a:pt x="152411" y="192712"/>
                  </a:lnTo>
                  <a:lnTo>
                    <a:pt x="152411" y="168899"/>
                  </a:lnTo>
                  <a:close/>
                  <a:moveTo>
                    <a:pt x="242898" y="119687"/>
                  </a:moveTo>
                  <a:lnTo>
                    <a:pt x="242898" y="148262"/>
                  </a:lnTo>
                  <a:lnTo>
                    <a:pt x="282586" y="148262"/>
                  </a:lnTo>
                  <a:lnTo>
                    <a:pt x="290523" y="119687"/>
                  </a:lnTo>
                  <a:close/>
                  <a:moveTo>
                    <a:pt x="173048" y="119687"/>
                  </a:moveTo>
                  <a:lnTo>
                    <a:pt x="173048" y="148262"/>
                  </a:lnTo>
                  <a:lnTo>
                    <a:pt x="222261" y="148262"/>
                  </a:lnTo>
                  <a:lnTo>
                    <a:pt x="222261" y="119687"/>
                  </a:lnTo>
                  <a:close/>
                  <a:moveTo>
                    <a:pt x="103198" y="119687"/>
                  </a:moveTo>
                  <a:lnTo>
                    <a:pt x="112723" y="148262"/>
                  </a:lnTo>
                  <a:lnTo>
                    <a:pt x="152411" y="148262"/>
                  </a:lnTo>
                  <a:lnTo>
                    <a:pt x="152411" y="119687"/>
                  </a:lnTo>
                  <a:close/>
                  <a:moveTo>
                    <a:pt x="242898" y="75237"/>
                  </a:moveTo>
                  <a:lnTo>
                    <a:pt x="242898" y="99050"/>
                  </a:lnTo>
                  <a:lnTo>
                    <a:pt x="296873" y="99050"/>
                  </a:lnTo>
                  <a:lnTo>
                    <a:pt x="304811" y="75237"/>
                  </a:lnTo>
                  <a:close/>
                  <a:moveTo>
                    <a:pt x="173048" y="75237"/>
                  </a:moveTo>
                  <a:lnTo>
                    <a:pt x="173048" y="99050"/>
                  </a:lnTo>
                  <a:lnTo>
                    <a:pt x="222261" y="99050"/>
                  </a:lnTo>
                  <a:lnTo>
                    <a:pt x="222261" y="75237"/>
                  </a:lnTo>
                  <a:close/>
                  <a:moveTo>
                    <a:pt x="87323" y="75237"/>
                  </a:moveTo>
                  <a:lnTo>
                    <a:pt x="95261" y="99050"/>
                  </a:lnTo>
                  <a:lnTo>
                    <a:pt x="152411" y="99050"/>
                  </a:lnTo>
                  <a:lnTo>
                    <a:pt x="152411" y="75237"/>
                  </a:lnTo>
                  <a:close/>
                  <a:moveTo>
                    <a:pt x="13989" y="328"/>
                  </a:moveTo>
                  <a:cubicBezTo>
                    <a:pt x="13989" y="328"/>
                    <a:pt x="13989" y="328"/>
                    <a:pt x="64579" y="19694"/>
                  </a:cubicBezTo>
                  <a:cubicBezTo>
                    <a:pt x="67173" y="20985"/>
                    <a:pt x="68471" y="23567"/>
                    <a:pt x="69768" y="26149"/>
                  </a:cubicBezTo>
                  <a:cubicBezTo>
                    <a:pt x="69768" y="26149"/>
                    <a:pt x="69768" y="26149"/>
                    <a:pt x="80145" y="54553"/>
                  </a:cubicBezTo>
                  <a:cubicBezTo>
                    <a:pt x="80145" y="54553"/>
                    <a:pt x="81442" y="54553"/>
                    <a:pt x="81442" y="54553"/>
                  </a:cubicBezTo>
                  <a:cubicBezTo>
                    <a:pt x="81442" y="54553"/>
                    <a:pt x="81442" y="54553"/>
                    <a:pt x="321421" y="54553"/>
                  </a:cubicBezTo>
                  <a:cubicBezTo>
                    <a:pt x="324015" y="54553"/>
                    <a:pt x="327907" y="55844"/>
                    <a:pt x="329204" y="58426"/>
                  </a:cubicBezTo>
                  <a:cubicBezTo>
                    <a:pt x="331798" y="62300"/>
                    <a:pt x="331798" y="64882"/>
                    <a:pt x="330501" y="68755"/>
                  </a:cubicBezTo>
                  <a:cubicBezTo>
                    <a:pt x="330501" y="68755"/>
                    <a:pt x="330501" y="68755"/>
                    <a:pt x="286397" y="205610"/>
                  </a:cubicBezTo>
                  <a:cubicBezTo>
                    <a:pt x="285100" y="210774"/>
                    <a:pt x="281208" y="213356"/>
                    <a:pt x="276019" y="213356"/>
                  </a:cubicBezTo>
                  <a:cubicBezTo>
                    <a:pt x="276019" y="213356"/>
                    <a:pt x="276019" y="213356"/>
                    <a:pt x="120358" y="213356"/>
                  </a:cubicBezTo>
                  <a:cubicBezTo>
                    <a:pt x="119061" y="213356"/>
                    <a:pt x="117763" y="213356"/>
                    <a:pt x="116466" y="212065"/>
                  </a:cubicBezTo>
                  <a:cubicBezTo>
                    <a:pt x="116466" y="212065"/>
                    <a:pt x="116466" y="212065"/>
                    <a:pt x="106089" y="240469"/>
                  </a:cubicBezTo>
                  <a:cubicBezTo>
                    <a:pt x="106089" y="240469"/>
                    <a:pt x="106089" y="240469"/>
                    <a:pt x="276019" y="240469"/>
                  </a:cubicBezTo>
                  <a:cubicBezTo>
                    <a:pt x="281208" y="240469"/>
                    <a:pt x="285100" y="244342"/>
                    <a:pt x="285100" y="248215"/>
                  </a:cubicBezTo>
                  <a:cubicBezTo>
                    <a:pt x="285100" y="253380"/>
                    <a:pt x="281208" y="257253"/>
                    <a:pt x="276019" y="257253"/>
                  </a:cubicBezTo>
                  <a:cubicBezTo>
                    <a:pt x="276019" y="257253"/>
                    <a:pt x="276019" y="257253"/>
                    <a:pt x="266939" y="257253"/>
                  </a:cubicBezTo>
                  <a:cubicBezTo>
                    <a:pt x="272128" y="263708"/>
                    <a:pt x="274722" y="270164"/>
                    <a:pt x="274722" y="279201"/>
                  </a:cubicBezTo>
                  <a:cubicBezTo>
                    <a:pt x="274722" y="295985"/>
                    <a:pt x="260453" y="310187"/>
                    <a:pt x="242293" y="310187"/>
                  </a:cubicBezTo>
                  <a:cubicBezTo>
                    <a:pt x="225429" y="310187"/>
                    <a:pt x="211160" y="295985"/>
                    <a:pt x="211160" y="279201"/>
                  </a:cubicBezTo>
                  <a:cubicBezTo>
                    <a:pt x="211160" y="270164"/>
                    <a:pt x="213755" y="263708"/>
                    <a:pt x="218943" y="257253"/>
                  </a:cubicBezTo>
                  <a:cubicBezTo>
                    <a:pt x="218943" y="257253"/>
                    <a:pt x="218943" y="257253"/>
                    <a:pt x="148896" y="257253"/>
                  </a:cubicBezTo>
                  <a:cubicBezTo>
                    <a:pt x="154084" y="263708"/>
                    <a:pt x="157976" y="270164"/>
                    <a:pt x="157976" y="279201"/>
                  </a:cubicBezTo>
                  <a:cubicBezTo>
                    <a:pt x="157976" y="295985"/>
                    <a:pt x="143707" y="310187"/>
                    <a:pt x="125547" y="310187"/>
                  </a:cubicBezTo>
                  <a:cubicBezTo>
                    <a:pt x="108683" y="310187"/>
                    <a:pt x="93117" y="295985"/>
                    <a:pt x="93117" y="279201"/>
                  </a:cubicBezTo>
                  <a:cubicBezTo>
                    <a:pt x="93117" y="270164"/>
                    <a:pt x="97009" y="263708"/>
                    <a:pt x="102197" y="257253"/>
                  </a:cubicBezTo>
                  <a:cubicBezTo>
                    <a:pt x="102197" y="257253"/>
                    <a:pt x="102197" y="257253"/>
                    <a:pt x="93117" y="257253"/>
                  </a:cubicBezTo>
                  <a:cubicBezTo>
                    <a:pt x="90523" y="257253"/>
                    <a:pt x="87928" y="255962"/>
                    <a:pt x="86631" y="253380"/>
                  </a:cubicBezTo>
                  <a:cubicBezTo>
                    <a:pt x="85334" y="252089"/>
                    <a:pt x="84037" y="248215"/>
                    <a:pt x="85334" y="245633"/>
                  </a:cubicBezTo>
                  <a:cubicBezTo>
                    <a:pt x="85334" y="245633"/>
                    <a:pt x="85334" y="245633"/>
                    <a:pt x="100900" y="201737"/>
                  </a:cubicBezTo>
                  <a:cubicBezTo>
                    <a:pt x="102197" y="199154"/>
                    <a:pt x="104792" y="196572"/>
                    <a:pt x="107386" y="196572"/>
                  </a:cubicBezTo>
                  <a:cubicBezTo>
                    <a:pt x="107386" y="196572"/>
                    <a:pt x="107386" y="196572"/>
                    <a:pt x="51607" y="37769"/>
                  </a:cubicBezTo>
                  <a:cubicBezTo>
                    <a:pt x="51607" y="37769"/>
                    <a:pt x="51607" y="37769"/>
                    <a:pt x="6206" y="19694"/>
                  </a:cubicBezTo>
                  <a:cubicBezTo>
                    <a:pt x="1017" y="18403"/>
                    <a:pt x="-1577" y="11948"/>
                    <a:pt x="1017" y="6783"/>
                  </a:cubicBezTo>
                  <a:cubicBezTo>
                    <a:pt x="2315" y="1619"/>
                    <a:pt x="8800" y="-963"/>
                    <a:pt x="13989" y="3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E1D01C46-A7BE-4385-B83B-9E329E925A37}"/>
              </a:ext>
            </a:extLst>
          </p:cNvPr>
          <p:cNvGrpSpPr/>
          <p:nvPr/>
        </p:nvGrpSpPr>
        <p:grpSpPr>
          <a:xfrm>
            <a:off x="542495" y="2325580"/>
            <a:ext cx="2569884" cy="1053568"/>
            <a:chOff x="2063554" y="1232756"/>
            <a:chExt cx="8064894" cy="1404757"/>
          </a:xfrm>
        </p:grpSpPr>
        <p:sp>
          <p:nvSpPr>
            <p:cNvPr id="37" name="文本框 57">
              <a:extLst>
                <a:ext uri="{FF2B5EF4-FFF2-40B4-BE49-F238E27FC236}">
                  <a16:creationId xmlns:a16="http://schemas.microsoft.com/office/drawing/2014/main" id="{42E82055-25B3-423B-A4E6-B6391B6DC315}"/>
                </a:ext>
              </a:extLst>
            </p:cNvPr>
            <p:cNvSpPr txBox="1">
              <a:spLocks/>
            </p:cNvSpPr>
            <p:nvPr/>
          </p:nvSpPr>
          <p:spPr>
            <a:xfrm>
              <a:off x="2063554" y="1712840"/>
              <a:ext cx="8064894" cy="924673"/>
            </a:xfrm>
            <a:prstGeom prst="rect">
              <a:avLst/>
            </a:prstGeom>
          </p:spPr>
          <p:txBody>
            <a:bodyPr wrap="square" anchor="ctr">
              <a:normAutofit fontScale="70000" lnSpcReduction="20000"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100" dirty="0"/>
                <a:t>1.</a:t>
              </a:r>
              <a:r>
                <a:rPr lang="zh-CN" altLang="en-US" sz="1100" dirty="0"/>
                <a:t>选中</a:t>
              </a:r>
              <a:r>
                <a:rPr lang="en-US" altLang="zh-CN" sz="1100" dirty="0"/>
                <a:t>PPT</a:t>
              </a:r>
              <a:r>
                <a:rPr lang="zh-CN" altLang="en-US" sz="1100" dirty="0"/>
                <a:t>页面中图示里的图标（可按住</a:t>
              </a:r>
              <a:r>
                <a:rPr lang="en-US" altLang="zh-CN" sz="1100" dirty="0"/>
                <a:t>shift</a:t>
              </a:r>
              <a:r>
                <a:rPr lang="zh-CN" altLang="en-US" sz="1100" dirty="0"/>
                <a:t>键多选）；</a:t>
              </a:r>
              <a:br>
                <a:rPr lang="zh-CN" altLang="en-US" sz="1100" dirty="0"/>
              </a:br>
              <a:r>
                <a:rPr lang="en-US" altLang="zh-CN" sz="1100" dirty="0"/>
                <a:t>2.</a:t>
              </a:r>
              <a:r>
                <a:rPr lang="zh-CN" altLang="en-US" sz="1100" dirty="0"/>
                <a:t>在</a:t>
              </a:r>
              <a:r>
                <a:rPr lang="en-US" altLang="zh-CN" sz="1100" dirty="0" err="1"/>
                <a:t>iSlide</a:t>
              </a:r>
              <a:r>
                <a:rPr lang="zh-CN" altLang="en-US" sz="1100" dirty="0"/>
                <a:t>菜单面板打开“图标库”，单击左键即可进行替换操作</a:t>
              </a:r>
            </a:p>
          </p:txBody>
        </p:sp>
        <p:sp>
          <p:nvSpPr>
            <p:cNvPr id="38" name="文本框 58">
              <a:extLst>
                <a:ext uri="{FF2B5EF4-FFF2-40B4-BE49-F238E27FC236}">
                  <a16:creationId xmlns:a16="http://schemas.microsoft.com/office/drawing/2014/main" id="{2692E020-2B69-4263-9F01-B50C122B1AB4}"/>
                </a:ext>
              </a:extLst>
            </p:cNvPr>
            <p:cNvSpPr txBox="1">
              <a:spLocks/>
            </p:cNvSpPr>
            <p:nvPr/>
          </p:nvSpPr>
          <p:spPr>
            <a:xfrm>
              <a:off x="2063554" y="1232756"/>
              <a:ext cx="8064894" cy="432842"/>
            </a:xfrm>
            <a:prstGeom prst="rect">
              <a:avLst/>
            </a:prstGeom>
          </p:spPr>
          <p:txBody>
            <a:bodyPr anchor="ctr">
              <a:normAutofit fontScale="92500" lnSpcReduction="10000"/>
            </a:bodyPr>
            <a:lstStyle/>
            <a:p>
              <a:r>
                <a:rPr lang="zh-CN" altLang="en-US" b="1"/>
                <a:t>替换图示中的图标</a:t>
              </a:r>
            </a:p>
          </p:txBody>
        </p:sp>
      </p:grpSp>
      <p:pic>
        <p:nvPicPr>
          <p:cNvPr id="53" name="图片 52">
            <a:extLst>
              <a:ext uri="{FF2B5EF4-FFF2-40B4-BE49-F238E27FC236}">
                <a16:creationId xmlns:a16="http://schemas.microsoft.com/office/drawing/2014/main" id="{D3474360-2801-4B58-A3A7-58F62BC0051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6B14F8BB-3DC0-4F67-B54B-4474389DE0D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2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 77">
            <a:extLst>
              <a:ext uri="{FF2B5EF4-FFF2-40B4-BE49-F238E27FC236}">
                <a16:creationId xmlns:a16="http://schemas.microsoft.com/office/drawing/2014/main" id="{0DE8D684-07BF-4804-90BE-0F4CD457D0A1}"/>
              </a:ext>
            </a:extLst>
          </p:cNvPr>
          <p:cNvSpPr/>
          <p:nvPr/>
        </p:nvSpPr>
        <p:spPr>
          <a:xfrm>
            <a:off x="3826704" y="2430211"/>
            <a:ext cx="1606358" cy="1445720"/>
          </a:xfrm>
          <a:custGeom>
            <a:avLst/>
            <a:gdLst>
              <a:gd name="T0" fmla="*/ 116 w 257"/>
              <a:gd name="T1" fmla="*/ 232 h 232"/>
              <a:gd name="T2" fmla="*/ 124 w 257"/>
              <a:gd name="T3" fmla="*/ 224 h 232"/>
              <a:gd name="T4" fmla="*/ 116 w 257"/>
              <a:gd name="T5" fmla="*/ 216 h 232"/>
              <a:gd name="T6" fmla="*/ 16 w 257"/>
              <a:gd name="T7" fmla="*/ 116 h 232"/>
              <a:gd name="T8" fmla="*/ 116 w 257"/>
              <a:gd name="T9" fmla="*/ 16 h 232"/>
              <a:gd name="T10" fmla="*/ 216 w 257"/>
              <a:gd name="T11" fmla="*/ 116 h 232"/>
              <a:gd name="T12" fmla="*/ 212 w 257"/>
              <a:gd name="T13" fmla="*/ 150 h 232"/>
              <a:gd name="T14" fmla="*/ 204 w 257"/>
              <a:gd name="T15" fmla="*/ 132 h 232"/>
              <a:gd name="T16" fmla="*/ 194 w 257"/>
              <a:gd name="T17" fmla="*/ 127 h 232"/>
              <a:gd name="T18" fmla="*/ 189 w 257"/>
              <a:gd name="T19" fmla="*/ 138 h 232"/>
              <a:gd name="T20" fmla="*/ 204 w 257"/>
              <a:gd name="T21" fmla="*/ 174 h 232"/>
              <a:gd name="T22" fmla="*/ 204 w 257"/>
              <a:gd name="T23" fmla="*/ 175 h 232"/>
              <a:gd name="T24" fmla="*/ 204 w 257"/>
              <a:gd name="T25" fmla="*/ 175 h 232"/>
              <a:gd name="T26" fmla="*/ 205 w 257"/>
              <a:gd name="T27" fmla="*/ 176 h 232"/>
              <a:gd name="T28" fmla="*/ 205 w 257"/>
              <a:gd name="T29" fmla="*/ 176 h 232"/>
              <a:gd name="T30" fmla="*/ 206 w 257"/>
              <a:gd name="T31" fmla="*/ 177 h 232"/>
              <a:gd name="T32" fmla="*/ 207 w 257"/>
              <a:gd name="T33" fmla="*/ 178 h 232"/>
              <a:gd name="T34" fmla="*/ 208 w 257"/>
              <a:gd name="T35" fmla="*/ 178 h 232"/>
              <a:gd name="T36" fmla="*/ 209 w 257"/>
              <a:gd name="T37" fmla="*/ 179 h 232"/>
              <a:gd name="T38" fmla="*/ 210 w 257"/>
              <a:gd name="T39" fmla="*/ 179 h 232"/>
              <a:gd name="T40" fmla="*/ 210 w 257"/>
              <a:gd name="T41" fmla="*/ 179 h 232"/>
              <a:gd name="T42" fmla="*/ 211 w 257"/>
              <a:gd name="T43" fmla="*/ 179 h 232"/>
              <a:gd name="T44" fmla="*/ 211 w 257"/>
              <a:gd name="T45" fmla="*/ 179 h 232"/>
              <a:gd name="T46" fmla="*/ 212 w 257"/>
              <a:gd name="T47" fmla="*/ 179 h 232"/>
              <a:gd name="T48" fmla="*/ 213 w 257"/>
              <a:gd name="T49" fmla="*/ 179 h 232"/>
              <a:gd name="T50" fmla="*/ 214 w 257"/>
              <a:gd name="T51" fmla="*/ 179 h 232"/>
              <a:gd name="T52" fmla="*/ 215 w 257"/>
              <a:gd name="T53" fmla="*/ 178 h 232"/>
              <a:gd name="T54" fmla="*/ 215 w 257"/>
              <a:gd name="T55" fmla="*/ 178 h 232"/>
              <a:gd name="T56" fmla="*/ 252 w 257"/>
              <a:gd name="T57" fmla="*/ 157 h 232"/>
              <a:gd name="T58" fmla="*/ 255 w 257"/>
              <a:gd name="T59" fmla="*/ 146 h 232"/>
              <a:gd name="T60" fmla="*/ 244 w 257"/>
              <a:gd name="T61" fmla="*/ 143 h 232"/>
              <a:gd name="T62" fmla="*/ 228 w 257"/>
              <a:gd name="T63" fmla="*/ 152 h 232"/>
              <a:gd name="T64" fmla="*/ 232 w 257"/>
              <a:gd name="T65" fmla="*/ 116 h 232"/>
              <a:gd name="T66" fmla="*/ 116 w 257"/>
              <a:gd name="T67" fmla="*/ 0 h 232"/>
              <a:gd name="T68" fmla="*/ 0 w 257"/>
              <a:gd name="T69" fmla="*/ 116 h 232"/>
              <a:gd name="T70" fmla="*/ 116 w 257"/>
              <a:gd name="T71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7" h="232">
                <a:moveTo>
                  <a:pt x="116" y="232"/>
                </a:moveTo>
                <a:cubicBezTo>
                  <a:pt x="121" y="232"/>
                  <a:pt x="124" y="229"/>
                  <a:pt x="124" y="224"/>
                </a:cubicBezTo>
                <a:cubicBezTo>
                  <a:pt x="124" y="220"/>
                  <a:pt x="121" y="216"/>
                  <a:pt x="116" y="216"/>
                </a:cubicBezTo>
                <a:cubicBezTo>
                  <a:pt x="61" y="216"/>
                  <a:pt x="16" y="171"/>
                  <a:pt x="16" y="116"/>
                </a:cubicBezTo>
                <a:cubicBezTo>
                  <a:pt x="16" y="61"/>
                  <a:pt x="61" y="16"/>
                  <a:pt x="116" y="16"/>
                </a:cubicBezTo>
                <a:cubicBezTo>
                  <a:pt x="171" y="16"/>
                  <a:pt x="216" y="61"/>
                  <a:pt x="216" y="116"/>
                </a:cubicBezTo>
                <a:cubicBezTo>
                  <a:pt x="216" y="117"/>
                  <a:pt x="217" y="134"/>
                  <a:pt x="212" y="150"/>
                </a:cubicBezTo>
                <a:cubicBezTo>
                  <a:pt x="204" y="132"/>
                  <a:pt x="204" y="132"/>
                  <a:pt x="204" y="132"/>
                </a:cubicBezTo>
                <a:cubicBezTo>
                  <a:pt x="202" y="128"/>
                  <a:pt x="198" y="126"/>
                  <a:pt x="194" y="127"/>
                </a:cubicBezTo>
                <a:cubicBezTo>
                  <a:pt x="189" y="129"/>
                  <a:pt x="187" y="134"/>
                  <a:pt x="189" y="138"/>
                </a:cubicBezTo>
                <a:cubicBezTo>
                  <a:pt x="204" y="174"/>
                  <a:pt x="204" y="174"/>
                  <a:pt x="204" y="174"/>
                </a:cubicBezTo>
                <a:cubicBezTo>
                  <a:pt x="204" y="174"/>
                  <a:pt x="204" y="174"/>
                  <a:pt x="204" y="175"/>
                </a:cubicBezTo>
                <a:cubicBezTo>
                  <a:pt x="204" y="175"/>
                  <a:pt x="204" y="175"/>
                  <a:pt x="204" y="175"/>
                </a:cubicBezTo>
                <a:cubicBezTo>
                  <a:pt x="204" y="175"/>
                  <a:pt x="204" y="175"/>
                  <a:pt x="205" y="176"/>
                </a:cubicBezTo>
                <a:cubicBezTo>
                  <a:pt x="205" y="176"/>
                  <a:pt x="205" y="176"/>
                  <a:pt x="205" y="176"/>
                </a:cubicBezTo>
                <a:cubicBezTo>
                  <a:pt x="205" y="177"/>
                  <a:pt x="206" y="177"/>
                  <a:pt x="206" y="177"/>
                </a:cubicBezTo>
                <a:cubicBezTo>
                  <a:pt x="206" y="177"/>
                  <a:pt x="207" y="178"/>
                  <a:pt x="207" y="178"/>
                </a:cubicBezTo>
                <a:cubicBezTo>
                  <a:pt x="207" y="178"/>
                  <a:pt x="207" y="178"/>
                  <a:pt x="208" y="178"/>
                </a:cubicBezTo>
                <a:cubicBezTo>
                  <a:pt x="208" y="178"/>
                  <a:pt x="208" y="179"/>
                  <a:pt x="209" y="179"/>
                </a:cubicBezTo>
                <a:cubicBezTo>
                  <a:pt x="209" y="179"/>
                  <a:pt x="209" y="179"/>
                  <a:pt x="210" y="179"/>
                </a:cubicBezTo>
                <a:cubicBezTo>
                  <a:pt x="210" y="179"/>
                  <a:pt x="210" y="179"/>
                  <a:pt x="210" y="179"/>
                </a:cubicBezTo>
                <a:cubicBezTo>
                  <a:pt x="211" y="179"/>
                  <a:pt x="211" y="179"/>
                  <a:pt x="211" y="179"/>
                </a:cubicBezTo>
                <a:cubicBezTo>
                  <a:pt x="211" y="179"/>
                  <a:pt x="211" y="179"/>
                  <a:pt x="211" y="179"/>
                </a:cubicBezTo>
                <a:cubicBezTo>
                  <a:pt x="211" y="179"/>
                  <a:pt x="212" y="179"/>
                  <a:pt x="212" y="179"/>
                </a:cubicBezTo>
                <a:cubicBezTo>
                  <a:pt x="212" y="179"/>
                  <a:pt x="213" y="179"/>
                  <a:pt x="213" y="179"/>
                </a:cubicBezTo>
                <a:cubicBezTo>
                  <a:pt x="213" y="179"/>
                  <a:pt x="214" y="179"/>
                  <a:pt x="214" y="179"/>
                </a:cubicBezTo>
                <a:cubicBezTo>
                  <a:pt x="214" y="178"/>
                  <a:pt x="215" y="178"/>
                  <a:pt x="215" y="178"/>
                </a:cubicBezTo>
                <a:cubicBezTo>
                  <a:pt x="215" y="178"/>
                  <a:pt x="215" y="178"/>
                  <a:pt x="215" y="178"/>
                </a:cubicBezTo>
                <a:cubicBezTo>
                  <a:pt x="252" y="157"/>
                  <a:pt x="252" y="157"/>
                  <a:pt x="252" y="157"/>
                </a:cubicBezTo>
                <a:cubicBezTo>
                  <a:pt x="256" y="154"/>
                  <a:pt x="257" y="149"/>
                  <a:pt x="255" y="146"/>
                </a:cubicBezTo>
                <a:cubicBezTo>
                  <a:pt x="253" y="142"/>
                  <a:pt x="248" y="140"/>
                  <a:pt x="244" y="143"/>
                </a:cubicBezTo>
                <a:cubicBezTo>
                  <a:pt x="228" y="152"/>
                  <a:pt x="228" y="152"/>
                  <a:pt x="228" y="152"/>
                </a:cubicBezTo>
                <a:cubicBezTo>
                  <a:pt x="233" y="134"/>
                  <a:pt x="232" y="117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6178B488-448C-474D-B5D3-9F7B839C3649}"/>
              </a:ext>
            </a:extLst>
          </p:cNvPr>
          <p:cNvGrpSpPr/>
          <p:nvPr/>
        </p:nvGrpSpPr>
        <p:grpSpPr>
          <a:xfrm>
            <a:off x="3855909" y="2836508"/>
            <a:ext cx="1479797" cy="642678"/>
            <a:chOff x="4989350" y="3368779"/>
            <a:chExt cx="2303406" cy="1000371"/>
          </a:xfrm>
        </p:grpSpPr>
        <p:sp>
          <p:nvSpPr>
            <p:cNvPr id="53" name="文本框 33">
              <a:extLst>
                <a:ext uri="{FF2B5EF4-FFF2-40B4-BE49-F238E27FC236}">
                  <a16:creationId xmlns:a16="http://schemas.microsoft.com/office/drawing/2014/main" id="{54E3B71F-AC5A-4D4F-9366-C70180EF6215}"/>
                </a:ext>
              </a:extLst>
            </p:cNvPr>
            <p:cNvSpPr txBox="1"/>
            <p:nvPr/>
          </p:nvSpPr>
          <p:spPr>
            <a:xfrm>
              <a:off x="5290187" y="3924658"/>
              <a:ext cx="1707103" cy="444492"/>
            </a:xfrm>
            <a:prstGeom prst="rect">
              <a:avLst/>
            </a:prstGeom>
            <a:noFill/>
          </p:spPr>
          <p:txBody>
            <a:bodyPr wrap="square">
              <a:normAutofit fontScale="77500" lnSpcReduction="20000"/>
            </a:bodyPr>
            <a:lstStyle/>
            <a:p>
              <a:pPr algn="ctr" defTabSz="178578">
                <a:defRPr/>
              </a:pPr>
              <a:r>
                <a:rPr lang="en-US" sz="937" kern="0">
                  <a:solidFill>
                    <a:schemeClr val="bg1"/>
                  </a:solidFill>
                </a:rPr>
                <a:t>Aliquam gravida eu enim ut molestie. </a:t>
              </a: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03682066-CB89-49B3-B7F2-DE38DCC974AE}"/>
                </a:ext>
              </a:extLst>
            </p:cNvPr>
            <p:cNvSpPr/>
            <p:nvPr/>
          </p:nvSpPr>
          <p:spPr>
            <a:xfrm>
              <a:off x="4989350" y="3368779"/>
              <a:ext cx="2303406" cy="511488"/>
            </a:xfrm>
            <a:prstGeom prst="rect">
              <a:avLst/>
            </a:prstGeom>
          </p:spPr>
          <p:txBody>
            <a:bodyPr wrap="square">
              <a:normAutofit fontScale="85000" lnSpcReduction="20000"/>
            </a:bodyPr>
            <a:lstStyle/>
            <a:p>
              <a:pPr algn="ctr" defTabSz="178578">
                <a:defRPr/>
              </a:pPr>
              <a:r>
                <a:rPr lang="en-US" sz="2247" kern="0">
                  <a:solidFill>
                    <a:schemeClr val="bg1"/>
                  </a:solidFill>
                </a:rPr>
                <a:t>2016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220508" y="1815667"/>
            <a:ext cx="1584588" cy="1331306"/>
            <a:chOff x="3220508" y="1815667"/>
            <a:chExt cx="1584588" cy="1331306"/>
          </a:xfrm>
        </p:grpSpPr>
        <p:sp>
          <p:nvSpPr>
            <p:cNvPr id="33" name="任意多边形 2">
              <a:extLst>
                <a:ext uri="{FF2B5EF4-FFF2-40B4-BE49-F238E27FC236}">
                  <a16:creationId xmlns:a16="http://schemas.microsoft.com/office/drawing/2014/main" id="{FDE117DC-9D77-469E-81A4-C0D00AECECC9}"/>
                </a:ext>
              </a:extLst>
            </p:cNvPr>
            <p:cNvSpPr/>
            <p:nvPr/>
          </p:nvSpPr>
          <p:spPr>
            <a:xfrm rot="10800000">
              <a:off x="3220508" y="1815667"/>
              <a:ext cx="1584588" cy="1331306"/>
            </a:xfrm>
            <a:custGeom>
              <a:avLst/>
              <a:gdLst>
                <a:gd name="connsiteX0" fmla="*/ 370825 w 2466521"/>
                <a:gd name="connsiteY0" fmla="*/ 2072270 h 2072270"/>
                <a:gd name="connsiteX1" fmla="*/ 303147 w 2466521"/>
                <a:gd name="connsiteY1" fmla="*/ 2068853 h 2072270"/>
                <a:gd name="connsiteX2" fmla="*/ 284239 w 2466521"/>
                <a:gd name="connsiteY2" fmla="*/ 2066281 h 2072270"/>
                <a:gd name="connsiteX3" fmla="*/ 47099 w 2466521"/>
                <a:gd name="connsiteY3" fmla="*/ 1877727 h 2072270"/>
                <a:gd name="connsiteX4" fmla="*/ 62381 w 2466521"/>
                <a:gd name="connsiteY4" fmla="*/ 1481505 h 2072270"/>
                <a:gd name="connsiteX5" fmla="*/ 215929 w 2466521"/>
                <a:gd name="connsiteY5" fmla="*/ 1344762 h 2072270"/>
                <a:gd name="connsiteX6" fmla="*/ 307716 w 2466521"/>
                <a:gd name="connsiteY6" fmla="*/ 1313682 h 2072270"/>
                <a:gd name="connsiteX7" fmla="*/ 370825 w 2466521"/>
                <a:gd name="connsiteY7" fmla="*/ 1316868 h 2072270"/>
                <a:gd name="connsiteX8" fmla="*/ 1705439 w 2466521"/>
                <a:gd name="connsiteY8" fmla="*/ 112493 h 2072270"/>
                <a:gd name="connsiteX9" fmla="*/ 1709142 w 2466521"/>
                <a:gd name="connsiteY9" fmla="*/ 39163 h 2072270"/>
                <a:gd name="connsiteX10" fmla="*/ 1718451 w 2466521"/>
                <a:gd name="connsiteY10" fmla="*/ 53001 h 2072270"/>
                <a:gd name="connsiteX11" fmla="*/ 1815545 w 2466521"/>
                <a:gd name="connsiteY11" fmla="*/ 136486 h 2072270"/>
                <a:gd name="connsiteX12" fmla="*/ 2300446 w 2466521"/>
                <a:gd name="connsiteY12" fmla="*/ 155189 h 2072270"/>
                <a:gd name="connsiteX13" fmla="*/ 2403682 w 2466521"/>
                <a:gd name="connsiteY13" fmla="*/ 79431 h 2072270"/>
                <a:gd name="connsiteX14" fmla="*/ 2466521 w 2466521"/>
                <a:gd name="connsiteY14" fmla="*/ 0 h 2072270"/>
                <a:gd name="connsiteX15" fmla="*/ 2456941 w 2466521"/>
                <a:gd name="connsiteY15" fmla="*/ 189728 h 2072270"/>
                <a:gd name="connsiteX16" fmla="*/ 370825 w 2466521"/>
                <a:gd name="connsiteY16" fmla="*/ 2072270 h 2072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66521" h="2072270">
                  <a:moveTo>
                    <a:pt x="370825" y="2072270"/>
                  </a:moveTo>
                  <a:lnTo>
                    <a:pt x="303147" y="2068853"/>
                  </a:lnTo>
                  <a:lnTo>
                    <a:pt x="284239" y="2066281"/>
                  </a:lnTo>
                  <a:cubicBezTo>
                    <a:pt x="184305" y="2038557"/>
                    <a:pt x="98017" y="1971400"/>
                    <a:pt x="47099" y="1877727"/>
                  </a:cubicBezTo>
                  <a:cubicBezTo>
                    <a:pt x="-20793" y="1752830"/>
                    <a:pt x="-14929" y="1600802"/>
                    <a:pt x="62381" y="1481505"/>
                  </a:cubicBezTo>
                  <a:cubicBezTo>
                    <a:pt x="101036" y="1421857"/>
                    <a:pt x="154456" y="1375169"/>
                    <a:pt x="215929" y="1344762"/>
                  </a:cubicBezTo>
                  <a:lnTo>
                    <a:pt x="307716" y="1313682"/>
                  </a:lnTo>
                  <a:lnTo>
                    <a:pt x="370825" y="1316868"/>
                  </a:lnTo>
                  <a:cubicBezTo>
                    <a:pt x="1065430" y="1316868"/>
                    <a:pt x="1636739" y="788972"/>
                    <a:pt x="1705439" y="112493"/>
                  </a:cubicBezTo>
                  <a:lnTo>
                    <a:pt x="1709142" y="39163"/>
                  </a:lnTo>
                  <a:lnTo>
                    <a:pt x="1718451" y="53001"/>
                  </a:lnTo>
                  <a:cubicBezTo>
                    <a:pt x="1746512" y="84662"/>
                    <a:pt x="1779046" y="112833"/>
                    <a:pt x="1815545" y="136486"/>
                  </a:cubicBezTo>
                  <a:cubicBezTo>
                    <a:pt x="1961542" y="231099"/>
                    <a:pt x="2147595" y="238275"/>
                    <a:pt x="2300446" y="155189"/>
                  </a:cubicBezTo>
                  <a:cubicBezTo>
                    <a:pt x="2338659" y="134418"/>
                    <a:pt x="2373266" y="108837"/>
                    <a:pt x="2403682" y="79431"/>
                  </a:cubicBezTo>
                  <a:lnTo>
                    <a:pt x="2466521" y="0"/>
                  </a:lnTo>
                  <a:lnTo>
                    <a:pt x="2456941" y="189728"/>
                  </a:lnTo>
                  <a:cubicBezTo>
                    <a:pt x="2349556" y="1247124"/>
                    <a:pt x="1456552" y="2072270"/>
                    <a:pt x="370825" y="2072270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7C3146D-B17C-4A08-9140-AEB61741F75D}"/>
                </a:ext>
              </a:extLst>
            </p:cNvPr>
            <p:cNvGrpSpPr/>
            <p:nvPr/>
          </p:nvGrpSpPr>
          <p:grpSpPr>
            <a:xfrm>
              <a:off x="4347228" y="1908568"/>
              <a:ext cx="247956" cy="298137"/>
              <a:chOff x="2636068" y="1362870"/>
              <a:chExt cx="557165" cy="669925"/>
            </a:xfrm>
            <a:solidFill>
              <a:srgbClr val="FFFFFF"/>
            </a:solidFill>
          </p:grpSpPr>
          <p:sp>
            <p:nvSpPr>
              <p:cNvPr id="50" name="任意多边形 46">
                <a:extLst>
                  <a:ext uri="{FF2B5EF4-FFF2-40B4-BE49-F238E27FC236}">
                    <a16:creationId xmlns:a16="http://schemas.microsoft.com/office/drawing/2014/main" id="{4503EE72-1827-4825-BA0A-5E54B5284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5283" y="1685926"/>
                <a:ext cx="81858" cy="98425"/>
              </a:xfrm>
              <a:custGeom>
                <a:avLst/>
                <a:gdLst>
                  <a:gd name="connsiteX0" fmla="*/ 55289 w 268288"/>
                  <a:gd name="connsiteY0" fmla="*/ 122559 h 322584"/>
                  <a:gd name="connsiteX1" fmla="*/ 214313 w 268288"/>
                  <a:gd name="connsiteY1" fmla="*/ 122559 h 322584"/>
                  <a:gd name="connsiteX2" fmla="*/ 214313 w 268288"/>
                  <a:gd name="connsiteY2" fmla="*/ 235731 h 322584"/>
                  <a:gd name="connsiteX3" fmla="*/ 188028 w 268288"/>
                  <a:gd name="connsiteY3" fmla="*/ 268630 h 322584"/>
                  <a:gd name="connsiteX4" fmla="*/ 188028 w 268288"/>
                  <a:gd name="connsiteY4" fmla="*/ 309425 h 322584"/>
                  <a:gd name="connsiteX5" fmla="*/ 168314 w 268288"/>
                  <a:gd name="connsiteY5" fmla="*/ 322584 h 322584"/>
                  <a:gd name="connsiteX6" fmla="*/ 148601 w 268288"/>
                  <a:gd name="connsiteY6" fmla="*/ 309425 h 322584"/>
                  <a:gd name="connsiteX7" fmla="*/ 148601 w 268288"/>
                  <a:gd name="connsiteY7" fmla="*/ 268630 h 322584"/>
                  <a:gd name="connsiteX8" fmla="*/ 119687 w 268288"/>
                  <a:gd name="connsiteY8" fmla="*/ 268630 h 322584"/>
                  <a:gd name="connsiteX9" fmla="*/ 119687 w 268288"/>
                  <a:gd name="connsiteY9" fmla="*/ 309425 h 322584"/>
                  <a:gd name="connsiteX10" fmla="*/ 99974 w 268288"/>
                  <a:gd name="connsiteY10" fmla="*/ 322584 h 322584"/>
                  <a:gd name="connsiteX11" fmla="*/ 81574 w 268288"/>
                  <a:gd name="connsiteY11" fmla="*/ 309425 h 322584"/>
                  <a:gd name="connsiteX12" fmla="*/ 81574 w 268288"/>
                  <a:gd name="connsiteY12" fmla="*/ 268630 h 322584"/>
                  <a:gd name="connsiteX13" fmla="*/ 53975 w 268288"/>
                  <a:gd name="connsiteY13" fmla="*/ 235731 h 322584"/>
                  <a:gd name="connsiteX14" fmla="*/ 55289 w 268288"/>
                  <a:gd name="connsiteY14" fmla="*/ 122559 h 322584"/>
                  <a:gd name="connsiteX15" fmla="*/ 248444 w 268288"/>
                  <a:gd name="connsiteY15" fmla="*/ 108272 h 322584"/>
                  <a:gd name="connsiteX16" fmla="*/ 268288 w 268288"/>
                  <a:gd name="connsiteY16" fmla="*/ 121403 h 322584"/>
                  <a:gd name="connsiteX17" fmla="*/ 268288 w 268288"/>
                  <a:gd name="connsiteY17" fmla="*/ 201504 h 322584"/>
                  <a:gd name="connsiteX18" fmla="*/ 248444 w 268288"/>
                  <a:gd name="connsiteY18" fmla="*/ 214635 h 322584"/>
                  <a:gd name="connsiteX19" fmla="*/ 228600 w 268288"/>
                  <a:gd name="connsiteY19" fmla="*/ 201504 h 322584"/>
                  <a:gd name="connsiteX20" fmla="*/ 228600 w 268288"/>
                  <a:gd name="connsiteY20" fmla="*/ 121403 h 322584"/>
                  <a:gd name="connsiteX21" fmla="*/ 248444 w 268288"/>
                  <a:gd name="connsiteY21" fmla="*/ 108272 h 322584"/>
                  <a:gd name="connsiteX22" fmla="*/ 19844 w 268288"/>
                  <a:gd name="connsiteY22" fmla="*/ 108272 h 322584"/>
                  <a:gd name="connsiteX23" fmla="*/ 39688 w 268288"/>
                  <a:gd name="connsiteY23" fmla="*/ 121437 h 322584"/>
                  <a:gd name="connsiteX24" fmla="*/ 39688 w 268288"/>
                  <a:gd name="connsiteY24" fmla="*/ 201741 h 322584"/>
                  <a:gd name="connsiteX25" fmla="*/ 19844 w 268288"/>
                  <a:gd name="connsiteY25" fmla="*/ 216222 h 322584"/>
                  <a:gd name="connsiteX26" fmla="*/ 0 w 268288"/>
                  <a:gd name="connsiteY26" fmla="*/ 201741 h 322584"/>
                  <a:gd name="connsiteX27" fmla="*/ 0 w 268288"/>
                  <a:gd name="connsiteY27" fmla="*/ 121437 h 322584"/>
                  <a:gd name="connsiteX28" fmla="*/ 19844 w 268288"/>
                  <a:gd name="connsiteY28" fmla="*/ 108272 h 322584"/>
                  <a:gd name="connsiteX29" fmla="*/ 167482 w 268288"/>
                  <a:gd name="connsiteY29" fmla="*/ 65409 h 322584"/>
                  <a:gd name="connsiteX30" fmla="*/ 157163 w 268288"/>
                  <a:gd name="connsiteY30" fmla="*/ 75728 h 322584"/>
                  <a:gd name="connsiteX31" fmla="*/ 167482 w 268288"/>
                  <a:gd name="connsiteY31" fmla="*/ 86047 h 322584"/>
                  <a:gd name="connsiteX32" fmla="*/ 177801 w 268288"/>
                  <a:gd name="connsiteY32" fmla="*/ 75728 h 322584"/>
                  <a:gd name="connsiteX33" fmla="*/ 167482 w 268288"/>
                  <a:gd name="connsiteY33" fmla="*/ 65409 h 322584"/>
                  <a:gd name="connsiteX34" fmla="*/ 100807 w 268288"/>
                  <a:gd name="connsiteY34" fmla="*/ 65409 h 322584"/>
                  <a:gd name="connsiteX35" fmla="*/ 90488 w 268288"/>
                  <a:gd name="connsiteY35" fmla="*/ 75728 h 322584"/>
                  <a:gd name="connsiteX36" fmla="*/ 100807 w 268288"/>
                  <a:gd name="connsiteY36" fmla="*/ 86047 h 322584"/>
                  <a:gd name="connsiteX37" fmla="*/ 111126 w 268288"/>
                  <a:gd name="connsiteY37" fmla="*/ 75728 h 322584"/>
                  <a:gd name="connsiteX38" fmla="*/ 100807 w 268288"/>
                  <a:gd name="connsiteY38" fmla="*/ 65409 h 322584"/>
                  <a:gd name="connsiteX39" fmla="*/ 71089 w 268288"/>
                  <a:gd name="connsiteY39" fmla="*/ 1373 h 322584"/>
                  <a:gd name="connsiteX40" fmla="*/ 81621 w 268288"/>
                  <a:gd name="connsiteY40" fmla="*/ 4013 h 322584"/>
                  <a:gd name="connsiteX41" fmla="*/ 106633 w 268288"/>
                  <a:gd name="connsiteY41" fmla="*/ 43605 h 322584"/>
                  <a:gd name="connsiteX42" fmla="*/ 106633 w 268288"/>
                  <a:gd name="connsiteY42" fmla="*/ 44924 h 322584"/>
                  <a:gd name="connsiteX43" fmla="*/ 134279 w 268288"/>
                  <a:gd name="connsiteY43" fmla="*/ 40965 h 322584"/>
                  <a:gd name="connsiteX44" fmla="*/ 161925 w 268288"/>
                  <a:gd name="connsiteY44" fmla="*/ 44924 h 322584"/>
                  <a:gd name="connsiteX45" fmla="*/ 163242 w 268288"/>
                  <a:gd name="connsiteY45" fmla="*/ 43605 h 322584"/>
                  <a:gd name="connsiteX46" fmla="*/ 188254 w 268288"/>
                  <a:gd name="connsiteY46" fmla="*/ 4013 h 322584"/>
                  <a:gd name="connsiteX47" fmla="*/ 197470 w 268288"/>
                  <a:gd name="connsiteY47" fmla="*/ 1373 h 322584"/>
                  <a:gd name="connsiteX48" fmla="*/ 201419 w 268288"/>
                  <a:gd name="connsiteY48" fmla="*/ 10611 h 322584"/>
                  <a:gd name="connsiteX49" fmla="*/ 175090 w 268288"/>
                  <a:gd name="connsiteY49" fmla="*/ 50203 h 322584"/>
                  <a:gd name="connsiteX50" fmla="*/ 175090 w 268288"/>
                  <a:gd name="connsiteY50" fmla="*/ 51523 h 322584"/>
                  <a:gd name="connsiteX51" fmla="*/ 215900 w 268288"/>
                  <a:gd name="connsiteY51" fmla="*/ 108272 h 322584"/>
                  <a:gd name="connsiteX52" fmla="*/ 53975 w 268288"/>
                  <a:gd name="connsiteY52" fmla="*/ 108272 h 322584"/>
                  <a:gd name="connsiteX53" fmla="*/ 94785 w 268288"/>
                  <a:gd name="connsiteY53" fmla="*/ 51523 h 322584"/>
                  <a:gd name="connsiteX54" fmla="*/ 93469 w 268288"/>
                  <a:gd name="connsiteY54" fmla="*/ 50203 h 322584"/>
                  <a:gd name="connsiteX55" fmla="*/ 68456 w 268288"/>
                  <a:gd name="connsiteY55" fmla="*/ 10611 h 322584"/>
                  <a:gd name="connsiteX56" fmla="*/ 71089 w 268288"/>
                  <a:gd name="connsiteY56" fmla="*/ 1373 h 32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8288" h="322584">
                    <a:moveTo>
                      <a:pt x="55289" y="122559"/>
                    </a:moveTo>
                    <a:cubicBezTo>
                      <a:pt x="55289" y="122559"/>
                      <a:pt x="55289" y="122559"/>
                      <a:pt x="214313" y="122559"/>
                    </a:cubicBezTo>
                    <a:cubicBezTo>
                      <a:pt x="214313" y="122559"/>
                      <a:pt x="214313" y="122559"/>
                      <a:pt x="214313" y="235731"/>
                    </a:cubicBezTo>
                    <a:cubicBezTo>
                      <a:pt x="214313" y="255471"/>
                      <a:pt x="206428" y="265998"/>
                      <a:pt x="188028" y="268630"/>
                    </a:cubicBezTo>
                    <a:cubicBezTo>
                      <a:pt x="188028" y="268630"/>
                      <a:pt x="188028" y="268630"/>
                      <a:pt x="188028" y="309425"/>
                    </a:cubicBezTo>
                    <a:cubicBezTo>
                      <a:pt x="188028" y="316004"/>
                      <a:pt x="178828" y="322584"/>
                      <a:pt x="168314" y="322584"/>
                    </a:cubicBezTo>
                    <a:cubicBezTo>
                      <a:pt x="157800" y="322584"/>
                      <a:pt x="148601" y="316004"/>
                      <a:pt x="148601" y="309425"/>
                    </a:cubicBezTo>
                    <a:cubicBezTo>
                      <a:pt x="148601" y="309425"/>
                      <a:pt x="148601" y="309425"/>
                      <a:pt x="148601" y="268630"/>
                    </a:cubicBezTo>
                    <a:cubicBezTo>
                      <a:pt x="139401" y="268630"/>
                      <a:pt x="128887" y="268630"/>
                      <a:pt x="119687" y="268630"/>
                    </a:cubicBezTo>
                    <a:cubicBezTo>
                      <a:pt x="119687" y="268630"/>
                      <a:pt x="119687" y="268630"/>
                      <a:pt x="119687" y="309425"/>
                    </a:cubicBezTo>
                    <a:cubicBezTo>
                      <a:pt x="119687" y="316004"/>
                      <a:pt x="111802" y="322584"/>
                      <a:pt x="99974" y="322584"/>
                    </a:cubicBezTo>
                    <a:cubicBezTo>
                      <a:pt x="89460" y="322584"/>
                      <a:pt x="81574" y="316004"/>
                      <a:pt x="81574" y="309425"/>
                    </a:cubicBezTo>
                    <a:cubicBezTo>
                      <a:pt x="81574" y="309425"/>
                      <a:pt x="81574" y="309425"/>
                      <a:pt x="81574" y="268630"/>
                    </a:cubicBezTo>
                    <a:cubicBezTo>
                      <a:pt x="63175" y="265998"/>
                      <a:pt x="53975" y="255471"/>
                      <a:pt x="53975" y="235731"/>
                    </a:cubicBezTo>
                    <a:cubicBezTo>
                      <a:pt x="53975" y="212044"/>
                      <a:pt x="55289" y="122559"/>
                      <a:pt x="55289" y="122559"/>
                    </a:cubicBezTo>
                    <a:close/>
                    <a:moveTo>
                      <a:pt x="248444" y="108272"/>
                    </a:moveTo>
                    <a:cubicBezTo>
                      <a:pt x="259028" y="108272"/>
                      <a:pt x="268288" y="114838"/>
                      <a:pt x="268288" y="121403"/>
                    </a:cubicBezTo>
                    <a:cubicBezTo>
                      <a:pt x="268288" y="121403"/>
                      <a:pt x="268288" y="121403"/>
                      <a:pt x="268288" y="201504"/>
                    </a:cubicBezTo>
                    <a:cubicBezTo>
                      <a:pt x="268288" y="208070"/>
                      <a:pt x="259028" y="214635"/>
                      <a:pt x="248444" y="214635"/>
                    </a:cubicBezTo>
                    <a:cubicBezTo>
                      <a:pt x="237861" y="214635"/>
                      <a:pt x="228600" y="208070"/>
                      <a:pt x="228600" y="201504"/>
                    </a:cubicBezTo>
                    <a:cubicBezTo>
                      <a:pt x="228600" y="201504"/>
                      <a:pt x="228600" y="201504"/>
                      <a:pt x="228600" y="121403"/>
                    </a:cubicBezTo>
                    <a:cubicBezTo>
                      <a:pt x="228600" y="114838"/>
                      <a:pt x="237861" y="108272"/>
                      <a:pt x="248444" y="108272"/>
                    </a:cubicBezTo>
                    <a:close/>
                    <a:moveTo>
                      <a:pt x="19844" y="108272"/>
                    </a:moveTo>
                    <a:cubicBezTo>
                      <a:pt x="30427" y="108272"/>
                      <a:pt x="39688" y="113538"/>
                      <a:pt x="39688" y="121437"/>
                    </a:cubicBezTo>
                    <a:cubicBezTo>
                      <a:pt x="39688" y="121437"/>
                      <a:pt x="39688" y="121437"/>
                      <a:pt x="39688" y="201741"/>
                    </a:cubicBezTo>
                    <a:cubicBezTo>
                      <a:pt x="39688" y="209640"/>
                      <a:pt x="30427" y="216222"/>
                      <a:pt x="19844" y="216222"/>
                    </a:cubicBezTo>
                    <a:cubicBezTo>
                      <a:pt x="9260" y="216222"/>
                      <a:pt x="0" y="209640"/>
                      <a:pt x="0" y="201741"/>
                    </a:cubicBezTo>
                    <a:cubicBezTo>
                      <a:pt x="0" y="201741"/>
                      <a:pt x="0" y="201741"/>
                      <a:pt x="0" y="121437"/>
                    </a:cubicBezTo>
                    <a:cubicBezTo>
                      <a:pt x="0" y="113538"/>
                      <a:pt x="9260" y="108272"/>
                      <a:pt x="19844" y="108272"/>
                    </a:cubicBezTo>
                    <a:close/>
                    <a:moveTo>
                      <a:pt x="167482" y="65409"/>
                    </a:moveTo>
                    <a:cubicBezTo>
                      <a:pt x="161783" y="65409"/>
                      <a:pt x="157163" y="70029"/>
                      <a:pt x="157163" y="75728"/>
                    </a:cubicBezTo>
                    <a:cubicBezTo>
                      <a:pt x="157163" y="81427"/>
                      <a:pt x="161783" y="86047"/>
                      <a:pt x="167482" y="86047"/>
                    </a:cubicBezTo>
                    <a:cubicBezTo>
                      <a:pt x="173181" y="86047"/>
                      <a:pt x="177801" y="81427"/>
                      <a:pt x="177801" y="75728"/>
                    </a:cubicBezTo>
                    <a:cubicBezTo>
                      <a:pt x="177801" y="70029"/>
                      <a:pt x="173181" y="65409"/>
                      <a:pt x="167482" y="65409"/>
                    </a:cubicBezTo>
                    <a:close/>
                    <a:moveTo>
                      <a:pt x="100807" y="65409"/>
                    </a:moveTo>
                    <a:cubicBezTo>
                      <a:pt x="95108" y="65409"/>
                      <a:pt x="90488" y="70029"/>
                      <a:pt x="90488" y="75728"/>
                    </a:cubicBezTo>
                    <a:cubicBezTo>
                      <a:pt x="90488" y="81427"/>
                      <a:pt x="95108" y="86047"/>
                      <a:pt x="100807" y="86047"/>
                    </a:cubicBezTo>
                    <a:cubicBezTo>
                      <a:pt x="106506" y="86047"/>
                      <a:pt x="111126" y="81427"/>
                      <a:pt x="111126" y="75728"/>
                    </a:cubicBezTo>
                    <a:cubicBezTo>
                      <a:pt x="111126" y="70029"/>
                      <a:pt x="106506" y="65409"/>
                      <a:pt x="100807" y="65409"/>
                    </a:cubicBezTo>
                    <a:close/>
                    <a:moveTo>
                      <a:pt x="71089" y="1373"/>
                    </a:moveTo>
                    <a:cubicBezTo>
                      <a:pt x="75038" y="-1266"/>
                      <a:pt x="78988" y="53"/>
                      <a:pt x="81621" y="4013"/>
                    </a:cubicBezTo>
                    <a:cubicBezTo>
                      <a:pt x="81621" y="4013"/>
                      <a:pt x="81621" y="4013"/>
                      <a:pt x="106633" y="43605"/>
                    </a:cubicBezTo>
                    <a:cubicBezTo>
                      <a:pt x="106633" y="43605"/>
                      <a:pt x="106633" y="44924"/>
                      <a:pt x="106633" y="44924"/>
                    </a:cubicBezTo>
                    <a:cubicBezTo>
                      <a:pt x="115849" y="42285"/>
                      <a:pt x="125064" y="40965"/>
                      <a:pt x="134279" y="40965"/>
                    </a:cubicBezTo>
                    <a:cubicBezTo>
                      <a:pt x="144811" y="40965"/>
                      <a:pt x="154026" y="42285"/>
                      <a:pt x="161925" y="44924"/>
                    </a:cubicBezTo>
                    <a:cubicBezTo>
                      <a:pt x="161925" y="44924"/>
                      <a:pt x="161925" y="43605"/>
                      <a:pt x="163242" y="43605"/>
                    </a:cubicBezTo>
                    <a:cubicBezTo>
                      <a:pt x="163242" y="43605"/>
                      <a:pt x="163242" y="43605"/>
                      <a:pt x="188254" y="4013"/>
                    </a:cubicBezTo>
                    <a:cubicBezTo>
                      <a:pt x="189571" y="53"/>
                      <a:pt x="194837" y="-1266"/>
                      <a:pt x="197470" y="1373"/>
                    </a:cubicBezTo>
                    <a:cubicBezTo>
                      <a:pt x="201419" y="2693"/>
                      <a:pt x="202735" y="6652"/>
                      <a:pt x="201419" y="10611"/>
                    </a:cubicBezTo>
                    <a:cubicBezTo>
                      <a:pt x="201419" y="10611"/>
                      <a:pt x="201419" y="10611"/>
                      <a:pt x="175090" y="50203"/>
                    </a:cubicBezTo>
                    <a:cubicBezTo>
                      <a:pt x="175090" y="50203"/>
                      <a:pt x="175090" y="50203"/>
                      <a:pt x="175090" y="51523"/>
                    </a:cubicBezTo>
                    <a:cubicBezTo>
                      <a:pt x="196153" y="63401"/>
                      <a:pt x="211951" y="83197"/>
                      <a:pt x="215900" y="108272"/>
                    </a:cubicBezTo>
                    <a:cubicBezTo>
                      <a:pt x="215900" y="108272"/>
                      <a:pt x="215900" y="108272"/>
                      <a:pt x="53975" y="108272"/>
                    </a:cubicBezTo>
                    <a:cubicBezTo>
                      <a:pt x="57924" y="83197"/>
                      <a:pt x="73722" y="63401"/>
                      <a:pt x="94785" y="51523"/>
                    </a:cubicBezTo>
                    <a:cubicBezTo>
                      <a:pt x="94785" y="51523"/>
                      <a:pt x="93469" y="50203"/>
                      <a:pt x="93469" y="50203"/>
                    </a:cubicBezTo>
                    <a:cubicBezTo>
                      <a:pt x="93469" y="50203"/>
                      <a:pt x="93469" y="50203"/>
                      <a:pt x="68456" y="10611"/>
                    </a:cubicBezTo>
                    <a:cubicBezTo>
                      <a:pt x="65823" y="6652"/>
                      <a:pt x="67140" y="2693"/>
                      <a:pt x="71089" y="1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任意多边形 47">
                <a:extLst>
                  <a:ext uri="{FF2B5EF4-FFF2-40B4-BE49-F238E27FC236}">
                    <a16:creationId xmlns:a16="http://schemas.microsoft.com/office/drawing/2014/main" id="{E119D178-A6D1-49B3-B7F3-645C687A3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158" y="1685926"/>
                <a:ext cx="81858" cy="98425"/>
              </a:xfrm>
              <a:custGeom>
                <a:avLst/>
                <a:gdLst>
                  <a:gd name="connsiteX0" fmla="*/ 55289 w 268288"/>
                  <a:gd name="connsiteY0" fmla="*/ 122559 h 322584"/>
                  <a:gd name="connsiteX1" fmla="*/ 214313 w 268288"/>
                  <a:gd name="connsiteY1" fmla="*/ 122559 h 322584"/>
                  <a:gd name="connsiteX2" fmla="*/ 214313 w 268288"/>
                  <a:gd name="connsiteY2" fmla="*/ 235731 h 322584"/>
                  <a:gd name="connsiteX3" fmla="*/ 188028 w 268288"/>
                  <a:gd name="connsiteY3" fmla="*/ 268630 h 322584"/>
                  <a:gd name="connsiteX4" fmla="*/ 188028 w 268288"/>
                  <a:gd name="connsiteY4" fmla="*/ 309425 h 322584"/>
                  <a:gd name="connsiteX5" fmla="*/ 168314 w 268288"/>
                  <a:gd name="connsiteY5" fmla="*/ 322584 h 322584"/>
                  <a:gd name="connsiteX6" fmla="*/ 148601 w 268288"/>
                  <a:gd name="connsiteY6" fmla="*/ 309425 h 322584"/>
                  <a:gd name="connsiteX7" fmla="*/ 148601 w 268288"/>
                  <a:gd name="connsiteY7" fmla="*/ 268630 h 322584"/>
                  <a:gd name="connsiteX8" fmla="*/ 119687 w 268288"/>
                  <a:gd name="connsiteY8" fmla="*/ 268630 h 322584"/>
                  <a:gd name="connsiteX9" fmla="*/ 119687 w 268288"/>
                  <a:gd name="connsiteY9" fmla="*/ 309425 h 322584"/>
                  <a:gd name="connsiteX10" fmla="*/ 99974 w 268288"/>
                  <a:gd name="connsiteY10" fmla="*/ 322584 h 322584"/>
                  <a:gd name="connsiteX11" fmla="*/ 81574 w 268288"/>
                  <a:gd name="connsiteY11" fmla="*/ 309425 h 322584"/>
                  <a:gd name="connsiteX12" fmla="*/ 81574 w 268288"/>
                  <a:gd name="connsiteY12" fmla="*/ 268630 h 322584"/>
                  <a:gd name="connsiteX13" fmla="*/ 53975 w 268288"/>
                  <a:gd name="connsiteY13" fmla="*/ 235731 h 322584"/>
                  <a:gd name="connsiteX14" fmla="*/ 55289 w 268288"/>
                  <a:gd name="connsiteY14" fmla="*/ 122559 h 322584"/>
                  <a:gd name="connsiteX15" fmla="*/ 248444 w 268288"/>
                  <a:gd name="connsiteY15" fmla="*/ 108272 h 322584"/>
                  <a:gd name="connsiteX16" fmla="*/ 268288 w 268288"/>
                  <a:gd name="connsiteY16" fmla="*/ 121403 h 322584"/>
                  <a:gd name="connsiteX17" fmla="*/ 268288 w 268288"/>
                  <a:gd name="connsiteY17" fmla="*/ 201504 h 322584"/>
                  <a:gd name="connsiteX18" fmla="*/ 248444 w 268288"/>
                  <a:gd name="connsiteY18" fmla="*/ 214635 h 322584"/>
                  <a:gd name="connsiteX19" fmla="*/ 228600 w 268288"/>
                  <a:gd name="connsiteY19" fmla="*/ 201504 h 322584"/>
                  <a:gd name="connsiteX20" fmla="*/ 228600 w 268288"/>
                  <a:gd name="connsiteY20" fmla="*/ 121403 h 322584"/>
                  <a:gd name="connsiteX21" fmla="*/ 248444 w 268288"/>
                  <a:gd name="connsiteY21" fmla="*/ 108272 h 322584"/>
                  <a:gd name="connsiteX22" fmla="*/ 19844 w 268288"/>
                  <a:gd name="connsiteY22" fmla="*/ 108272 h 322584"/>
                  <a:gd name="connsiteX23" fmla="*/ 39688 w 268288"/>
                  <a:gd name="connsiteY23" fmla="*/ 121437 h 322584"/>
                  <a:gd name="connsiteX24" fmla="*/ 39688 w 268288"/>
                  <a:gd name="connsiteY24" fmla="*/ 201741 h 322584"/>
                  <a:gd name="connsiteX25" fmla="*/ 19844 w 268288"/>
                  <a:gd name="connsiteY25" fmla="*/ 216222 h 322584"/>
                  <a:gd name="connsiteX26" fmla="*/ 0 w 268288"/>
                  <a:gd name="connsiteY26" fmla="*/ 201741 h 322584"/>
                  <a:gd name="connsiteX27" fmla="*/ 0 w 268288"/>
                  <a:gd name="connsiteY27" fmla="*/ 121437 h 322584"/>
                  <a:gd name="connsiteX28" fmla="*/ 19844 w 268288"/>
                  <a:gd name="connsiteY28" fmla="*/ 108272 h 322584"/>
                  <a:gd name="connsiteX29" fmla="*/ 167482 w 268288"/>
                  <a:gd name="connsiteY29" fmla="*/ 65409 h 322584"/>
                  <a:gd name="connsiteX30" fmla="*/ 157163 w 268288"/>
                  <a:gd name="connsiteY30" fmla="*/ 75728 h 322584"/>
                  <a:gd name="connsiteX31" fmla="*/ 167482 w 268288"/>
                  <a:gd name="connsiteY31" fmla="*/ 86047 h 322584"/>
                  <a:gd name="connsiteX32" fmla="*/ 177801 w 268288"/>
                  <a:gd name="connsiteY32" fmla="*/ 75728 h 322584"/>
                  <a:gd name="connsiteX33" fmla="*/ 167482 w 268288"/>
                  <a:gd name="connsiteY33" fmla="*/ 65409 h 322584"/>
                  <a:gd name="connsiteX34" fmla="*/ 100807 w 268288"/>
                  <a:gd name="connsiteY34" fmla="*/ 65409 h 322584"/>
                  <a:gd name="connsiteX35" fmla="*/ 90488 w 268288"/>
                  <a:gd name="connsiteY35" fmla="*/ 75728 h 322584"/>
                  <a:gd name="connsiteX36" fmla="*/ 100807 w 268288"/>
                  <a:gd name="connsiteY36" fmla="*/ 86047 h 322584"/>
                  <a:gd name="connsiteX37" fmla="*/ 111126 w 268288"/>
                  <a:gd name="connsiteY37" fmla="*/ 75728 h 322584"/>
                  <a:gd name="connsiteX38" fmla="*/ 100807 w 268288"/>
                  <a:gd name="connsiteY38" fmla="*/ 65409 h 322584"/>
                  <a:gd name="connsiteX39" fmla="*/ 71089 w 268288"/>
                  <a:gd name="connsiteY39" fmla="*/ 1373 h 322584"/>
                  <a:gd name="connsiteX40" fmla="*/ 81621 w 268288"/>
                  <a:gd name="connsiteY40" fmla="*/ 4013 h 322584"/>
                  <a:gd name="connsiteX41" fmla="*/ 106633 w 268288"/>
                  <a:gd name="connsiteY41" fmla="*/ 43605 h 322584"/>
                  <a:gd name="connsiteX42" fmla="*/ 106633 w 268288"/>
                  <a:gd name="connsiteY42" fmla="*/ 44924 h 322584"/>
                  <a:gd name="connsiteX43" fmla="*/ 134279 w 268288"/>
                  <a:gd name="connsiteY43" fmla="*/ 40965 h 322584"/>
                  <a:gd name="connsiteX44" fmla="*/ 161925 w 268288"/>
                  <a:gd name="connsiteY44" fmla="*/ 44924 h 322584"/>
                  <a:gd name="connsiteX45" fmla="*/ 163242 w 268288"/>
                  <a:gd name="connsiteY45" fmla="*/ 43605 h 322584"/>
                  <a:gd name="connsiteX46" fmla="*/ 188254 w 268288"/>
                  <a:gd name="connsiteY46" fmla="*/ 4013 h 322584"/>
                  <a:gd name="connsiteX47" fmla="*/ 197470 w 268288"/>
                  <a:gd name="connsiteY47" fmla="*/ 1373 h 322584"/>
                  <a:gd name="connsiteX48" fmla="*/ 201419 w 268288"/>
                  <a:gd name="connsiteY48" fmla="*/ 10611 h 322584"/>
                  <a:gd name="connsiteX49" fmla="*/ 175090 w 268288"/>
                  <a:gd name="connsiteY49" fmla="*/ 50203 h 322584"/>
                  <a:gd name="connsiteX50" fmla="*/ 175090 w 268288"/>
                  <a:gd name="connsiteY50" fmla="*/ 51523 h 322584"/>
                  <a:gd name="connsiteX51" fmla="*/ 215900 w 268288"/>
                  <a:gd name="connsiteY51" fmla="*/ 108272 h 322584"/>
                  <a:gd name="connsiteX52" fmla="*/ 53975 w 268288"/>
                  <a:gd name="connsiteY52" fmla="*/ 108272 h 322584"/>
                  <a:gd name="connsiteX53" fmla="*/ 94785 w 268288"/>
                  <a:gd name="connsiteY53" fmla="*/ 51523 h 322584"/>
                  <a:gd name="connsiteX54" fmla="*/ 93469 w 268288"/>
                  <a:gd name="connsiteY54" fmla="*/ 50203 h 322584"/>
                  <a:gd name="connsiteX55" fmla="*/ 68456 w 268288"/>
                  <a:gd name="connsiteY55" fmla="*/ 10611 h 322584"/>
                  <a:gd name="connsiteX56" fmla="*/ 71089 w 268288"/>
                  <a:gd name="connsiteY56" fmla="*/ 1373 h 32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8288" h="322584">
                    <a:moveTo>
                      <a:pt x="55289" y="122559"/>
                    </a:moveTo>
                    <a:cubicBezTo>
                      <a:pt x="55289" y="122559"/>
                      <a:pt x="55289" y="122559"/>
                      <a:pt x="214313" y="122559"/>
                    </a:cubicBezTo>
                    <a:cubicBezTo>
                      <a:pt x="214313" y="122559"/>
                      <a:pt x="214313" y="122559"/>
                      <a:pt x="214313" y="235731"/>
                    </a:cubicBezTo>
                    <a:cubicBezTo>
                      <a:pt x="214313" y="255471"/>
                      <a:pt x="206428" y="265998"/>
                      <a:pt x="188028" y="268630"/>
                    </a:cubicBezTo>
                    <a:cubicBezTo>
                      <a:pt x="188028" y="268630"/>
                      <a:pt x="188028" y="268630"/>
                      <a:pt x="188028" y="309425"/>
                    </a:cubicBezTo>
                    <a:cubicBezTo>
                      <a:pt x="188028" y="316004"/>
                      <a:pt x="178828" y="322584"/>
                      <a:pt x="168314" y="322584"/>
                    </a:cubicBezTo>
                    <a:cubicBezTo>
                      <a:pt x="157800" y="322584"/>
                      <a:pt x="148601" y="316004"/>
                      <a:pt x="148601" y="309425"/>
                    </a:cubicBezTo>
                    <a:cubicBezTo>
                      <a:pt x="148601" y="309425"/>
                      <a:pt x="148601" y="309425"/>
                      <a:pt x="148601" y="268630"/>
                    </a:cubicBezTo>
                    <a:cubicBezTo>
                      <a:pt x="139401" y="268630"/>
                      <a:pt x="128887" y="268630"/>
                      <a:pt x="119687" y="268630"/>
                    </a:cubicBezTo>
                    <a:cubicBezTo>
                      <a:pt x="119687" y="268630"/>
                      <a:pt x="119687" y="268630"/>
                      <a:pt x="119687" y="309425"/>
                    </a:cubicBezTo>
                    <a:cubicBezTo>
                      <a:pt x="119687" y="316004"/>
                      <a:pt x="111802" y="322584"/>
                      <a:pt x="99974" y="322584"/>
                    </a:cubicBezTo>
                    <a:cubicBezTo>
                      <a:pt x="89460" y="322584"/>
                      <a:pt x="81574" y="316004"/>
                      <a:pt x="81574" y="309425"/>
                    </a:cubicBezTo>
                    <a:cubicBezTo>
                      <a:pt x="81574" y="309425"/>
                      <a:pt x="81574" y="309425"/>
                      <a:pt x="81574" y="268630"/>
                    </a:cubicBezTo>
                    <a:cubicBezTo>
                      <a:pt x="63175" y="265998"/>
                      <a:pt x="53975" y="255471"/>
                      <a:pt x="53975" y="235731"/>
                    </a:cubicBezTo>
                    <a:cubicBezTo>
                      <a:pt x="53975" y="212044"/>
                      <a:pt x="55289" y="122559"/>
                      <a:pt x="55289" y="122559"/>
                    </a:cubicBezTo>
                    <a:close/>
                    <a:moveTo>
                      <a:pt x="248444" y="108272"/>
                    </a:moveTo>
                    <a:cubicBezTo>
                      <a:pt x="259028" y="108272"/>
                      <a:pt x="268288" y="114838"/>
                      <a:pt x="268288" y="121403"/>
                    </a:cubicBezTo>
                    <a:cubicBezTo>
                      <a:pt x="268288" y="121403"/>
                      <a:pt x="268288" y="121403"/>
                      <a:pt x="268288" y="201504"/>
                    </a:cubicBezTo>
                    <a:cubicBezTo>
                      <a:pt x="268288" y="208070"/>
                      <a:pt x="259028" y="214635"/>
                      <a:pt x="248444" y="214635"/>
                    </a:cubicBezTo>
                    <a:cubicBezTo>
                      <a:pt x="237861" y="214635"/>
                      <a:pt x="228600" y="208070"/>
                      <a:pt x="228600" y="201504"/>
                    </a:cubicBezTo>
                    <a:cubicBezTo>
                      <a:pt x="228600" y="201504"/>
                      <a:pt x="228600" y="201504"/>
                      <a:pt x="228600" y="121403"/>
                    </a:cubicBezTo>
                    <a:cubicBezTo>
                      <a:pt x="228600" y="114838"/>
                      <a:pt x="237861" y="108272"/>
                      <a:pt x="248444" y="108272"/>
                    </a:cubicBezTo>
                    <a:close/>
                    <a:moveTo>
                      <a:pt x="19844" y="108272"/>
                    </a:moveTo>
                    <a:cubicBezTo>
                      <a:pt x="30427" y="108272"/>
                      <a:pt x="39688" y="113538"/>
                      <a:pt x="39688" y="121437"/>
                    </a:cubicBezTo>
                    <a:cubicBezTo>
                      <a:pt x="39688" y="121437"/>
                      <a:pt x="39688" y="121437"/>
                      <a:pt x="39688" y="201741"/>
                    </a:cubicBezTo>
                    <a:cubicBezTo>
                      <a:pt x="39688" y="209640"/>
                      <a:pt x="30427" y="216222"/>
                      <a:pt x="19844" y="216222"/>
                    </a:cubicBezTo>
                    <a:cubicBezTo>
                      <a:pt x="9260" y="216222"/>
                      <a:pt x="0" y="209640"/>
                      <a:pt x="0" y="201741"/>
                    </a:cubicBezTo>
                    <a:cubicBezTo>
                      <a:pt x="0" y="201741"/>
                      <a:pt x="0" y="201741"/>
                      <a:pt x="0" y="121437"/>
                    </a:cubicBezTo>
                    <a:cubicBezTo>
                      <a:pt x="0" y="113538"/>
                      <a:pt x="9260" y="108272"/>
                      <a:pt x="19844" y="108272"/>
                    </a:cubicBezTo>
                    <a:close/>
                    <a:moveTo>
                      <a:pt x="167482" y="65409"/>
                    </a:moveTo>
                    <a:cubicBezTo>
                      <a:pt x="161783" y="65409"/>
                      <a:pt x="157163" y="70029"/>
                      <a:pt x="157163" y="75728"/>
                    </a:cubicBezTo>
                    <a:cubicBezTo>
                      <a:pt x="157163" y="81427"/>
                      <a:pt x="161783" y="86047"/>
                      <a:pt x="167482" y="86047"/>
                    </a:cubicBezTo>
                    <a:cubicBezTo>
                      <a:pt x="173181" y="86047"/>
                      <a:pt x="177801" y="81427"/>
                      <a:pt x="177801" y="75728"/>
                    </a:cubicBezTo>
                    <a:cubicBezTo>
                      <a:pt x="177801" y="70029"/>
                      <a:pt x="173181" y="65409"/>
                      <a:pt x="167482" y="65409"/>
                    </a:cubicBezTo>
                    <a:close/>
                    <a:moveTo>
                      <a:pt x="100807" y="65409"/>
                    </a:moveTo>
                    <a:cubicBezTo>
                      <a:pt x="95108" y="65409"/>
                      <a:pt x="90488" y="70029"/>
                      <a:pt x="90488" y="75728"/>
                    </a:cubicBezTo>
                    <a:cubicBezTo>
                      <a:pt x="90488" y="81427"/>
                      <a:pt x="95108" y="86047"/>
                      <a:pt x="100807" y="86047"/>
                    </a:cubicBezTo>
                    <a:cubicBezTo>
                      <a:pt x="106506" y="86047"/>
                      <a:pt x="111126" y="81427"/>
                      <a:pt x="111126" y="75728"/>
                    </a:cubicBezTo>
                    <a:cubicBezTo>
                      <a:pt x="111126" y="70029"/>
                      <a:pt x="106506" y="65409"/>
                      <a:pt x="100807" y="65409"/>
                    </a:cubicBezTo>
                    <a:close/>
                    <a:moveTo>
                      <a:pt x="71089" y="1373"/>
                    </a:moveTo>
                    <a:cubicBezTo>
                      <a:pt x="75038" y="-1266"/>
                      <a:pt x="78988" y="53"/>
                      <a:pt x="81621" y="4013"/>
                    </a:cubicBezTo>
                    <a:cubicBezTo>
                      <a:pt x="81621" y="4013"/>
                      <a:pt x="81621" y="4013"/>
                      <a:pt x="106633" y="43605"/>
                    </a:cubicBezTo>
                    <a:cubicBezTo>
                      <a:pt x="106633" y="43605"/>
                      <a:pt x="106633" y="44924"/>
                      <a:pt x="106633" y="44924"/>
                    </a:cubicBezTo>
                    <a:cubicBezTo>
                      <a:pt x="115849" y="42285"/>
                      <a:pt x="125064" y="40965"/>
                      <a:pt x="134279" y="40965"/>
                    </a:cubicBezTo>
                    <a:cubicBezTo>
                      <a:pt x="144811" y="40965"/>
                      <a:pt x="154026" y="42285"/>
                      <a:pt x="161925" y="44924"/>
                    </a:cubicBezTo>
                    <a:cubicBezTo>
                      <a:pt x="161925" y="44924"/>
                      <a:pt x="161925" y="43605"/>
                      <a:pt x="163242" y="43605"/>
                    </a:cubicBezTo>
                    <a:cubicBezTo>
                      <a:pt x="163242" y="43605"/>
                      <a:pt x="163242" y="43605"/>
                      <a:pt x="188254" y="4013"/>
                    </a:cubicBezTo>
                    <a:cubicBezTo>
                      <a:pt x="189571" y="53"/>
                      <a:pt x="194837" y="-1266"/>
                      <a:pt x="197470" y="1373"/>
                    </a:cubicBezTo>
                    <a:cubicBezTo>
                      <a:pt x="201419" y="2693"/>
                      <a:pt x="202735" y="6652"/>
                      <a:pt x="201419" y="10611"/>
                    </a:cubicBezTo>
                    <a:cubicBezTo>
                      <a:pt x="201419" y="10611"/>
                      <a:pt x="201419" y="10611"/>
                      <a:pt x="175090" y="50203"/>
                    </a:cubicBezTo>
                    <a:cubicBezTo>
                      <a:pt x="175090" y="50203"/>
                      <a:pt x="175090" y="50203"/>
                      <a:pt x="175090" y="51523"/>
                    </a:cubicBezTo>
                    <a:cubicBezTo>
                      <a:pt x="196153" y="63401"/>
                      <a:pt x="211951" y="83197"/>
                      <a:pt x="215900" y="108272"/>
                    </a:cubicBezTo>
                    <a:cubicBezTo>
                      <a:pt x="215900" y="108272"/>
                      <a:pt x="215900" y="108272"/>
                      <a:pt x="53975" y="108272"/>
                    </a:cubicBezTo>
                    <a:cubicBezTo>
                      <a:pt x="57924" y="83197"/>
                      <a:pt x="73722" y="63401"/>
                      <a:pt x="94785" y="51523"/>
                    </a:cubicBezTo>
                    <a:cubicBezTo>
                      <a:pt x="94785" y="51523"/>
                      <a:pt x="93469" y="50203"/>
                      <a:pt x="93469" y="50203"/>
                    </a:cubicBezTo>
                    <a:cubicBezTo>
                      <a:pt x="93469" y="50203"/>
                      <a:pt x="93469" y="50203"/>
                      <a:pt x="68456" y="10611"/>
                    </a:cubicBezTo>
                    <a:cubicBezTo>
                      <a:pt x="65823" y="6652"/>
                      <a:pt x="67140" y="2693"/>
                      <a:pt x="71089" y="1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任意多边形 48">
                <a:extLst>
                  <a:ext uri="{FF2B5EF4-FFF2-40B4-BE49-F238E27FC236}">
                    <a16:creationId xmlns:a16="http://schemas.microsoft.com/office/drawing/2014/main" id="{305496B8-4E20-4B35-B3D8-6057E16A5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6068" y="1362870"/>
                <a:ext cx="557165" cy="669925"/>
              </a:xfrm>
              <a:custGeom>
                <a:avLst/>
                <a:gdLst>
                  <a:gd name="connsiteX0" fmla="*/ 55289 w 268288"/>
                  <a:gd name="connsiteY0" fmla="*/ 122559 h 322584"/>
                  <a:gd name="connsiteX1" fmla="*/ 214313 w 268288"/>
                  <a:gd name="connsiteY1" fmla="*/ 122559 h 322584"/>
                  <a:gd name="connsiteX2" fmla="*/ 214313 w 268288"/>
                  <a:gd name="connsiteY2" fmla="*/ 235731 h 322584"/>
                  <a:gd name="connsiteX3" fmla="*/ 188028 w 268288"/>
                  <a:gd name="connsiteY3" fmla="*/ 268630 h 322584"/>
                  <a:gd name="connsiteX4" fmla="*/ 188028 w 268288"/>
                  <a:gd name="connsiteY4" fmla="*/ 309425 h 322584"/>
                  <a:gd name="connsiteX5" fmla="*/ 168314 w 268288"/>
                  <a:gd name="connsiteY5" fmla="*/ 322584 h 322584"/>
                  <a:gd name="connsiteX6" fmla="*/ 148601 w 268288"/>
                  <a:gd name="connsiteY6" fmla="*/ 309425 h 322584"/>
                  <a:gd name="connsiteX7" fmla="*/ 148601 w 268288"/>
                  <a:gd name="connsiteY7" fmla="*/ 268630 h 322584"/>
                  <a:gd name="connsiteX8" fmla="*/ 119687 w 268288"/>
                  <a:gd name="connsiteY8" fmla="*/ 268630 h 322584"/>
                  <a:gd name="connsiteX9" fmla="*/ 119687 w 268288"/>
                  <a:gd name="connsiteY9" fmla="*/ 309425 h 322584"/>
                  <a:gd name="connsiteX10" fmla="*/ 99974 w 268288"/>
                  <a:gd name="connsiteY10" fmla="*/ 322584 h 322584"/>
                  <a:gd name="connsiteX11" fmla="*/ 81574 w 268288"/>
                  <a:gd name="connsiteY11" fmla="*/ 309425 h 322584"/>
                  <a:gd name="connsiteX12" fmla="*/ 81574 w 268288"/>
                  <a:gd name="connsiteY12" fmla="*/ 268630 h 322584"/>
                  <a:gd name="connsiteX13" fmla="*/ 53975 w 268288"/>
                  <a:gd name="connsiteY13" fmla="*/ 235731 h 322584"/>
                  <a:gd name="connsiteX14" fmla="*/ 55289 w 268288"/>
                  <a:gd name="connsiteY14" fmla="*/ 122559 h 322584"/>
                  <a:gd name="connsiteX15" fmla="*/ 248444 w 268288"/>
                  <a:gd name="connsiteY15" fmla="*/ 108272 h 322584"/>
                  <a:gd name="connsiteX16" fmla="*/ 268288 w 268288"/>
                  <a:gd name="connsiteY16" fmla="*/ 121403 h 322584"/>
                  <a:gd name="connsiteX17" fmla="*/ 268288 w 268288"/>
                  <a:gd name="connsiteY17" fmla="*/ 201504 h 322584"/>
                  <a:gd name="connsiteX18" fmla="*/ 248444 w 268288"/>
                  <a:gd name="connsiteY18" fmla="*/ 214635 h 322584"/>
                  <a:gd name="connsiteX19" fmla="*/ 228600 w 268288"/>
                  <a:gd name="connsiteY19" fmla="*/ 201504 h 322584"/>
                  <a:gd name="connsiteX20" fmla="*/ 228600 w 268288"/>
                  <a:gd name="connsiteY20" fmla="*/ 121403 h 322584"/>
                  <a:gd name="connsiteX21" fmla="*/ 248444 w 268288"/>
                  <a:gd name="connsiteY21" fmla="*/ 108272 h 322584"/>
                  <a:gd name="connsiteX22" fmla="*/ 19844 w 268288"/>
                  <a:gd name="connsiteY22" fmla="*/ 108272 h 322584"/>
                  <a:gd name="connsiteX23" fmla="*/ 39688 w 268288"/>
                  <a:gd name="connsiteY23" fmla="*/ 121437 h 322584"/>
                  <a:gd name="connsiteX24" fmla="*/ 39688 w 268288"/>
                  <a:gd name="connsiteY24" fmla="*/ 201741 h 322584"/>
                  <a:gd name="connsiteX25" fmla="*/ 19844 w 268288"/>
                  <a:gd name="connsiteY25" fmla="*/ 216222 h 322584"/>
                  <a:gd name="connsiteX26" fmla="*/ 0 w 268288"/>
                  <a:gd name="connsiteY26" fmla="*/ 201741 h 322584"/>
                  <a:gd name="connsiteX27" fmla="*/ 0 w 268288"/>
                  <a:gd name="connsiteY27" fmla="*/ 121437 h 322584"/>
                  <a:gd name="connsiteX28" fmla="*/ 19844 w 268288"/>
                  <a:gd name="connsiteY28" fmla="*/ 108272 h 322584"/>
                  <a:gd name="connsiteX29" fmla="*/ 167482 w 268288"/>
                  <a:gd name="connsiteY29" fmla="*/ 65409 h 322584"/>
                  <a:gd name="connsiteX30" fmla="*/ 157163 w 268288"/>
                  <a:gd name="connsiteY30" fmla="*/ 75728 h 322584"/>
                  <a:gd name="connsiteX31" fmla="*/ 167482 w 268288"/>
                  <a:gd name="connsiteY31" fmla="*/ 86047 h 322584"/>
                  <a:gd name="connsiteX32" fmla="*/ 177801 w 268288"/>
                  <a:gd name="connsiteY32" fmla="*/ 75728 h 322584"/>
                  <a:gd name="connsiteX33" fmla="*/ 167482 w 268288"/>
                  <a:gd name="connsiteY33" fmla="*/ 65409 h 322584"/>
                  <a:gd name="connsiteX34" fmla="*/ 100807 w 268288"/>
                  <a:gd name="connsiteY34" fmla="*/ 65409 h 322584"/>
                  <a:gd name="connsiteX35" fmla="*/ 90488 w 268288"/>
                  <a:gd name="connsiteY35" fmla="*/ 75728 h 322584"/>
                  <a:gd name="connsiteX36" fmla="*/ 100807 w 268288"/>
                  <a:gd name="connsiteY36" fmla="*/ 86047 h 322584"/>
                  <a:gd name="connsiteX37" fmla="*/ 111126 w 268288"/>
                  <a:gd name="connsiteY37" fmla="*/ 75728 h 322584"/>
                  <a:gd name="connsiteX38" fmla="*/ 100807 w 268288"/>
                  <a:gd name="connsiteY38" fmla="*/ 65409 h 322584"/>
                  <a:gd name="connsiteX39" fmla="*/ 71089 w 268288"/>
                  <a:gd name="connsiteY39" fmla="*/ 1373 h 322584"/>
                  <a:gd name="connsiteX40" fmla="*/ 81621 w 268288"/>
                  <a:gd name="connsiteY40" fmla="*/ 4013 h 322584"/>
                  <a:gd name="connsiteX41" fmla="*/ 106633 w 268288"/>
                  <a:gd name="connsiteY41" fmla="*/ 43605 h 322584"/>
                  <a:gd name="connsiteX42" fmla="*/ 106633 w 268288"/>
                  <a:gd name="connsiteY42" fmla="*/ 44924 h 322584"/>
                  <a:gd name="connsiteX43" fmla="*/ 134279 w 268288"/>
                  <a:gd name="connsiteY43" fmla="*/ 40965 h 322584"/>
                  <a:gd name="connsiteX44" fmla="*/ 161925 w 268288"/>
                  <a:gd name="connsiteY44" fmla="*/ 44924 h 322584"/>
                  <a:gd name="connsiteX45" fmla="*/ 163242 w 268288"/>
                  <a:gd name="connsiteY45" fmla="*/ 43605 h 322584"/>
                  <a:gd name="connsiteX46" fmla="*/ 188254 w 268288"/>
                  <a:gd name="connsiteY46" fmla="*/ 4013 h 322584"/>
                  <a:gd name="connsiteX47" fmla="*/ 197470 w 268288"/>
                  <a:gd name="connsiteY47" fmla="*/ 1373 h 322584"/>
                  <a:gd name="connsiteX48" fmla="*/ 201419 w 268288"/>
                  <a:gd name="connsiteY48" fmla="*/ 10611 h 322584"/>
                  <a:gd name="connsiteX49" fmla="*/ 175090 w 268288"/>
                  <a:gd name="connsiteY49" fmla="*/ 50203 h 322584"/>
                  <a:gd name="connsiteX50" fmla="*/ 175090 w 268288"/>
                  <a:gd name="connsiteY50" fmla="*/ 51523 h 322584"/>
                  <a:gd name="connsiteX51" fmla="*/ 215900 w 268288"/>
                  <a:gd name="connsiteY51" fmla="*/ 108272 h 322584"/>
                  <a:gd name="connsiteX52" fmla="*/ 53975 w 268288"/>
                  <a:gd name="connsiteY52" fmla="*/ 108272 h 322584"/>
                  <a:gd name="connsiteX53" fmla="*/ 94785 w 268288"/>
                  <a:gd name="connsiteY53" fmla="*/ 51523 h 322584"/>
                  <a:gd name="connsiteX54" fmla="*/ 93469 w 268288"/>
                  <a:gd name="connsiteY54" fmla="*/ 50203 h 322584"/>
                  <a:gd name="connsiteX55" fmla="*/ 68456 w 268288"/>
                  <a:gd name="connsiteY55" fmla="*/ 10611 h 322584"/>
                  <a:gd name="connsiteX56" fmla="*/ 71089 w 268288"/>
                  <a:gd name="connsiteY56" fmla="*/ 1373 h 32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8288" h="322584">
                    <a:moveTo>
                      <a:pt x="55289" y="122559"/>
                    </a:moveTo>
                    <a:cubicBezTo>
                      <a:pt x="55289" y="122559"/>
                      <a:pt x="55289" y="122559"/>
                      <a:pt x="214313" y="122559"/>
                    </a:cubicBezTo>
                    <a:cubicBezTo>
                      <a:pt x="214313" y="122559"/>
                      <a:pt x="214313" y="122559"/>
                      <a:pt x="214313" y="235731"/>
                    </a:cubicBezTo>
                    <a:cubicBezTo>
                      <a:pt x="214313" y="255471"/>
                      <a:pt x="206428" y="265998"/>
                      <a:pt x="188028" y="268630"/>
                    </a:cubicBezTo>
                    <a:cubicBezTo>
                      <a:pt x="188028" y="268630"/>
                      <a:pt x="188028" y="268630"/>
                      <a:pt x="188028" y="309425"/>
                    </a:cubicBezTo>
                    <a:cubicBezTo>
                      <a:pt x="188028" y="316004"/>
                      <a:pt x="178828" y="322584"/>
                      <a:pt x="168314" y="322584"/>
                    </a:cubicBezTo>
                    <a:cubicBezTo>
                      <a:pt x="157800" y="322584"/>
                      <a:pt x="148601" y="316004"/>
                      <a:pt x="148601" y="309425"/>
                    </a:cubicBezTo>
                    <a:cubicBezTo>
                      <a:pt x="148601" y="309425"/>
                      <a:pt x="148601" y="309425"/>
                      <a:pt x="148601" y="268630"/>
                    </a:cubicBezTo>
                    <a:cubicBezTo>
                      <a:pt x="139401" y="268630"/>
                      <a:pt x="128887" y="268630"/>
                      <a:pt x="119687" y="268630"/>
                    </a:cubicBezTo>
                    <a:cubicBezTo>
                      <a:pt x="119687" y="268630"/>
                      <a:pt x="119687" y="268630"/>
                      <a:pt x="119687" y="309425"/>
                    </a:cubicBezTo>
                    <a:cubicBezTo>
                      <a:pt x="119687" y="316004"/>
                      <a:pt x="111802" y="322584"/>
                      <a:pt x="99974" y="322584"/>
                    </a:cubicBezTo>
                    <a:cubicBezTo>
                      <a:pt x="89460" y="322584"/>
                      <a:pt x="81574" y="316004"/>
                      <a:pt x="81574" y="309425"/>
                    </a:cubicBezTo>
                    <a:cubicBezTo>
                      <a:pt x="81574" y="309425"/>
                      <a:pt x="81574" y="309425"/>
                      <a:pt x="81574" y="268630"/>
                    </a:cubicBezTo>
                    <a:cubicBezTo>
                      <a:pt x="63175" y="265998"/>
                      <a:pt x="53975" y="255471"/>
                      <a:pt x="53975" y="235731"/>
                    </a:cubicBezTo>
                    <a:cubicBezTo>
                      <a:pt x="53975" y="212044"/>
                      <a:pt x="55289" y="122559"/>
                      <a:pt x="55289" y="122559"/>
                    </a:cubicBezTo>
                    <a:close/>
                    <a:moveTo>
                      <a:pt x="248444" y="108272"/>
                    </a:moveTo>
                    <a:cubicBezTo>
                      <a:pt x="259028" y="108272"/>
                      <a:pt x="268288" y="114838"/>
                      <a:pt x="268288" y="121403"/>
                    </a:cubicBezTo>
                    <a:cubicBezTo>
                      <a:pt x="268288" y="121403"/>
                      <a:pt x="268288" y="121403"/>
                      <a:pt x="268288" y="201504"/>
                    </a:cubicBezTo>
                    <a:cubicBezTo>
                      <a:pt x="268288" y="208070"/>
                      <a:pt x="259028" y="214635"/>
                      <a:pt x="248444" y="214635"/>
                    </a:cubicBezTo>
                    <a:cubicBezTo>
                      <a:pt x="237861" y="214635"/>
                      <a:pt x="228600" y="208070"/>
                      <a:pt x="228600" y="201504"/>
                    </a:cubicBezTo>
                    <a:cubicBezTo>
                      <a:pt x="228600" y="201504"/>
                      <a:pt x="228600" y="201504"/>
                      <a:pt x="228600" y="121403"/>
                    </a:cubicBezTo>
                    <a:cubicBezTo>
                      <a:pt x="228600" y="114838"/>
                      <a:pt x="237861" y="108272"/>
                      <a:pt x="248444" y="108272"/>
                    </a:cubicBezTo>
                    <a:close/>
                    <a:moveTo>
                      <a:pt x="19844" y="108272"/>
                    </a:moveTo>
                    <a:cubicBezTo>
                      <a:pt x="30427" y="108272"/>
                      <a:pt x="39688" y="113538"/>
                      <a:pt x="39688" y="121437"/>
                    </a:cubicBezTo>
                    <a:cubicBezTo>
                      <a:pt x="39688" y="121437"/>
                      <a:pt x="39688" y="121437"/>
                      <a:pt x="39688" y="201741"/>
                    </a:cubicBezTo>
                    <a:cubicBezTo>
                      <a:pt x="39688" y="209640"/>
                      <a:pt x="30427" y="216222"/>
                      <a:pt x="19844" y="216222"/>
                    </a:cubicBezTo>
                    <a:cubicBezTo>
                      <a:pt x="9260" y="216222"/>
                      <a:pt x="0" y="209640"/>
                      <a:pt x="0" y="201741"/>
                    </a:cubicBezTo>
                    <a:cubicBezTo>
                      <a:pt x="0" y="201741"/>
                      <a:pt x="0" y="201741"/>
                      <a:pt x="0" y="121437"/>
                    </a:cubicBezTo>
                    <a:cubicBezTo>
                      <a:pt x="0" y="113538"/>
                      <a:pt x="9260" y="108272"/>
                      <a:pt x="19844" y="108272"/>
                    </a:cubicBezTo>
                    <a:close/>
                    <a:moveTo>
                      <a:pt x="167482" y="65409"/>
                    </a:moveTo>
                    <a:cubicBezTo>
                      <a:pt x="161783" y="65409"/>
                      <a:pt x="157163" y="70029"/>
                      <a:pt x="157163" y="75728"/>
                    </a:cubicBezTo>
                    <a:cubicBezTo>
                      <a:pt x="157163" y="81427"/>
                      <a:pt x="161783" y="86047"/>
                      <a:pt x="167482" y="86047"/>
                    </a:cubicBezTo>
                    <a:cubicBezTo>
                      <a:pt x="173181" y="86047"/>
                      <a:pt x="177801" y="81427"/>
                      <a:pt x="177801" y="75728"/>
                    </a:cubicBezTo>
                    <a:cubicBezTo>
                      <a:pt x="177801" y="70029"/>
                      <a:pt x="173181" y="65409"/>
                      <a:pt x="167482" y="65409"/>
                    </a:cubicBezTo>
                    <a:close/>
                    <a:moveTo>
                      <a:pt x="100807" y="65409"/>
                    </a:moveTo>
                    <a:cubicBezTo>
                      <a:pt x="95108" y="65409"/>
                      <a:pt x="90488" y="70029"/>
                      <a:pt x="90488" y="75728"/>
                    </a:cubicBezTo>
                    <a:cubicBezTo>
                      <a:pt x="90488" y="81427"/>
                      <a:pt x="95108" y="86047"/>
                      <a:pt x="100807" y="86047"/>
                    </a:cubicBezTo>
                    <a:cubicBezTo>
                      <a:pt x="106506" y="86047"/>
                      <a:pt x="111126" y="81427"/>
                      <a:pt x="111126" y="75728"/>
                    </a:cubicBezTo>
                    <a:cubicBezTo>
                      <a:pt x="111126" y="70029"/>
                      <a:pt x="106506" y="65409"/>
                      <a:pt x="100807" y="65409"/>
                    </a:cubicBezTo>
                    <a:close/>
                    <a:moveTo>
                      <a:pt x="71089" y="1373"/>
                    </a:moveTo>
                    <a:cubicBezTo>
                      <a:pt x="75038" y="-1266"/>
                      <a:pt x="78988" y="53"/>
                      <a:pt x="81621" y="4013"/>
                    </a:cubicBezTo>
                    <a:cubicBezTo>
                      <a:pt x="81621" y="4013"/>
                      <a:pt x="81621" y="4013"/>
                      <a:pt x="106633" y="43605"/>
                    </a:cubicBezTo>
                    <a:cubicBezTo>
                      <a:pt x="106633" y="43605"/>
                      <a:pt x="106633" y="44924"/>
                      <a:pt x="106633" y="44924"/>
                    </a:cubicBezTo>
                    <a:cubicBezTo>
                      <a:pt x="115849" y="42285"/>
                      <a:pt x="125064" y="40965"/>
                      <a:pt x="134279" y="40965"/>
                    </a:cubicBezTo>
                    <a:cubicBezTo>
                      <a:pt x="144811" y="40965"/>
                      <a:pt x="154026" y="42285"/>
                      <a:pt x="161925" y="44924"/>
                    </a:cubicBezTo>
                    <a:cubicBezTo>
                      <a:pt x="161925" y="44924"/>
                      <a:pt x="161925" y="43605"/>
                      <a:pt x="163242" y="43605"/>
                    </a:cubicBezTo>
                    <a:cubicBezTo>
                      <a:pt x="163242" y="43605"/>
                      <a:pt x="163242" y="43605"/>
                      <a:pt x="188254" y="4013"/>
                    </a:cubicBezTo>
                    <a:cubicBezTo>
                      <a:pt x="189571" y="53"/>
                      <a:pt x="194837" y="-1266"/>
                      <a:pt x="197470" y="1373"/>
                    </a:cubicBezTo>
                    <a:cubicBezTo>
                      <a:pt x="201419" y="2693"/>
                      <a:pt x="202735" y="6652"/>
                      <a:pt x="201419" y="10611"/>
                    </a:cubicBezTo>
                    <a:cubicBezTo>
                      <a:pt x="201419" y="10611"/>
                      <a:pt x="201419" y="10611"/>
                      <a:pt x="175090" y="50203"/>
                    </a:cubicBezTo>
                    <a:cubicBezTo>
                      <a:pt x="175090" y="50203"/>
                      <a:pt x="175090" y="50203"/>
                      <a:pt x="175090" y="51523"/>
                    </a:cubicBezTo>
                    <a:cubicBezTo>
                      <a:pt x="196153" y="63401"/>
                      <a:pt x="211951" y="83197"/>
                      <a:pt x="215900" y="108272"/>
                    </a:cubicBezTo>
                    <a:cubicBezTo>
                      <a:pt x="215900" y="108272"/>
                      <a:pt x="215900" y="108272"/>
                      <a:pt x="53975" y="108272"/>
                    </a:cubicBezTo>
                    <a:cubicBezTo>
                      <a:pt x="57924" y="83197"/>
                      <a:pt x="73722" y="63401"/>
                      <a:pt x="94785" y="51523"/>
                    </a:cubicBezTo>
                    <a:cubicBezTo>
                      <a:pt x="94785" y="51523"/>
                      <a:pt x="93469" y="50203"/>
                      <a:pt x="93469" y="50203"/>
                    </a:cubicBezTo>
                    <a:cubicBezTo>
                      <a:pt x="93469" y="50203"/>
                      <a:pt x="93469" y="50203"/>
                      <a:pt x="68456" y="10611"/>
                    </a:cubicBezTo>
                    <a:cubicBezTo>
                      <a:pt x="65823" y="6652"/>
                      <a:pt x="67140" y="2693"/>
                      <a:pt x="71089" y="1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4717894" y="1829976"/>
            <a:ext cx="1196125" cy="1541990"/>
            <a:chOff x="4717894" y="1829976"/>
            <a:chExt cx="1196125" cy="1541990"/>
          </a:xfrm>
        </p:grpSpPr>
        <p:sp>
          <p:nvSpPr>
            <p:cNvPr id="34" name="任意多边形 3">
              <a:extLst>
                <a:ext uri="{FF2B5EF4-FFF2-40B4-BE49-F238E27FC236}">
                  <a16:creationId xmlns:a16="http://schemas.microsoft.com/office/drawing/2014/main" id="{FB6AEDBF-B44F-411D-A951-40E3181BFC6E}"/>
                </a:ext>
              </a:extLst>
            </p:cNvPr>
            <p:cNvSpPr/>
            <p:nvPr/>
          </p:nvSpPr>
          <p:spPr>
            <a:xfrm rot="10800000">
              <a:off x="4717894" y="1829976"/>
              <a:ext cx="1196125" cy="1541990"/>
            </a:xfrm>
            <a:custGeom>
              <a:avLst/>
              <a:gdLst>
                <a:gd name="connsiteX0" fmla="*/ 1807547 w 1861852"/>
                <a:gd name="connsiteY0" fmla="*/ 2400216 h 2400216"/>
                <a:gd name="connsiteX1" fmla="*/ 1674335 w 1861852"/>
                <a:gd name="connsiteY1" fmla="*/ 2379885 h 2400216"/>
                <a:gd name="connsiteX2" fmla="*/ 0 w 1861852"/>
                <a:gd name="connsiteY2" fmla="*/ 325545 h 2400216"/>
                <a:gd name="connsiteX3" fmla="*/ 1464 w 1861852"/>
                <a:gd name="connsiteY3" fmla="*/ 296556 h 2400216"/>
                <a:gd name="connsiteX4" fmla="*/ 3139 w 1861852"/>
                <a:gd name="connsiteY4" fmla="*/ 284239 h 2400216"/>
                <a:gd name="connsiteX5" fmla="*/ 191693 w 1861852"/>
                <a:gd name="connsiteY5" fmla="*/ 47099 h 2400216"/>
                <a:gd name="connsiteX6" fmla="*/ 587915 w 1861852"/>
                <a:gd name="connsiteY6" fmla="*/ 62381 h 2400216"/>
                <a:gd name="connsiteX7" fmla="*/ 724658 w 1861852"/>
                <a:gd name="connsiteY7" fmla="*/ 215929 h 2400216"/>
                <a:gd name="connsiteX8" fmla="*/ 756229 w 1861852"/>
                <a:gd name="connsiteY8" fmla="*/ 309165 h 2400216"/>
                <a:gd name="connsiteX9" fmla="*/ 755402 w 1861852"/>
                <a:gd name="connsiteY9" fmla="*/ 325545 h 2400216"/>
                <a:gd name="connsiteX10" fmla="*/ 1826575 w 1861852"/>
                <a:gd name="connsiteY10" fmla="*/ 1639830 h 2400216"/>
                <a:gd name="connsiteX11" fmla="*/ 1861852 w 1861852"/>
                <a:gd name="connsiteY11" fmla="*/ 1645214 h 2400216"/>
                <a:gd name="connsiteX12" fmla="*/ 1799125 w 1861852"/>
                <a:gd name="connsiteY12" fmla="*/ 1687413 h 2400216"/>
                <a:gd name="connsiteX13" fmla="*/ 1715640 w 1861852"/>
                <a:gd name="connsiteY13" fmla="*/ 1784507 h 2400216"/>
                <a:gd name="connsiteX14" fmla="*/ 1696937 w 1861852"/>
                <a:gd name="connsiteY14" fmla="*/ 2269408 h 2400216"/>
                <a:gd name="connsiteX15" fmla="*/ 1772695 w 1861852"/>
                <a:gd name="connsiteY15" fmla="*/ 2372644 h 2400216"/>
                <a:gd name="connsiteX16" fmla="*/ 1807547 w 1861852"/>
                <a:gd name="connsiteY16" fmla="*/ 2400216 h 240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1852" h="2400216">
                  <a:moveTo>
                    <a:pt x="1807547" y="2400216"/>
                  </a:moveTo>
                  <a:lnTo>
                    <a:pt x="1674335" y="2379885"/>
                  </a:lnTo>
                  <a:cubicBezTo>
                    <a:pt x="718794" y="2184353"/>
                    <a:pt x="0" y="1338891"/>
                    <a:pt x="0" y="325545"/>
                  </a:cubicBezTo>
                  <a:lnTo>
                    <a:pt x="1464" y="296556"/>
                  </a:lnTo>
                  <a:lnTo>
                    <a:pt x="3139" y="284239"/>
                  </a:lnTo>
                  <a:cubicBezTo>
                    <a:pt x="30863" y="184305"/>
                    <a:pt x="98020" y="98017"/>
                    <a:pt x="191693" y="47099"/>
                  </a:cubicBezTo>
                  <a:cubicBezTo>
                    <a:pt x="316590" y="-20793"/>
                    <a:pt x="468618" y="-14929"/>
                    <a:pt x="587915" y="62381"/>
                  </a:cubicBezTo>
                  <a:cubicBezTo>
                    <a:pt x="647564" y="101036"/>
                    <a:pt x="694251" y="154456"/>
                    <a:pt x="724658" y="215929"/>
                  </a:cubicBezTo>
                  <a:lnTo>
                    <a:pt x="756229" y="309165"/>
                  </a:lnTo>
                  <a:lnTo>
                    <a:pt x="755402" y="325545"/>
                  </a:lnTo>
                  <a:cubicBezTo>
                    <a:pt x="755402" y="973843"/>
                    <a:pt x="1215258" y="1514736"/>
                    <a:pt x="1826575" y="1639830"/>
                  </a:cubicBezTo>
                  <a:lnTo>
                    <a:pt x="1861852" y="1645214"/>
                  </a:lnTo>
                  <a:lnTo>
                    <a:pt x="1799125" y="1687413"/>
                  </a:lnTo>
                  <a:cubicBezTo>
                    <a:pt x="1767464" y="1715474"/>
                    <a:pt x="1739293" y="1748008"/>
                    <a:pt x="1715640" y="1784507"/>
                  </a:cubicBezTo>
                  <a:cubicBezTo>
                    <a:pt x="1621027" y="1930504"/>
                    <a:pt x="1613851" y="2116557"/>
                    <a:pt x="1696937" y="2269408"/>
                  </a:cubicBezTo>
                  <a:cubicBezTo>
                    <a:pt x="1717709" y="2307621"/>
                    <a:pt x="1743290" y="2342228"/>
                    <a:pt x="1772695" y="2372644"/>
                  </a:cubicBezTo>
                  <a:lnTo>
                    <a:pt x="1807547" y="2400216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latin typeface="Calibri" pitchFamily="34" charset="0"/>
                <a:ea typeface="宋体" charset="-122"/>
              </a:endParaRPr>
            </a:p>
          </p:txBody>
        </p:sp>
        <p:sp>
          <p:nvSpPr>
            <p:cNvPr id="39" name="任意多边形 36">
              <a:extLst>
                <a:ext uri="{FF2B5EF4-FFF2-40B4-BE49-F238E27FC236}">
                  <a16:creationId xmlns:a16="http://schemas.microsoft.com/office/drawing/2014/main" id="{BF7BE640-D744-4E64-9885-F2814AD78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623" y="2897178"/>
              <a:ext cx="273198" cy="328489"/>
            </a:xfrm>
            <a:custGeom>
              <a:avLst/>
              <a:gdLst>
                <a:gd name="connsiteX0" fmla="*/ 55289 w 268288"/>
                <a:gd name="connsiteY0" fmla="*/ 122559 h 322584"/>
                <a:gd name="connsiteX1" fmla="*/ 214313 w 268288"/>
                <a:gd name="connsiteY1" fmla="*/ 122559 h 322584"/>
                <a:gd name="connsiteX2" fmla="*/ 214313 w 268288"/>
                <a:gd name="connsiteY2" fmla="*/ 235731 h 322584"/>
                <a:gd name="connsiteX3" fmla="*/ 188028 w 268288"/>
                <a:gd name="connsiteY3" fmla="*/ 268630 h 322584"/>
                <a:gd name="connsiteX4" fmla="*/ 188028 w 268288"/>
                <a:gd name="connsiteY4" fmla="*/ 309425 h 322584"/>
                <a:gd name="connsiteX5" fmla="*/ 168314 w 268288"/>
                <a:gd name="connsiteY5" fmla="*/ 322584 h 322584"/>
                <a:gd name="connsiteX6" fmla="*/ 148601 w 268288"/>
                <a:gd name="connsiteY6" fmla="*/ 309425 h 322584"/>
                <a:gd name="connsiteX7" fmla="*/ 148601 w 268288"/>
                <a:gd name="connsiteY7" fmla="*/ 268630 h 322584"/>
                <a:gd name="connsiteX8" fmla="*/ 119687 w 268288"/>
                <a:gd name="connsiteY8" fmla="*/ 268630 h 322584"/>
                <a:gd name="connsiteX9" fmla="*/ 119687 w 268288"/>
                <a:gd name="connsiteY9" fmla="*/ 309425 h 322584"/>
                <a:gd name="connsiteX10" fmla="*/ 99974 w 268288"/>
                <a:gd name="connsiteY10" fmla="*/ 322584 h 322584"/>
                <a:gd name="connsiteX11" fmla="*/ 81574 w 268288"/>
                <a:gd name="connsiteY11" fmla="*/ 309425 h 322584"/>
                <a:gd name="connsiteX12" fmla="*/ 81574 w 268288"/>
                <a:gd name="connsiteY12" fmla="*/ 268630 h 322584"/>
                <a:gd name="connsiteX13" fmla="*/ 53975 w 268288"/>
                <a:gd name="connsiteY13" fmla="*/ 235731 h 322584"/>
                <a:gd name="connsiteX14" fmla="*/ 55289 w 268288"/>
                <a:gd name="connsiteY14" fmla="*/ 122559 h 322584"/>
                <a:gd name="connsiteX15" fmla="*/ 248444 w 268288"/>
                <a:gd name="connsiteY15" fmla="*/ 108272 h 322584"/>
                <a:gd name="connsiteX16" fmla="*/ 268288 w 268288"/>
                <a:gd name="connsiteY16" fmla="*/ 121403 h 322584"/>
                <a:gd name="connsiteX17" fmla="*/ 268288 w 268288"/>
                <a:gd name="connsiteY17" fmla="*/ 201504 h 322584"/>
                <a:gd name="connsiteX18" fmla="*/ 248444 w 268288"/>
                <a:gd name="connsiteY18" fmla="*/ 214635 h 322584"/>
                <a:gd name="connsiteX19" fmla="*/ 228600 w 268288"/>
                <a:gd name="connsiteY19" fmla="*/ 201504 h 322584"/>
                <a:gd name="connsiteX20" fmla="*/ 228600 w 268288"/>
                <a:gd name="connsiteY20" fmla="*/ 121403 h 322584"/>
                <a:gd name="connsiteX21" fmla="*/ 248444 w 268288"/>
                <a:gd name="connsiteY21" fmla="*/ 108272 h 322584"/>
                <a:gd name="connsiteX22" fmla="*/ 19844 w 268288"/>
                <a:gd name="connsiteY22" fmla="*/ 108272 h 322584"/>
                <a:gd name="connsiteX23" fmla="*/ 39688 w 268288"/>
                <a:gd name="connsiteY23" fmla="*/ 121437 h 322584"/>
                <a:gd name="connsiteX24" fmla="*/ 39688 w 268288"/>
                <a:gd name="connsiteY24" fmla="*/ 201741 h 322584"/>
                <a:gd name="connsiteX25" fmla="*/ 19844 w 268288"/>
                <a:gd name="connsiteY25" fmla="*/ 216222 h 322584"/>
                <a:gd name="connsiteX26" fmla="*/ 0 w 268288"/>
                <a:gd name="connsiteY26" fmla="*/ 201741 h 322584"/>
                <a:gd name="connsiteX27" fmla="*/ 0 w 268288"/>
                <a:gd name="connsiteY27" fmla="*/ 121437 h 322584"/>
                <a:gd name="connsiteX28" fmla="*/ 19844 w 268288"/>
                <a:gd name="connsiteY28" fmla="*/ 108272 h 322584"/>
                <a:gd name="connsiteX29" fmla="*/ 167482 w 268288"/>
                <a:gd name="connsiteY29" fmla="*/ 65409 h 322584"/>
                <a:gd name="connsiteX30" fmla="*/ 157163 w 268288"/>
                <a:gd name="connsiteY30" fmla="*/ 75728 h 322584"/>
                <a:gd name="connsiteX31" fmla="*/ 167482 w 268288"/>
                <a:gd name="connsiteY31" fmla="*/ 86047 h 322584"/>
                <a:gd name="connsiteX32" fmla="*/ 177801 w 268288"/>
                <a:gd name="connsiteY32" fmla="*/ 75728 h 322584"/>
                <a:gd name="connsiteX33" fmla="*/ 167482 w 268288"/>
                <a:gd name="connsiteY33" fmla="*/ 65409 h 322584"/>
                <a:gd name="connsiteX34" fmla="*/ 100807 w 268288"/>
                <a:gd name="connsiteY34" fmla="*/ 65409 h 322584"/>
                <a:gd name="connsiteX35" fmla="*/ 90488 w 268288"/>
                <a:gd name="connsiteY35" fmla="*/ 75728 h 322584"/>
                <a:gd name="connsiteX36" fmla="*/ 100807 w 268288"/>
                <a:gd name="connsiteY36" fmla="*/ 86047 h 322584"/>
                <a:gd name="connsiteX37" fmla="*/ 111126 w 268288"/>
                <a:gd name="connsiteY37" fmla="*/ 75728 h 322584"/>
                <a:gd name="connsiteX38" fmla="*/ 100807 w 268288"/>
                <a:gd name="connsiteY38" fmla="*/ 65409 h 322584"/>
                <a:gd name="connsiteX39" fmla="*/ 71089 w 268288"/>
                <a:gd name="connsiteY39" fmla="*/ 1373 h 322584"/>
                <a:gd name="connsiteX40" fmla="*/ 81621 w 268288"/>
                <a:gd name="connsiteY40" fmla="*/ 4013 h 322584"/>
                <a:gd name="connsiteX41" fmla="*/ 106633 w 268288"/>
                <a:gd name="connsiteY41" fmla="*/ 43605 h 322584"/>
                <a:gd name="connsiteX42" fmla="*/ 106633 w 268288"/>
                <a:gd name="connsiteY42" fmla="*/ 44924 h 322584"/>
                <a:gd name="connsiteX43" fmla="*/ 134279 w 268288"/>
                <a:gd name="connsiteY43" fmla="*/ 40965 h 322584"/>
                <a:gd name="connsiteX44" fmla="*/ 161925 w 268288"/>
                <a:gd name="connsiteY44" fmla="*/ 44924 h 322584"/>
                <a:gd name="connsiteX45" fmla="*/ 163242 w 268288"/>
                <a:gd name="connsiteY45" fmla="*/ 43605 h 322584"/>
                <a:gd name="connsiteX46" fmla="*/ 188254 w 268288"/>
                <a:gd name="connsiteY46" fmla="*/ 4013 h 322584"/>
                <a:gd name="connsiteX47" fmla="*/ 197470 w 268288"/>
                <a:gd name="connsiteY47" fmla="*/ 1373 h 322584"/>
                <a:gd name="connsiteX48" fmla="*/ 201419 w 268288"/>
                <a:gd name="connsiteY48" fmla="*/ 10611 h 322584"/>
                <a:gd name="connsiteX49" fmla="*/ 175090 w 268288"/>
                <a:gd name="connsiteY49" fmla="*/ 50203 h 322584"/>
                <a:gd name="connsiteX50" fmla="*/ 175090 w 268288"/>
                <a:gd name="connsiteY50" fmla="*/ 51523 h 322584"/>
                <a:gd name="connsiteX51" fmla="*/ 215900 w 268288"/>
                <a:gd name="connsiteY51" fmla="*/ 108272 h 322584"/>
                <a:gd name="connsiteX52" fmla="*/ 53975 w 268288"/>
                <a:gd name="connsiteY52" fmla="*/ 108272 h 322584"/>
                <a:gd name="connsiteX53" fmla="*/ 94785 w 268288"/>
                <a:gd name="connsiteY53" fmla="*/ 51523 h 322584"/>
                <a:gd name="connsiteX54" fmla="*/ 93469 w 268288"/>
                <a:gd name="connsiteY54" fmla="*/ 50203 h 322584"/>
                <a:gd name="connsiteX55" fmla="*/ 68456 w 268288"/>
                <a:gd name="connsiteY55" fmla="*/ 10611 h 322584"/>
                <a:gd name="connsiteX56" fmla="*/ 71089 w 268288"/>
                <a:gd name="connsiteY56" fmla="*/ 1373 h 32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8288" h="322584">
                  <a:moveTo>
                    <a:pt x="55289" y="122559"/>
                  </a:moveTo>
                  <a:cubicBezTo>
                    <a:pt x="55289" y="122559"/>
                    <a:pt x="55289" y="122559"/>
                    <a:pt x="214313" y="122559"/>
                  </a:cubicBezTo>
                  <a:cubicBezTo>
                    <a:pt x="214313" y="122559"/>
                    <a:pt x="214313" y="122559"/>
                    <a:pt x="214313" y="235731"/>
                  </a:cubicBezTo>
                  <a:cubicBezTo>
                    <a:pt x="214313" y="255471"/>
                    <a:pt x="206428" y="265998"/>
                    <a:pt x="188028" y="268630"/>
                  </a:cubicBezTo>
                  <a:cubicBezTo>
                    <a:pt x="188028" y="268630"/>
                    <a:pt x="188028" y="268630"/>
                    <a:pt x="188028" y="309425"/>
                  </a:cubicBezTo>
                  <a:cubicBezTo>
                    <a:pt x="188028" y="316004"/>
                    <a:pt x="178828" y="322584"/>
                    <a:pt x="168314" y="322584"/>
                  </a:cubicBezTo>
                  <a:cubicBezTo>
                    <a:pt x="157800" y="322584"/>
                    <a:pt x="148601" y="316004"/>
                    <a:pt x="148601" y="309425"/>
                  </a:cubicBezTo>
                  <a:cubicBezTo>
                    <a:pt x="148601" y="309425"/>
                    <a:pt x="148601" y="309425"/>
                    <a:pt x="148601" y="268630"/>
                  </a:cubicBezTo>
                  <a:cubicBezTo>
                    <a:pt x="139401" y="268630"/>
                    <a:pt x="128887" y="268630"/>
                    <a:pt x="119687" y="268630"/>
                  </a:cubicBezTo>
                  <a:cubicBezTo>
                    <a:pt x="119687" y="268630"/>
                    <a:pt x="119687" y="268630"/>
                    <a:pt x="119687" y="309425"/>
                  </a:cubicBezTo>
                  <a:cubicBezTo>
                    <a:pt x="119687" y="316004"/>
                    <a:pt x="111802" y="322584"/>
                    <a:pt x="99974" y="322584"/>
                  </a:cubicBezTo>
                  <a:cubicBezTo>
                    <a:pt x="89460" y="322584"/>
                    <a:pt x="81574" y="316004"/>
                    <a:pt x="81574" y="309425"/>
                  </a:cubicBezTo>
                  <a:cubicBezTo>
                    <a:pt x="81574" y="309425"/>
                    <a:pt x="81574" y="309425"/>
                    <a:pt x="81574" y="268630"/>
                  </a:cubicBezTo>
                  <a:cubicBezTo>
                    <a:pt x="63175" y="265998"/>
                    <a:pt x="53975" y="255471"/>
                    <a:pt x="53975" y="235731"/>
                  </a:cubicBezTo>
                  <a:cubicBezTo>
                    <a:pt x="53975" y="212044"/>
                    <a:pt x="55289" y="122559"/>
                    <a:pt x="55289" y="122559"/>
                  </a:cubicBezTo>
                  <a:close/>
                  <a:moveTo>
                    <a:pt x="248444" y="108272"/>
                  </a:moveTo>
                  <a:cubicBezTo>
                    <a:pt x="259028" y="108272"/>
                    <a:pt x="268288" y="114838"/>
                    <a:pt x="268288" y="121403"/>
                  </a:cubicBezTo>
                  <a:cubicBezTo>
                    <a:pt x="268288" y="121403"/>
                    <a:pt x="268288" y="121403"/>
                    <a:pt x="268288" y="201504"/>
                  </a:cubicBezTo>
                  <a:cubicBezTo>
                    <a:pt x="268288" y="208070"/>
                    <a:pt x="259028" y="214635"/>
                    <a:pt x="248444" y="214635"/>
                  </a:cubicBezTo>
                  <a:cubicBezTo>
                    <a:pt x="237861" y="214635"/>
                    <a:pt x="228600" y="208070"/>
                    <a:pt x="228600" y="201504"/>
                  </a:cubicBezTo>
                  <a:cubicBezTo>
                    <a:pt x="228600" y="201504"/>
                    <a:pt x="228600" y="201504"/>
                    <a:pt x="228600" y="121403"/>
                  </a:cubicBezTo>
                  <a:cubicBezTo>
                    <a:pt x="228600" y="114838"/>
                    <a:pt x="237861" y="108272"/>
                    <a:pt x="248444" y="108272"/>
                  </a:cubicBezTo>
                  <a:close/>
                  <a:moveTo>
                    <a:pt x="19844" y="108272"/>
                  </a:moveTo>
                  <a:cubicBezTo>
                    <a:pt x="30427" y="108272"/>
                    <a:pt x="39688" y="113538"/>
                    <a:pt x="39688" y="121437"/>
                  </a:cubicBezTo>
                  <a:cubicBezTo>
                    <a:pt x="39688" y="121437"/>
                    <a:pt x="39688" y="121437"/>
                    <a:pt x="39688" y="201741"/>
                  </a:cubicBezTo>
                  <a:cubicBezTo>
                    <a:pt x="39688" y="209640"/>
                    <a:pt x="30427" y="216222"/>
                    <a:pt x="19844" y="216222"/>
                  </a:cubicBezTo>
                  <a:cubicBezTo>
                    <a:pt x="9260" y="216222"/>
                    <a:pt x="0" y="209640"/>
                    <a:pt x="0" y="201741"/>
                  </a:cubicBezTo>
                  <a:cubicBezTo>
                    <a:pt x="0" y="201741"/>
                    <a:pt x="0" y="201741"/>
                    <a:pt x="0" y="121437"/>
                  </a:cubicBezTo>
                  <a:cubicBezTo>
                    <a:pt x="0" y="113538"/>
                    <a:pt x="9260" y="108272"/>
                    <a:pt x="19844" y="108272"/>
                  </a:cubicBezTo>
                  <a:close/>
                  <a:moveTo>
                    <a:pt x="167482" y="65409"/>
                  </a:moveTo>
                  <a:cubicBezTo>
                    <a:pt x="161783" y="65409"/>
                    <a:pt x="157163" y="70029"/>
                    <a:pt x="157163" y="75728"/>
                  </a:cubicBezTo>
                  <a:cubicBezTo>
                    <a:pt x="157163" y="81427"/>
                    <a:pt x="161783" y="86047"/>
                    <a:pt x="167482" y="86047"/>
                  </a:cubicBezTo>
                  <a:cubicBezTo>
                    <a:pt x="173181" y="86047"/>
                    <a:pt x="177801" y="81427"/>
                    <a:pt x="177801" y="75728"/>
                  </a:cubicBezTo>
                  <a:cubicBezTo>
                    <a:pt x="177801" y="70029"/>
                    <a:pt x="173181" y="65409"/>
                    <a:pt x="167482" y="65409"/>
                  </a:cubicBezTo>
                  <a:close/>
                  <a:moveTo>
                    <a:pt x="100807" y="65409"/>
                  </a:moveTo>
                  <a:cubicBezTo>
                    <a:pt x="95108" y="65409"/>
                    <a:pt x="90488" y="70029"/>
                    <a:pt x="90488" y="75728"/>
                  </a:cubicBezTo>
                  <a:cubicBezTo>
                    <a:pt x="90488" y="81427"/>
                    <a:pt x="95108" y="86047"/>
                    <a:pt x="100807" y="86047"/>
                  </a:cubicBezTo>
                  <a:cubicBezTo>
                    <a:pt x="106506" y="86047"/>
                    <a:pt x="111126" y="81427"/>
                    <a:pt x="111126" y="75728"/>
                  </a:cubicBezTo>
                  <a:cubicBezTo>
                    <a:pt x="111126" y="70029"/>
                    <a:pt x="106506" y="65409"/>
                    <a:pt x="100807" y="65409"/>
                  </a:cubicBezTo>
                  <a:close/>
                  <a:moveTo>
                    <a:pt x="71089" y="1373"/>
                  </a:moveTo>
                  <a:cubicBezTo>
                    <a:pt x="75038" y="-1266"/>
                    <a:pt x="78988" y="53"/>
                    <a:pt x="81621" y="4013"/>
                  </a:cubicBezTo>
                  <a:cubicBezTo>
                    <a:pt x="81621" y="4013"/>
                    <a:pt x="81621" y="4013"/>
                    <a:pt x="106633" y="43605"/>
                  </a:cubicBezTo>
                  <a:cubicBezTo>
                    <a:pt x="106633" y="43605"/>
                    <a:pt x="106633" y="44924"/>
                    <a:pt x="106633" y="44924"/>
                  </a:cubicBezTo>
                  <a:cubicBezTo>
                    <a:pt x="115849" y="42285"/>
                    <a:pt x="125064" y="40965"/>
                    <a:pt x="134279" y="40965"/>
                  </a:cubicBezTo>
                  <a:cubicBezTo>
                    <a:pt x="144811" y="40965"/>
                    <a:pt x="154026" y="42285"/>
                    <a:pt x="161925" y="44924"/>
                  </a:cubicBezTo>
                  <a:cubicBezTo>
                    <a:pt x="161925" y="44924"/>
                    <a:pt x="161925" y="43605"/>
                    <a:pt x="163242" y="43605"/>
                  </a:cubicBezTo>
                  <a:cubicBezTo>
                    <a:pt x="163242" y="43605"/>
                    <a:pt x="163242" y="43605"/>
                    <a:pt x="188254" y="4013"/>
                  </a:cubicBezTo>
                  <a:cubicBezTo>
                    <a:pt x="189571" y="53"/>
                    <a:pt x="194837" y="-1266"/>
                    <a:pt x="197470" y="1373"/>
                  </a:cubicBezTo>
                  <a:cubicBezTo>
                    <a:pt x="201419" y="2693"/>
                    <a:pt x="202735" y="6652"/>
                    <a:pt x="201419" y="10611"/>
                  </a:cubicBezTo>
                  <a:cubicBezTo>
                    <a:pt x="201419" y="10611"/>
                    <a:pt x="201419" y="10611"/>
                    <a:pt x="175090" y="50203"/>
                  </a:cubicBezTo>
                  <a:cubicBezTo>
                    <a:pt x="175090" y="50203"/>
                    <a:pt x="175090" y="50203"/>
                    <a:pt x="175090" y="51523"/>
                  </a:cubicBezTo>
                  <a:cubicBezTo>
                    <a:pt x="196153" y="63401"/>
                    <a:pt x="211951" y="83197"/>
                    <a:pt x="215900" y="108272"/>
                  </a:cubicBezTo>
                  <a:cubicBezTo>
                    <a:pt x="215900" y="108272"/>
                    <a:pt x="215900" y="108272"/>
                    <a:pt x="53975" y="108272"/>
                  </a:cubicBezTo>
                  <a:cubicBezTo>
                    <a:pt x="57924" y="83197"/>
                    <a:pt x="73722" y="63401"/>
                    <a:pt x="94785" y="51523"/>
                  </a:cubicBezTo>
                  <a:cubicBezTo>
                    <a:pt x="94785" y="51523"/>
                    <a:pt x="93469" y="50203"/>
                    <a:pt x="93469" y="50203"/>
                  </a:cubicBezTo>
                  <a:cubicBezTo>
                    <a:pt x="93469" y="50203"/>
                    <a:pt x="93469" y="50203"/>
                    <a:pt x="68456" y="10611"/>
                  </a:cubicBezTo>
                  <a:cubicBezTo>
                    <a:pt x="65823" y="6652"/>
                    <a:pt x="67140" y="2693"/>
                    <a:pt x="71089" y="13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317652" y="3287925"/>
            <a:ext cx="1587123" cy="1222053"/>
            <a:chOff x="4317652" y="3287925"/>
            <a:chExt cx="1587123" cy="1222053"/>
          </a:xfrm>
        </p:grpSpPr>
        <p:sp>
          <p:nvSpPr>
            <p:cNvPr id="36" name="任意多边形 5">
              <a:extLst>
                <a:ext uri="{FF2B5EF4-FFF2-40B4-BE49-F238E27FC236}">
                  <a16:creationId xmlns:a16="http://schemas.microsoft.com/office/drawing/2014/main" id="{61212D8F-7E91-4A81-A7D3-AAC8358A24CC}"/>
                </a:ext>
              </a:extLst>
            </p:cNvPr>
            <p:cNvSpPr/>
            <p:nvPr/>
          </p:nvSpPr>
          <p:spPr>
            <a:xfrm rot="10800000">
              <a:off x="4317652" y="3287925"/>
              <a:ext cx="1587123" cy="1222053"/>
            </a:xfrm>
            <a:custGeom>
              <a:avLst/>
              <a:gdLst>
                <a:gd name="connsiteX0" fmla="*/ 756723 w 2470467"/>
                <a:gd name="connsiteY0" fmla="*/ 1902212 h 1902212"/>
                <a:gd name="connsiteX1" fmla="*/ 717833 w 2470467"/>
                <a:gd name="connsiteY1" fmla="*/ 1844405 h 1902212"/>
                <a:gd name="connsiteX2" fmla="*/ 620739 w 2470467"/>
                <a:gd name="connsiteY2" fmla="*/ 1760920 h 1902212"/>
                <a:gd name="connsiteX3" fmla="*/ 135838 w 2470467"/>
                <a:gd name="connsiteY3" fmla="*/ 1742217 h 1902212"/>
                <a:gd name="connsiteX4" fmla="*/ 32602 w 2470467"/>
                <a:gd name="connsiteY4" fmla="*/ 1817975 h 1902212"/>
                <a:gd name="connsiteX5" fmla="*/ 0 w 2470467"/>
                <a:gd name="connsiteY5" fmla="*/ 1859186 h 1902212"/>
                <a:gd name="connsiteX6" fmla="*/ 28211 w 2470467"/>
                <a:gd name="connsiteY6" fmla="*/ 1674335 h 1902212"/>
                <a:gd name="connsiteX7" fmla="*/ 2082551 w 2470467"/>
                <a:gd name="connsiteY7" fmla="*/ 0 h 1902212"/>
                <a:gd name="connsiteX8" fmla="*/ 2195875 w 2470467"/>
                <a:gd name="connsiteY8" fmla="*/ 5722 h 1902212"/>
                <a:gd name="connsiteX9" fmla="*/ 2280810 w 2470467"/>
                <a:gd name="connsiteY9" fmla="*/ 41993 h 1902212"/>
                <a:gd name="connsiteX10" fmla="*/ 2423369 w 2470467"/>
                <a:gd name="connsiteY10" fmla="*/ 190157 h 1902212"/>
                <a:gd name="connsiteX11" fmla="*/ 2408087 w 2470467"/>
                <a:gd name="connsiteY11" fmla="*/ 586379 h 1902212"/>
                <a:gd name="connsiteX12" fmla="*/ 2157128 w 2470467"/>
                <a:gd name="connsiteY12" fmla="*/ 756107 h 1902212"/>
                <a:gd name="connsiteX13" fmla="*/ 2128954 w 2470467"/>
                <a:gd name="connsiteY13" fmla="*/ 757745 h 1902212"/>
                <a:gd name="connsiteX14" fmla="*/ 2082551 w 2470467"/>
                <a:gd name="connsiteY14" fmla="*/ 755402 h 1902212"/>
                <a:gd name="connsiteX15" fmla="*/ 768266 w 2470467"/>
                <a:gd name="connsiteY15" fmla="*/ 1826575 h 1902212"/>
                <a:gd name="connsiteX16" fmla="*/ 756723 w 2470467"/>
                <a:gd name="connsiteY16" fmla="*/ 1902212 h 1902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0467" h="1902212">
                  <a:moveTo>
                    <a:pt x="756723" y="1902212"/>
                  </a:moveTo>
                  <a:lnTo>
                    <a:pt x="717833" y="1844405"/>
                  </a:lnTo>
                  <a:cubicBezTo>
                    <a:pt x="689772" y="1812744"/>
                    <a:pt x="657238" y="1784573"/>
                    <a:pt x="620739" y="1760920"/>
                  </a:cubicBezTo>
                  <a:cubicBezTo>
                    <a:pt x="474742" y="1666307"/>
                    <a:pt x="288689" y="1659131"/>
                    <a:pt x="135838" y="1742217"/>
                  </a:cubicBezTo>
                  <a:cubicBezTo>
                    <a:pt x="97625" y="1762989"/>
                    <a:pt x="63018" y="1788570"/>
                    <a:pt x="32602" y="1817975"/>
                  </a:cubicBezTo>
                  <a:lnTo>
                    <a:pt x="0" y="1859186"/>
                  </a:lnTo>
                  <a:lnTo>
                    <a:pt x="28211" y="1674335"/>
                  </a:lnTo>
                  <a:cubicBezTo>
                    <a:pt x="223744" y="718794"/>
                    <a:pt x="1069206" y="0"/>
                    <a:pt x="2082551" y="0"/>
                  </a:cubicBezTo>
                  <a:lnTo>
                    <a:pt x="2195875" y="5722"/>
                  </a:lnTo>
                  <a:lnTo>
                    <a:pt x="2280810" y="41993"/>
                  </a:lnTo>
                  <a:cubicBezTo>
                    <a:pt x="2339758" y="77045"/>
                    <a:pt x="2389424" y="127708"/>
                    <a:pt x="2423369" y="190157"/>
                  </a:cubicBezTo>
                  <a:cubicBezTo>
                    <a:pt x="2491261" y="315054"/>
                    <a:pt x="2485397" y="467082"/>
                    <a:pt x="2408087" y="586379"/>
                  </a:cubicBezTo>
                  <a:cubicBezTo>
                    <a:pt x="2350105" y="675852"/>
                    <a:pt x="2258900" y="736163"/>
                    <a:pt x="2157128" y="756107"/>
                  </a:cubicBezTo>
                  <a:lnTo>
                    <a:pt x="2128954" y="757745"/>
                  </a:lnTo>
                  <a:lnTo>
                    <a:pt x="2082551" y="755402"/>
                  </a:lnTo>
                  <a:cubicBezTo>
                    <a:pt x="1434253" y="755402"/>
                    <a:pt x="893360" y="1215258"/>
                    <a:pt x="768266" y="1826575"/>
                  </a:cubicBezTo>
                  <a:lnTo>
                    <a:pt x="756723" y="1902212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CDE47D81-4C47-41B8-B85B-C2BAAD12F31C}"/>
                </a:ext>
              </a:extLst>
            </p:cNvPr>
            <p:cNvGrpSpPr/>
            <p:nvPr/>
          </p:nvGrpSpPr>
          <p:grpSpPr>
            <a:xfrm>
              <a:off x="4501440" y="4083240"/>
              <a:ext cx="237670" cy="357404"/>
              <a:chOff x="5229319" y="1319213"/>
              <a:chExt cx="495112" cy="744538"/>
            </a:xfrm>
            <a:solidFill>
              <a:srgbClr val="FFFFFF"/>
            </a:solidFill>
          </p:grpSpPr>
          <p:sp>
            <p:nvSpPr>
              <p:cNvPr id="45" name="任意多边形 41">
                <a:extLst>
                  <a:ext uri="{FF2B5EF4-FFF2-40B4-BE49-F238E27FC236}">
                    <a16:creationId xmlns:a16="http://schemas.microsoft.com/office/drawing/2014/main" id="{35590EE8-73A7-484D-87BA-ED70200DF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4724" y="1492251"/>
                <a:ext cx="104303" cy="125413"/>
              </a:xfrm>
              <a:custGeom>
                <a:avLst/>
                <a:gdLst>
                  <a:gd name="connsiteX0" fmla="*/ 55289 w 268288"/>
                  <a:gd name="connsiteY0" fmla="*/ 122559 h 322584"/>
                  <a:gd name="connsiteX1" fmla="*/ 214313 w 268288"/>
                  <a:gd name="connsiteY1" fmla="*/ 122559 h 322584"/>
                  <a:gd name="connsiteX2" fmla="*/ 214313 w 268288"/>
                  <a:gd name="connsiteY2" fmla="*/ 235731 h 322584"/>
                  <a:gd name="connsiteX3" fmla="*/ 188028 w 268288"/>
                  <a:gd name="connsiteY3" fmla="*/ 268630 h 322584"/>
                  <a:gd name="connsiteX4" fmla="*/ 188028 w 268288"/>
                  <a:gd name="connsiteY4" fmla="*/ 309425 h 322584"/>
                  <a:gd name="connsiteX5" fmla="*/ 168314 w 268288"/>
                  <a:gd name="connsiteY5" fmla="*/ 322584 h 322584"/>
                  <a:gd name="connsiteX6" fmla="*/ 148601 w 268288"/>
                  <a:gd name="connsiteY6" fmla="*/ 309425 h 322584"/>
                  <a:gd name="connsiteX7" fmla="*/ 148601 w 268288"/>
                  <a:gd name="connsiteY7" fmla="*/ 268630 h 322584"/>
                  <a:gd name="connsiteX8" fmla="*/ 119687 w 268288"/>
                  <a:gd name="connsiteY8" fmla="*/ 268630 h 322584"/>
                  <a:gd name="connsiteX9" fmla="*/ 119687 w 268288"/>
                  <a:gd name="connsiteY9" fmla="*/ 309425 h 322584"/>
                  <a:gd name="connsiteX10" fmla="*/ 99974 w 268288"/>
                  <a:gd name="connsiteY10" fmla="*/ 322584 h 322584"/>
                  <a:gd name="connsiteX11" fmla="*/ 81574 w 268288"/>
                  <a:gd name="connsiteY11" fmla="*/ 309425 h 322584"/>
                  <a:gd name="connsiteX12" fmla="*/ 81574 w 268288"/>
                  <a:gd name="connsiteY12" fmla="*/ 268630 h 322584"/>
                  <a:gd name="connsiteX13" fmla="*/ 53975 w 268288"/>
                  <a:gd name="connsiteY13" fmla="*/ 235731 h 322584"/>
                  <a:gd name="connsiteX14" fmla="*/ 55289 w 268288"/>
                  <a:gd name="connsiteY14" fmla="*/ 122559 h 322584"/>
                  <a:gd name="connsiteX15" fmla="*/ 248444 w 268288"/>
                  <a:gd name="connsiteY15" fmla="*/ 108272 h 322584"/>
                  <a:gd name="connsiteX16" fmla="*/ 268288 w 268288"/>
                  <a:gd name="connsiteY16" fmla="*/ 121403 h 322584"/>
                  <a:gd name="connsiteX17" fmla="*/ 268288 w 268288"/>
                  <a:gd name="connsiteY17" fmla="*/ 201504 h 322584"/>
                  <a:gd name="connsiteX18" fmla="*/ 248444 w 268288"/>
                  <a:gd name="connsiteY18" fmla="*/ 214635 h 322584"/>
                  <a:gd name="connsiteX19" fmla="*/ 228600 w 268288"/>
                  <a:gd name="connsiteY19" fmla="*/ 201504 h 322584"/>
                  <a:gd name="connsiteX20" fmla="*/ 228600 w 268288"/>
                  <a:gd name="connsiteY20" fmla="*/ 121403 h 322584"/>
                  <a:gd name="connsiteX21" fmla="*/ 248444 w 268288"/>
                  <a:gd name="connsiteY21" fmla="*/ 108272 h 322584"/>
                  <a:gd name="connsiteX22" fmla="*/ 19844 w 268288"/>
                  <a:gd name="connsiteY22" fmla="*/ 108272 h 322584"/>
                  <a:gd name="connsiteX23" fmla="*/ 39688 w 268288"/>
                  <a:gd name="connsiteY23" fmla="*/ 121437 h 322584"/>
                  <a:gd name="connsiteX24" fmla="*/ 39688 w 268288"/>
                  <a:gd name="connsiteY24" fmla="*/ 201741 h 322584"/>
                  <a:gd name="connsiteX25" fmla="*/ 19844 w 268288"/>
                  <a:gd name="connsiteY25" fmla="*/ 216222 h 322584"/>
                  <a:gd name="connsiteX26" fmla="*/ 0 w 268288"/>
                  <a:gd name="connsiteY26" fmla="*/ 201741 h 322584"/>
                  <a:gd name="connsiteX27" fmla="*/ 0 w 268288"/>
                  <a:gd name="connsiteY27" fmla="*/ 121437 h 322584"/>
                  <a:gd name="connsiteX28" fmla="*/ 19844 w 268288"/>
                  <a:gd name="connsiteY28" fmla="*/ 108272 h 322584"/>
                  <a:gd name="connsiteX29" fmla="*/ 167482 w 268288"/>
                  <a:gd name="connsiteY29" fmla="*/ 65409 h 322584"/>
                  <a:gd name="connsiteX30" fmla="*/ 157163 w 268288"/>
                  <a:gd name="connsiteY30" fmla="*/ 75728 h 322584"/>
                  <a:gd name="connsiteX31" fmla="*/ 167482 w 268288"/>
                  <a:gd name="connsiteY31" fmla="*/ 86047 h 322584"/>
                  <a:gd name="connsiteX32" fmla="*/ 177801 w 268288"/>
                  <a:gd name="connsiteY32" fmla="*/ 75728 h 322584"/>
                  <a:gd name="connsiteX33" fmla="*/ 167482 w 268288"/>
                  <a:gd name="connsiteY33" fmla="*/ 65409 h 322584"/>
                  <a:gd name="connsiteX34" fmla="*/ 100807 w 268288"/>
                  <a:gd name="connsiteY34" fmla="*/ 65409 h 322584"/>
                  <a:gd name="connsiteX35" fmla="*/ 90488 w 268288"/>
                  <a:gd name="connsiteY35" fmla="*/ 75728 h 322584"/>
                  <a:gd name="connsiteX36" fmla="*/ 100807 w 268288"/>
                  <a:gd name="connsiteY36" fmla="*/ 86047 h 322584"/>
                  <a:gd name="connsiteX37" fmla="*/ 111126 w 268288"/>
                  <a:gd name="connsiteY37" fmla="*/ 75728 h 322584"/>
                  <a:gd name="connsiteX38" fmla="*/ 100807 w 268288"/>
                  <a:gd name="connsiteY38" fmla="*/ 65409 h 322584"/>
                  <a:gd name="connsiteX39" fmla="*/ 71089 w 268288"/>
                  <a:gd name="connsiteY39" fmla="*/ 1373 h 322584"/>
                  <a:gd name="connsiteX40" fmla="*/ 81621 w 268288"/>
                  <a:gd name="connsiteY40" fmla="*/ 4013 h 322584"/>
                  <a:gd name="connsiteX41" fmla="*/ 106633 w 268288"/>
                  <a:gd name="connsiteY41" fmla="*/ 43605 h 322584"/>
                  <a:gd name="connsiteX42" fmla="*/ 106633 w 268288"/>
                  <a:gd name="connsiteY42" fmla="*/ 44924 h 322584"/>
                  <a:gd name="connsiteX43" fmla="*/ 134279 w 268288"/>
                  <a:gd name="connsiteY43" fmla="*/ 40965 h 322584"/>
                  <a:gd name="connsiteX44" fmla="*/ 161925 w 268288"/>
                  <a:gd name="connsiteY44" fmla="*/ 44924 h 322584"/>
                  <a:gd name="connsiteX45" fmla="*/ 163242 w 268288"/>
                  <a:gd name="connsiteY45" fmla="*/ 43605 h 322584"/>
                  <a:gd name="connsiteX46" fmla="*/ 188254 w 268288"/>
                  <a:gd name="connsiteY46" fmla="*/ 4013 h 322584"/>
                  <a:gd name="connsiteX47" fmla="*/ 197470 w 268288"/>
                  <a:gd name="connsiteY47" fmla="*/ 1373 h 322584"/>
                  <a:gd name="connsiteX48" fmla="*/ 201419 w 268288"/>
                  <a:gd name="connsiteY48" fmla="*/ 10611 h 322584"/>
                  <a:gd name="connsiteX49" fmla="*/ 175090 w 268288"/>
                  <a:gd name="connsiteY49" fmla="*/ 50203 h 322584"/>
                  <a:gd name="connsiteX50" fmla="*/ 175090 w 268288"/>
                  <a:gd name="connsiteY50" fmla="*/ 51523 h 322584"/>
                  <a:gd name="connsiteX51" fmla="*/ 215900 w 268288"/>
                  <a:gd name="connsiteY51" fmla="*/ 108272 h 322584"/>
                  <a:gd name="connsiteX52" fmla="*/ 53975 w 268288"/>
                  <a:gd name="connsiteY52" fmla="*/ 108272 h 322584"/>
                  <a:gd name="connsiteX53" fmla="*/ 94785 w 268288"/>
                  <a:gd name="connsiteY53" fmla="*/ 51523 h 322584"/>
                  <a:gd name="connsiteX54" fmla="*/ 93469 w 268288"/>
                  <a:gd name="connsiteY54" fmla="*/ 50203 h 322584"/>
                  <a:gd name="connsiteX55" fmla="*/ 68456 w 268288"/>
                  <a:gd name="connsiteY55" fmla="*/ 10611 h 322584"/>
                  <a:gd name="connsiteX56" fmla="*/ 71089 w 268288"/>
                  <a:gd name="connsiteY56" fmla="*/ 1373 h 32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8288" h="322584">
                    <a:moveTo>
                      <a:pt x="55289" y="122559"/>
                    </a:moveTo>
                    <a:cubicBezTo>
                      <a:pt x="55289" y="122559"/>
                      <a:pt x="55289" y="122559"/>
                      <a:pt x="214313" y="122559"/>
                    </a:cubicBezTo>
                    <a:cubicBezTo>
                      <a:pt x="214313" y="122559"/>
                      <a:pt x="214313" y="122559"/>
                      <a:pt x="214313" y="235731"/>
                    </a:cubicBezTo>
                    <a:cubicBezTo>
                      <a:pt x="214313" y="255471"/>
                      <a:pt x="206428" y="265998"/>
                      <a:pt x="188028" y="268630"/>
                    </a:cubicBezTo>
                    <a:cubicBezTo>
                      <a:pt x="188028" y="268630"/>
                      <a:pt x="188028" y="268630"/>
                      <a:pt x="188028" y="309425"/>
                    </a:cubicBezTo>
                    <a:cubicBezTo>
                      <a:pt x="188028" y="316004"/>
                      <a:pt x="178828" y="322584"/>
                      <a:pt x="168314" y="322584"/>
                    </a:cubicBezTo>
                    <a:cubicBezTo>
                      <a:pt x="157800" y="322584"/>
                      <a:pt x="148601" y="316004"/>
                      <a:pt x="148601" y="309425"/>
                    </a:cubicBezTo>
                    <a:cubicBezTo>
                      <a:pt x="148601" y="309425"/>
                      <a:pt x="148601" y="309425"/>
                      <a:pt x="148601" y="268630"/>
                    </a:cubicBezTo>
                    <a:cubicBezTo>
                      <a:pt x="139401" y="268630"/>
                      <a:pt x="128887" y="268630"/>
                      <a:pt x="119687" y="268630"/>
                    </a:cubicBezTo>
                    <a:cubicBezTo>
                      <a:pt x="119687" y="268630"/>
                      <a:pt x="119687" y="268630"/>
                      <a:pt x="119687" y="309425"/>
                    </a:cubicBezTo>
                    <a:cubicBezTo>
                      <a:pt x="119687" y="316004"/>
                      <a:pt x="111802" y="322584"/>
                      <a:pt x="99974" y="322584"/>
                    </a:cubicBezTo>
                    <a:cubicBezTo>
                      <a:pt x="89460" y="322584"/>
                      <a:pt x="81574" y="316004"/>
                      <a:pt x="81574" y="309425"/>
                    </a:cubicBezTo>
                    <a:cubicBezTo>
                      <a:pt x="81574" y="309425"/>
                      <a:pt x="81574" y="309425"/>
                      <a:pt x="81574" y="268630"/>
                    </a:cubicBezTo>
                    <a:cubicBezTo>
                      <a:pt x="63175" y="265998"/>
                      <a:pt x="53975" y="255471"/>
                      <a:pt x="53975" y="235731"/>
                    </a:cubicBezTo>
                    <a:cubicBezTo>
                      <a:pt x="53975" y="212044"/>
                      <a:pt x="55289" y="122559"/>
                      <a:pt x="55289" y="122559"/>
                    </a:cubicBezTo>
                    <a:close/>
                    <a:moveTo>
                      <a:pt x="248444" y="108272"/>
                    </a:moveTo>
                    <a:cubicBezTo>
                      <a:pt x="259028" y="108272"/>
                      <a:pt x="268288" y="114838"/>
                      <a:pt x="268288" y="121403"/>
                    </a:cubicBezTo>
                    <a:cubicBezTo>
                      <a:pt x="268288" y="121403"/>
                      <a:pt x="268288" y="121403"/>
                      <a:pt x="268288" y="201504"/>
                    </a:cubicBezTo>
                    <a:cubicBezTo>
                      <a:pt x="268288" y="208070"/>
                      <a:pt x="259028" y="214635"/>
                      <a:pt x="248444" y="214635"/>
                    </a:cubicBezTo>
                    <a:cubicBezTo>
                      <a:pt x="237861" y="214635"/>
                      <a:pt x="228600" y="208070"/>
                      <a:pt x="228600" y="201504"/>
                    </a:cubicBezTo>
                    <a:cubicBezTo>
                      <a:pt x="228600" y="201504"/>
                      <a:pt x="228600" y="201504"/>
                      <a:pt x="228600" y="121403"/>
                    </a:cubicBezTo>
                    <a:cubicBezTo>
                      <a:pt x="228600" y="114838"/>
                      <a:pt x="237861" y="108272"/>
                      <a:pt x="248444" y="108272"/>
                    </a:cubicBezTo>
                    <a:close/>
                    <a:moveTo>
                      <a:pt x="19844" y="108272"/>
                    </a:moveTo>
                    <a:cubicBezTo>
                      <a:pt x="30427" y="108272"/>
                      <a:pt x="39688" y="113538"/>
                      <a:pt x="39688" y="121437"/>
                    </a:cubicBezTo>
                    <a:cubicBezTo>
                      <a:pt x="39688" y="121437"/>
                      <a:pt x="39688" y="121437"/>
                      <a:pt x="39688" y="201741"/>
                    </a:cubicBezTo>
                    <a:cubicBezTo>
                      <a:pt x="39688" y="209640"/>
                      <a:pt x="30427" y="216222"/>
                      <a:pt x="19844" y="216222"/>
                    </a:cubicBezTo>
                    <a:cubicBezTo>
                      <a:pt x="9260" y="216222"/>
                      <a:pt x="0" y="209640"/>
                      <a:pt x="0" y="201741"/>
                    </a:cubicBezTo>
                    <a:cubicBezTo>
                      <a:pt x="0" y="201741"/>
                      <a:pt x="0" y="201741"/>
                      <a:pt x="0" y="121437"/>
                    </a:cubicBezTo>
                    <a:cubicBezTo>
                      <a:pt x="0" y="113538"/>
                      <a:pt x="9260" y="108272"/>
                      <a:pt x="19844" y="108272"/>
                    </a:cubicBezTo>
                    <a:close/>
                    <a:moveTo>
                      <a:pt x="167482" y="65409"/>
                    </a:moveTo>
                    <a:cubicBezTo>
                      <a:pt x="161783" y="65409"/>
                      <a:pt x="157163" y="70029"/>
                      <a:pt x="157163" y="75728"/>
                    </a:cubicBezTo>
                    <a:cubicBezTo>
                      <a:pt x="157163" y="81427"/>
                      <a:pt x="161783" y="86047"/>
                      <a:pt x="167482" y="86047"/>
                    </a:cubicBezTo>
                    <a:cubicBezTo>
                      <a:pt x="173181" y="86047"/>
                      <a:pt x="177801" y="81427"/>
                      <a:pt x="177801" y="75728"/>
                    </a:cubicBezTo>
                    <a:cubicBezTo>
                      <a:pt x="177801" y="70029"/>
                      <a:pt x="173181" y="65409"/>
                      <a:pt x="167482" y="65409"/>
                    </a:cubicBezTo>
                    <a:close/>
                    <a:moveTo>
                      <a:pt x="100807" y="65409"/>
                    </a:moveTo>
                    <a:cubicBezTo>
                      <a:pt x="95108" y="65409"/>
                      <a:pt x="90488" y="70029"/>
                      <a:pt x="90488" y="75728"/>
                    </a:cubicBezTo>
                    <a:cubicBezTo>
                      <a:pt x="90488" y="81427"/>
                      <a:pt x="95108" y="86047"/>
                      <a:pt x="100807" y="86047"/>
                    </a:cubicBezTo>
                    <a:cubicBezTo>
                      <a:pt x="106506" y="86047"/>
                      <a:pt x="111126" y="81427"/>
                      <a:pt x="111126" y="75728"/>
                    </a:cubicBezTo>
                    <a:cubicBezTo>
                      <a:pt x="111126" y="70029"/>
                      <a:pt x="106506" y="65409"/>
                      <a:pt x="100807" y="65409"/>
                    </a:cubicBezTo>
                    <a:close/>
                    <a:moveTo>
                      <a:pt x="71089" y="1373"/>
                    </a:moveTo>
                    <a:cubicBezTo>
                      <a:pt x="75038" y="-1266"/>
                      <a:pt x="78988" y="53"/>
                      <a:pt x="81621" y="4013"/>
                    </a:cubicBezTo>
                    <a:cubicBezTo>
                      <a:pt x="81621" y="4013"/>
                      <a:pt x="81621" y="4013"/>
                      <a:pt x="106633" y="43605"/>
                    </a:cubicBezTo>
                    <a:cubicBezTo>
                      <a:pt x="106633" y="43605"/>
                      <a:pt x="106633" y="44924"/>
                      <a:pt x="106633" y="44924"/>
                    </a:cubicBezTo>
                    <a:cubicBezTo>
                      <a:pt x="115849" y="42285"/>
                      <a:pt x="125064" y="40965"/>
                      <a:pt x="134279" y="40965"/>
                    </a:cubicBezTo>
                    <a:cubicBezTo>
                      <a:pt x="144811" y="40965"/>
                      <a:pt x="154026" y="42285"/>
                      <a:pt x="161925" y="44924"/>
                    </a:cubicBezTo>
                    <a:cubicBezTo>
                      <a:pt x="161925" y="44924"/>
                      <a:pt x="161925" y="43605"/>
                      <a:pt x="163242" y="43605"/>
                    </a:cubicBezTo>
                    <a:cubicBezTo>
                      <a:pt x="163242" y="43605"/>
                      <a:pt x="163242" y="43605"/>
                      <a:pt x="188254" y="4013"/>
                    </a:cubicBezTo>
                    <a:cubicBezTo>
                      <a:pt x="189571" y="53"/>
                      <a:pt x="194837" y="-1266"/>
                      <a:pt x="197470" y="1373"/>
                    </a:cubicBezTo>
                    <a:cubicBezTo>
                      <a:pt x="201419" y="2693"/>
                      <a:pt x="202735" y="6652"/>
                      <a:pt x="201419" y="10611"/>
                    </a:cubicBezTo>
                    <a:cubicBezTo>
                      <a:pt x="201419" y="10611"/>
                      <a:pt x="201419" y="10611"/>
                      <a:pt x="175090" y="50203"/>
                    </a:cubicBezTo>
                    <a:cubicBezTo>
                      <a:pt x="175090" y="50203"/>
                      <a:pt x="175090" y="50203"/>
                      <a:pt x="175090" y="51523"/>
                    </a:cubicBezTo>
                    <a:cubicBezTo>
                      <a:pt x="196153" y="63401"/>
                      <a:pt x="211951" y="83197"/>
                      <a:pt x="215900" y="108272"/>
                    </a:cubicBezTo>
                    <a:cubicBezTo>
                      <a:pt x="215900" y="108272"/>
                      <a:pt x="215900" y="108272"/>
                      <a:pt x="53975" y="108272"/>
                    </a:cubicBezTo>
                    <a:cubicBezTo>
                      <a:pt x="57924" y="83197"/>
                      <a:pt x="73722" y="63401"/>
                      <a:pt x="94785" y="51523"/>
                    </a:cubicBezTo>
                    <a:cubicBezTo>
                      <a:pt x="94785" y="51523"/>
                      <a:pt x="93469" y="50203"/>
                      <a:pt x="93469" y="50203"/>
                    </a:cubicBezTo>
                    <a:cubicBezTo>
                      <a:pt x="93469" y="50203"/>
                      <a:pt x="93469" y="50203"/>
                      <a:pt x="68456" y="10611"/>
                    </a:cubicBezTo>
                    <a:cubicBezTo>
                      <a:pt x="65823" y="6652"/>
                      <a:pt x="67140" y="2693"/>
                      <a:pt x="71089" y="1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任意多边形 42">
                <a:extLst>
                  <a:ext uri="{FF2B5EF4-FFF2-40B4-BE49-F238E27FC236}">
                    <a16:creationId xmlns:a16="http://schemas.microsoft.com/office/drawing/2014/main" id="{EE75B973-2201-4B54-9C6E-057F3B481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9319" y="1319213"/>
                <a:ext cx="495112" cy="595313"/>
              </a:xfrm>
              <a:custGeom>
                <a:avLst/>
                <a:gdLst>
                  <a:gd name="connsiteX0" fmla="*/ 55289 w 268288"/>
                  <a:gd name="connsiteY0" fmla="*/ 122559 h 322584"/>
                  <a:gd name="connsiteX1" fmla="*/ 214313 w 268288"/>
                  <a:gd name="connsiteY1" fmla="*/ 122559 h 322584"/>
                  <a:gd name="connsiteX2" fmla="*/ 214313 w 268288"/>
                  <a:gd name="connsiteY2" fmla="*/ 235731 h 322584"/>
                  <a:gd name="connsiteX3" fmla="*/ 188028 w 268288"/>
                  <a:gd name="connsiteY3" fmla="*/ 268630 h 322584"/>
                  <a:gd name="connsiteX4" fmla="*/ 188028 w 268288"/>
                  <a:gd name="connsiteY4" fmla="*/ 309425 h 322584"/>
                  <a:gd name="connsiteX5" fmla="*/ 168314 w 268288"/>
                  <a:gd name="connsiteY5" fmla="*/ 322584 h 322584"/>
                  <a:gd name="connsiteX6" fmla="*/ 148601 w 268288"/>
                  <a:gd name="connsiteY6" fmla="*/ 309425 h 322584"/>
                  <a:gd name="connsiteX7" fmla="*/ 148601 w 268288"/>
                  <a:gd name="connsiteY7" fmla="*/ 268630 h 322584"/>
                  <a:gd name="connsiteX8" fmla="*/ 119687 w 268288"/>
                  <a:gd name="connsiteY8" fmla="*/ 268630 h 322584"/>
                  <a:gd name="connsiteX9" fmla="*/ 119687 w 268288"/>
                  <a:gd name="connsiteY9" fmla="*/ 309425 h 322584"/>
                  <a:gd name="connsiteX10" fmla="*/ 99974 w 268288"/>
                  <a:gd name="connsiteY10" fmla="*/ 322584 h 322584"/>
                  <a:gd name="connsiteX11" fmla="*/ 81574 w 268288"/>
                  <a:gd name="connsiteY11" fmla="*/ 309425 h 322584"/>
                  <a:gd name="connsiteX12" fmla="*/ 81574 w 268288"/>
                  <a:gd name="connsiteY12" fmla="*/ 268630 h 322584"/>
                  <a:gd name="connsiteX13" fmla="*/ 53975 w 268288"/>
                  <a:gd name="connsiteY13" fmla="*/ 235731 h 322584"/>
                  <a:gd name="connsiteX14" fmla="*/ 55289 w 268288"/>
                  <a:gd name="connsiteY14" fmla="*/ 122559 h 322584"/>
                  <a:gd name="connsiteX15" fmla="*/ 248444 w 268288"/>
                  <a:gd name="connsiteY15" fmla="*/ 108272 h 322584"/>
                  <a:gd name="connsiteX16" fmla="*/ 268288 w 268288"/>
                  <a:gd name="connsiteY16" fmla="*/ 121403 h 322584"/>
                  <a:gd name="connsiteX17" fmla="*/ 268288 w 268288"/>
                  <a:gd name="connsiteY17" fmla="*/ 201504 h 322584"/>
                  <a:gd name="connsiteX18" fmla="*/ 248444 w 268288"/>
                  <a:gd name="connsiteY18" fmla="*/ 214635 h 322584"/>
                  <a:gd name="connsiteX19" fmla="*/ 228600 w 268288"/>
                  <a:gd name="connsiteY19" fmla="*/ 201504 h 322584"/>
                  <a:gd name="connsiteX20" fmla="*/ 228600 w 268288"/>
                  <a:gd name="connsiteY20" fmla="*/ 121403 h 322584"/>
                  <a:gd name="connsiteX21" fmla="*/ 248444 w 268288"/>
                  <a:gd name="connsiteY21" fmla="*/ 108272 h 322584"/>
                  <a:gd name="connsiteX22" fmla="*/ 19844 w 268288"/>
                  <a:gd name="connsiteY22" fmla="*/ 108272 h 322584"/>
                  <a:gd name="connsiteX23" fmla="*/ 39688 w 268288"/>
                  <a:gd name="connsiteY23" fmla="*/ 121437 h 322584"/>
                  <a:gd name="connsiteX24" fmla="*/ 39688 w 268288"/>
                  <a:gd name="connsiteY24" fmla="*/ 201741 h 322584"/>
                  <a:gd name="connsiteX25" fmla="*/ 19844 w 268288"/>
                  <a:gd name="connsiteY25" fmla="*/ 216222 h 322584"/>
                  <a:gd name="connsiteX26" fmla="*/ 0 w 268288"/>
                  <a:gd name="connsiteY26" fmla="*/ 201741 h 322584"/>
                  <a:gd name="connsiteX27" fmla="*/ 0 w 268288"/>
                  <a:gd name="connsiteY27" fmla="*/ 121437 h 322584"/>
                  <a:gd name="connsiteX28" fmla="*/ 19844 w 268288"/>
                  <a:gd name="connsiteY28" fmla="*/ 108272 h 322584"/>
                  <a:gd name="connsiteX29" fmla="*/ 167482 w 268288"/>
                  <a:gd name="connsiteY29" fmla="*/ 65409 h 322584"/>
                  <a:gd name="connsiteX30" fmla="*/ 157163 w 268288"/>
                  <a:gd name="connsiteY30" fmla="*/ 75728 h 322584"/>
                  <a:gd name="connsiteX31" fmla="*/ 167482 w 268288"/>
                  <a:gd name="connsiteY31" fmla="*/ 86047 h 322584"/>
                  <a:gd name="connsiteX32" fmla="*/ 177801 w 268288"/>
                  <a:gd name="connsiteY32" fmla="*/ 75728 h 322584"/>
                  <a:gd name="connsiteX33" fmla="*/ 167482 w 268288"/>
                  <a:gd name="connsiteY33" fmla="*/ 65409 h 322584"/>
                  <a:gd name="connsiteX34" fmla="*/ 100807 w 268288"/>
                  <a:gd name="connsiteY34" fmla="*/ 65409 h 322584"/>
                  <a:gd name="connsiteX35" fmla="*/ 90488 w 268288"/>
                  <a:gd name="connsiteY35" fmla="*/ 75728 h 322584"/>
                  <a:gd name="connsiteX36" fmla="*/ 100807 w 268288"/>
                  <a:gd name="connsiteY36" fmla="*/ 86047 h 322584"/>
                  <a:gd name="connsiteX37" fmla="*/ 111126 w 268288"/>
                  <a:gd name="connsiteY37" fmla="*/ 75728 h 322584"/>
                  <a:gd name="connsiteX38" fmla="*/ 100807 w 268288"/>
                  <a:gd name="connsiteY38" fmla="*/ 65409 h 322584"/>
                  <a:gd name="connsiteX39" fmla="*/ 71089 w 268288"/>
                  <a:gd name="connsiteY39" fmla="*/ 1373 h 322584"/>
                  <a:gd name="connsiteX40" fmla="*/ 81621 w 268288"/>
                  <a:gd name="connsiteY40" fmla="*/ 4013 h 322584"/>
                  <a:gd name="connsiteX41" fmla="*/ 106633 w 268288"/>
                  <a:gd name="connsiteY41" fmla="*/ 43605 h 322584"/>
                  <a:gd name="connsiteX42" fmla="*/ 106633 w 268288"/>
                  <a:gd name="connsiteY42" fmla="*/ 44924 h 322584"/>
                  <a:gd name="connsiteX43" fmla="*/ 134279 w 268288"/>
                  <a:gd name="connsiteY43" fmla="*/ 40965 h 322584"/>
                  <a:gd name="connsiteX44" fmla="*/ 161925 w 268288"/>
                  <a:gd name="connsiteY44" fmla="*/ 44924 h 322584"/>
                  <a:gd name="connsiteX45" fmla="*/ 163242 w 268288"/>
                  <a:gd name="connsiteY45" fmla="*/ 43605 h 322584"/>
                  <a:gd name="connsiteX46" fmla="*/ 188254 w 268288"/>
                  <a:gd name="connsiteY46" fmla="*/ 4013 h 322584"/>
                  <a:gd name="connsiteX47" fmla="*/ 197470 w 268288"/>
                  <a:gd name="connsiteY47" fmla="*/ 1373 h 322584"/>
                  <a:gd name="connsiteX48" fmla="*/ 201419 w 268288"/>
                  <a:gd name="connsiteY48" fmla="*/ 10611 h 322584"/>
                  <a:gd name="connsiteX49" fmla="*/ 175090 w 268288"/>
                  <a:gd name="connsiteY49" fmla="*/ 50203 h 322584"/>
                  <a:gd name="connsiteX50" fmla="*/ 175090 w 268288"/>
                  <a:gd name="connsiteY50" fmla="*/ 51523 h 322584"/>
                  <a:gd name="connsiteX51" fmla="*/ 215900 w 268288"/>
                  <a:gd name="connsiteY51" fmla="*/ 108272 h 322584"/>
                  <a:gd name="connsiteX52" fmla="*/ 53975 w 268288"/>
                  <a:gd name="connsiteY52" fmla="*/ 108272 h 322584"/>
                  <a:gd name="connsiteX53" fmla="*/ 94785 w 268288"/>
                  <a:gd name="connsiteY53" fmla="*/ 51523 h 322584"/>
                  <a:gd name="connsiteX54" fmla="*/ 93469 w 268288"/>
                  <a:gd name="connsiteY54" fmla="*/ 50203 h 322584"/>
                  <a:gd name="connsiteX55" fmla="*/ 68456 w 268288"/>
                  <a:gd name="connsiteY55" fmla="*/ 10611 h 322584"/>
                  <a:gd name="connsiteX56" fmla="*/ 71089 w 268288"/>
                  <a:gd name="connsiteY56" fmla="*/ 1373 h 32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8288" h="322584">
                    <a:moveTo>
                      <a:pt x="55289" y="122559"/>
                    </a:moveTo>
                    <a:cubicBezTo>
                      <a:pt x="55289" y="122559"/>
                      <a:pt x="55289" y="122559"/>
                      <a:pt x="214313" y="122559"/>
                    </a:cubicBezTo>
                    <a:cubicBezTo>
                      <a:pt x="214313" y="122559"/>
                      <a:pt x="214313" y="122559"/>
                      <a:pt x="214313" y="235731"/>
                    </a:cubicBezTo>
                    <a:cubicBezTo>
                      <a:pt x="214313" y="255471"/>
                      <a:pt x="206428" y="265998"/>
                      <a:pt x="188028" y="268630"/>
                    </a:cubicBezTo>
                    <a:cubicBezTo>
                      <a:pt x="188028" y="268630"/>
                      <a:pt x="188028" y="268630"/>
                      <a:pt x="188028" y="309425"/>
                    </a:cubicBezTo>
                    <a:cubicBezTo>
                      <a:pt x="188028" y="316004"/>
                      <a:pt x="178828" y="322584"/>
                      <a:pt x="168314" y="322584"/>
                    </a:cubicBezTo>
                    <a:cubicBezTo>
                      <a:pt x="157800" y="322584"/>
                      <a:pt x="148601" y="316004"/>
                      <a:pt x="148601" y="309425"/>
                    </a:cubicBezTo>
                    <a:cubicBezTo>
                      <a:pt x="148601" y="309425"/>
                      <a:pt x="148601" y="309425"/>
                      <a:pt x="148601" y="268630"/>
                    </a:cubicBezTo>
                    <a:cubicBezTo>
                      <a:pt x="139401" y="268630"/>
                      <a:pt x="128887" y="268630"/>
                      <a:pt x="119687" y="268630"/>
                    </a:cubicBezTo>
                    <a:cubicBezTo>
                      <a:pt x="119687" y="268630"/>
                      <a:pt x="119687" y="268630"/>
                      <a:pt x="119687" y="309425"/>
                    </a:cubicBezTo>
                    <a:cubicBezTo>
                      <a:pt x="119687" y="316004"/>
                      <a:pt x="111802" y="322584"/>
                      <a:pt x="99974" y="322584"/>
                    </a:cubicBezTo>
                    <a:cubicBezTo>
                      <a:pt x="89460" y="322584"/>
                      <a:pt x="81574" y="316004"/>
                      <a:pt x="81574" y="309425"/>
                    </a:cubicBezTo>
                    <a:cubicBezTo>
                      <a:pt x="81574" y="309425"/>
                      <a:pt x="81574" y="309425"/>
                      <a:pt x="81574" y="268630"/>
                    </a:cubicBezTo>
                    <a:cubicBezTo>
                      <a:pt x="63175" y="265998"/>
                      <a:pt x="53975" y="255471"/>
                      <a:pt x="53975" y="235731"/>
                    </a:cubicBezTo>
                    <a:cubicBezTo>
                      <a:pt x="53975" y="212044"/>
                      <a:pt x="55289" y="122559"/>
                      <a:pt x="55289" y="122559"/>
                    </a:cubicBezTo>
                    <a:close/>
                    <a:moveTo>
                      <a:pt x="248444" y="108272"/>
                    </a:moveTo>
                    <a:cubicBezTo>
                      <a:pt x="259028" y="108272"/>
                      <a:pt x="268288" y="114838"/>
                      <a:pt x="268288" y="121403"/>
                    </a:cubicBezTo>
                    <a:cubicBezTo>
                      <a:pt x="268288" y="121403"/>
                      <a:pt x="268288" y="121403"/>
                      <a:pt x="268288" y="201504"/>
                    </a:cubicBezTo>
                    <a:cubicBezTo>
                      <a:pt x="268288" y="208070"/>
                      <a:pt x="259028" y="214635"/>
                      <a:pt x="248444" y="214635"/>
                    </a:cubicBezTo>
                    <a:cubicBezTo>
                      <a:pt x="237861" y="214635"/>
                      <a:pt x="228600" y="208070"/>
                      <a:pt x="228600" y="201504"/>
                    </a:cubicBezTo>
                    <a:cubicBezTo>
                      <a:pt x="228600" y="201504"/>
                      <a:pt x="228600" y="201504"/>
                      <a:pt x="228600" y="121403"/>
                    </a:cubicBezTo>
                    <a:cubicBezTo>
                      <a:pt x="228600" y="114838"/>
                      <a:pt x="237861" y="108272"/>
                      <a:pt x="248444" y="108272"/>
                    </a:cubicBezTo>
                    <a:close/>
                    <a:moveTo>
                      <a:pt x="19844" y="108272"/>
                    </a:moveTo>
                    <a:cubicBezTo>
                      <a:pt x="30427" y="108272"/>
                      <a:pt x="39688" y="113538"/>
                      <a:pt x="39688" y="121437"/>
                    </a:cubicBezTo>
                    <a:cubicBezTo>
                      <a:pt x="39688" y="121437"/>
                      <a:pt x="39688" y="121437"/>
                      <a:pt x="39688" y="201741"/>
                    </a:cubicBezTo>
                    <a:cubicBezTo>
                      <a:pt x="39688" y="209640"/>
                      <a:pt x="30427" y="216222"/>
                      <a:pt x="19844" y="216222"/>
                    </a:cubicBezTo>
                    <a:cubicBezTo>
                      <a:pt x="9260" y="216222"/>
                      <a:pt x="0" y="209640"/>
                      <a:pt x="0" y="201741"/>
                    </a:cubicBezTo>
                    <a:cubicBezTo>
                      <a:pt x="0" y="201741"/>
                      <a:pt x="0" y="201741"/>
                      <a:pt x="0" y="121437"/>
                    </a:cubicBezTo>
                    <a:cubicBezTo>
                      <a:pt x="0" y="113538"/>
                      <a:pt x="9260" y="108272"/>
                      <a:pt x="19844" y="108272"/>
                    </a:cubicBezTo>
                    <a:close/>
                    <a:moveTo>
                      <a:pt x="167482" y="65409"/>
                    </a:moveTo>
                    <a:cubicBezTo>
                      <a:pt x="161783" y="65409"/>
                      <a:pt x="157163" y="70029"/>
                      <a:pt x="157163" y="75728"/>
                    </a:cubicBezTo>
                    <a:cubicBezTo>
                      <a:pt x="157163" y="81427"/>
                      <a:pt x="161783" y="86047"/>
                      <a:pt x="167482" y="86047"/>
                    </a:cubicBezTo>
                    <a:cubicBezTo>
                      <a:pt x="173181" y="86047"/>
                      <a:pt x="177801" y="81427"/>
                      <a:pt x="177801" y="75728"/>
                    </a:cubicBezTo>
                    <a:cubicBezTo>
                      <a:pt x="177801" y="70029"/>
                      <a:pt x="173181" y="65409"/>
                      <a:pt x="167482" y="65409"/>
                    </a:cubicBezTo>
                    <a:close/>
                    <a:moveTo>
                      <a:pt x="100807" y="65409"/>
                    </a:moveTo>
                    <a:cubicBezTo>
                      <a:pt x="95108" y="65409"/>
                      <a:pt x="90488" y="70029"/>
                      <a:pt x="90488" y="75728"/>
                    </a:cubicBezTo>
                    <a:cubicBezTo>
                      <a:pt x="90488" y="81427"/>
                      <a:pt x="95108" y="86047"/>
                      <a:pt x="100807" y="86047"/>
                    </a:cubicBezTo>
                    <a:cubicBezTo>
                      <a:pt x="106506" y="86047"/>
                      <a:pt x="111126" y="81427"/>
                      <a:pt x="111126" y="75728"/>
                    </a:cubicBezTo>
                    <a:cubicBezTo>
                      <a:pt x="111126" y="70029"/>
                      <a:pt x="106506" y="65409"/>
                      <a:pt x="100807" y="65409"/>
                    </a:cubicBezTo>
                    <a:close/>
                    <a:moveTo>
                      <a:pt x="71089" y="1373"/>
                    </a:moveTo>
                    <a:cubicBezTo>
                      <a:pt x="75038" y="-1266"/>
                      <a:pt x="78988" y="53"/>
                      <a:pt x="81621" y="4013"/>
                    </a:cubicBezTo>
                    <a:cubicBezTo>
                      <a:pt x="81621" y="4013"/>
                      <a:pt x="81621" y="4013"/>
                      <a:pt x="106633" y="43605"/>
                    </a:cubicBezTo>
                    <a:cubicBezTo>
                      <a:pt x="106633" y="43605"/>
                      <a:pt x="106633" y="44924"/>
                      <a:pt x="106633" y="44924"/>
                    </a:cubicBezTo>
                    <a:cubicBezTo>
                      <a:pt x="115849" y="42285"/>
                      <a:pt x="125064" y="40965"/>
                      <a:pt x="134279" y="40965"/>
                    </a:cubicBezTo>
                    <a:cubicBezTo>
                      <a:pt x="144811" y="40965"/>
                      <a:pt x="154026" y="42285"/>
                      <a:pt x="161925" y="44924"/>
                    </a:cubicBezTo>
                    <a:cubicBezTo>
                      <a:pt x="161925" y="44924"/>
                      <a:pt x="161925" y="43605"/>
                      <a:pt x="163242" y="43605"/>
                    </a:cubicBezTo>
                    <a:cubicBezTo>
                      <a:pt x="163242" y="43605"/>
                      <a:pt x="163242" y="43605"/>
                      <a:pt x="188254" y="4013"/>
                    </a:cubicBezTo>
                    <a:cubicBezTo>
                      <a:pt x="189571" y="53"/>
                      <a:pt x="194837" y="-1266"/>
                      <a:pt x="197470" y="1373"/>
                    </a:cubicBezTo>
                    <a:cubicBezTo>
                      <a:pt x="201419" y="2693"/>
                      <a:pt x="202735" y="6652"/>
                      <a:pt x="201419" y="10611"/>
                    </a:cubicBezTo>
                    <a:cubicBezTo>
                      <a:pt x="201419" y="10611"/>
                      <a:pt x="201419" y="10611"/>
                      <a:pt x="175090" y="50203"/>
                    </a:cubicBezTo>
                    <a:cubicBezTo>
                      <a:pt x="175090" y="50203"/>
                      <a:pt x="175090" y="50203"/>
                      <a:pt x="175090" y="51523"/>
                    </a:cubicBezTo>
                    <a:cubicBezTo>
                      <a:pt x="196153" y="63401"/>
                      <a:pt x="211951" y="83197"/>
                      <a:pt x="215900" y="108272"/>
                    </a:cubicBezTo>
                    <a:cubicBezTo>
                      <a:pt x="215900" y="108272"/>
                      <a:pt x="215900" y="108272"/>
                      <a:pt x="53975" y="108272"/>
                    </a:cubicBezTo>
                    <a:cubicBezTo>
                      <a:pt x="57924" y="83197"/>
                      <a:pt x="73722" y="63401"/>
                      <a:pt x="94785" y="51523"/>
                    </a:cubicBezTo>
                    <a:cubicBezTo>
                      <a:pt x="94785" y="51523"/>
                      <a:pt x="93469" y="50203"/>
                      <a:pt x="93469" y="50203"/>
                    </a:cubicBezTo>
                    <a:cubicBezTo>
                      <a:pt x="93469" y="50203"/>
                      <a:pt x="93469" y="50203"/>
                      <a:pt x="68456" y="10611"/>
                    </a:cubicBezTo>
                    <a:cubicBezTo>
                      <a:pt x="65823" y="6652"/>
                      <a:pt x="67140" y="2693"/>
                      <a:pt x="71089" y="1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任意多边形 43">
                <a:extLst>
                  <a:ext uri="{FF2B5EF4-FFF2-40B4-BE49-F238E27FC236}">
                    <a16:creationId xmlns:a16="http://schemas.microsoft.com/office/drawing/2014/main" id="{2AD2544B-4671-4FBC-B57B-6FCF8E5DD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5384" y="1939926"/>
                <a:ext cx="102983" cy="123825"/>
              </a:xfrm>
              <a:custGeom>
                <a:avLst/>
                <a:gdLst>
                  <a:gd name="connsiteX0" fmla="*/ 55289 w 268288"/>
                  <a:gd name="connsiteY0" fmla="*/ 122559 h 322584"/>
                  <a:gd name="connsiteX1" fmla="*/ 214313 w 268288"/>
                  <a:gd name="connsiteY1" fmla="*/ 122559 h 322584"/>
                  <a:gd name="connsiteX2" fmla="*/ 214313 w 268288"/>
                  <a:gd name="connsiteY2" fmla="*/ 235731 h 322584"/>
                  <a:gd name="connsiteX3" fmla="*/ 188028 w 268288"/>
                  <a:gd name="connsiteY3" fmla="*/ 268630 h 322584"/>
                  <a:gd name="connsiteX4" fmla="*/ 188028 w 268288"/>
                  <a:gd name="connsiteY4" fmla="*/ 309425 h 322584"/>
                  <a:gd name="connsiteX5" fmla="*/ 168314 w 268288"/>
                  <a:gd name="connsiteY5" fmla="*/ 322584 h 322584"/>
                  <a:gd name="connsiteX6" fmla="*/ 148601 w 268288"/>
                  <a:gd name="connsiteY6" fmla="*/ 309425 h 322584"/>
                  <a:gd name="connsiteX7" fmla="*/ 148601 w 268288"/>
                  <a:gd name="connsiteY7" fmla="*/ 268630 h 322584"/>
                  <a:gd name="connsiteX8" fmla="*/ 119687 w 268288"/>
                  <a:gd name="connsiteY8" fmla="*/ 268630 h 322584"/>
                  <a:gd name="connsiteX9" fmla="*/ 119687 w 268288"/>
                  <a:gd name="connsiteY9" fmla="*/ 309425 h 322584"/>
                  <a:gd name="connsiteX10" fmla="*/ 99974 w 268288"/>
                  <a:gd name="connsiteY10" fmla="*/ 322584 h 322584"/>
                  <a:gd name="connsiteX11" fmla="*/ 81574 w 268288"/>
                  <a:gd name="connsiteY11" fmla="*/ 309425 h 322584"/>
                  <a:gd name="connsiteX12" fmla="*/ 81574 w 268288"/>
                  <a:gd name="connsiteY12" fmla="*/ 268630 h 322584"/>
                  <a:gd name="connsiteX13" fmla="*/ 53975 w 268288"/>
                  <a:gd name="connsiteY13" fmla="*/ 235731 h 322584"/>
                  <a:gd name="connsiteX14" fmla="*/ 55289 w 268288"/>
                  <a:gd name="connsiteY14" fmla="*/ 122559 h 322584"/>
                  <a:gd name="connsiteX15" fmla="*/ 248444 w 268288"/>
                  <a:gd name="connsiteY15" fmla="*/ 108272 h 322584"/>
                  <a:gd name="connsiteX16" fmla="*/ 268288 w 268288"/>
                  <a:gd name="connsiteY16" fmla="*/ 121403 h 322584"/>
                  <a:gd name="connsiteX17" fmla="*/ 268288 w 268288"/>
                  <a:gd name="connsiteY17" fmla="*/ 201504 h 322584"/>
                  <a:gd name="connsiteX18" fmla="*/ 248444 w 268288"/>
                  <a:gd name="connsiteY18" fmla="*/ 214635 h 322584"/>
                  <a:gd name="connsiteX19" fmla="*/ 228600 w 268288"/>
                  <a:gd name="connsiteY19" fmla="*/ 201504 h 322584"/>
                  <a:gd name="connsiteX20" fmla="*/ 228600 w 268288"/>
                  <a:gd name="connsiteY20" fmla="*/ 121403 h 322584"/>
                  <a:gd name="connsiteX21" fmla="*/ 248444 w 268288"/>
                  <a:gd name="connsiteY21" fmla="*/ 108272 h 322584"/>
                  <a:gd name="connsiteX22" fmla="*/ 19844 w 268288"/>
                  <a:gd name="connsiteY22" fmla="*/ 108272 h 322584"/>
                  <a:gd name="connsiteX23" fmla="*/ 39688 w 268288"/>
                  <a:gd name="connsiteY23" fmla="*/ 121437 h 322584"/>
                  <a:gd name="connsiteX24" fmla="*/ 39688 w 268288"/>
                  <a:gd name="connsiteY24" fmla="*/ 201741 h 322584"/>
                  <a:gd name="connsiteX25" fmla="*/ 19844 w 268288"/>
                  <a:gd name="connsiteY25" fmla="*/ 216222 h 322584"/>
                  <a:gd name="connsiteX26" fmla="*/ 0 w 268288"/>
                  <a:gd name="connsiteY26" fmla="*/ 201741 h 322584"/>
                  <a:gd name="connsiteX27" fmla="*/ 0 w 268288"/>
                  <a:gd name="connsiteY27" fmla="*/ 121437 h 322584"/>
                  <a:gd name="connsiteX28" fmla="*/ 19844 w 268288"/>
                  <a:gd name="connsiteY28" fmla="*/ 108272 h 322584"/>
                  <a:gd name="connsiteX29" fmla="*/ 167482 w 268288"/>
                  <a:gd name="connsiteY29" fmla="*/ 65409 h 322584"/>
                  <a:gd name="connsiteX30" fmla="*/ 157163 w 268288"/>
                  <a:gd name="connsiteY30" fmla="*/ 75728 h 322584"/>
                  <a:gd name="connsiteX31" fmla="*/ 167482 w 268288"/>
                  <a:gd name="connsiteY31" fmla="*/ 86047 h 322584"/>
                  <a:gd name="connsiteX32" fmla="*/ 177801 w 268288"/>
                  <a:gd name="connsiteY32" fmla="*/ 75728 h 322584"/>
                  <a:gd name="connsiteX33" fmla="*/ 167482 w 268288"/>
                  <a:gd name="connsiteY33" fmla="*/ 65409 h 322584"/>
                  <a:gd name="connsiteX34" fmla="*/ 100807 w 268288"/>
                  <a:gd name="connsiteY34" fmla="*/ 65409 h 322584"/>
                  <a:gd name="connsiteX35" fmla="*/ 90488 w 268288"/>
                  <a:gd name="connsiteY35" fmla="*/ 75728 h 322584"/>
                  <a:gd name="connsiteX36" fmla="*/ 100807 w 268288"/>
                  <a:gd name="connsiteY36" fmla="*/ 86047 h 322584"/>
                  <a:gd name="connsiteX37" fmla="*/ 111126 w 268288"/>
                  <a:gd name="connsiteY37" fmla="*/ 75728 h 322584"/>
                  <a:gd name="connsiteX38" fmla="*/ 100807 w 268288"/>
                  <a:gd name="connsiteY38" fmla="*/ 65409 h 322584"/>
                  <a:gd name="connsiteX39" fmla="*/ 71089 w 268288"/>
                  <a:gd name="connsiteY39" fmla="*/ 1373 h 322584"/>
                  <a:gd name="connsiteX40" fmla="*/ 81621 w 268288"/>
                  <a:gd name="connsiteY40" fmla="*/ 4013 h 322584"/>
                  <a:gd name="connsiteX41" fmla="*/ 106633 w 268288"/>
                  <a:gd name="connsiteY41" fmla="*/ 43605 h 322584"/>
                  <a:gd name="connsiteX42" fmla="*/ 106633 w 268288"/>
                  <a:gd name="connsiteY42" fmla="*/ 44924 h 322584"/>
                  <a:gd name="connsiteX43" fmla="*/ 134279 w 268288"/>
                  <a:gd name="connsiteY43" fmla="*/ 40965 h 322584"/>
                  <a:gd name="connsiteX44" fmla="*/ 161925 w 268288"/>
                  <a:gd name="connsiteY44" fmla="*/ 44924 h 322584"/>
                  <a:gd name="connsiteX45" fmla="*/ 163242 w 268288"/>
                  <a:gd name="connsiteY45" fmla="*/ 43605 h 322584"/>
                  <a:gd name="connsiteX46" fmla="*/ 188254 w 268288"/>
                  <a:gd name="connsiteY46" fmla="*/ 4013 h 322584"/>
                  <a:gd name="connsiteX47" fmla="*/ 197470 w 268288"/>
                  <a:gd name="connsiteY47" fmla="*/ 1373 h 322584"/>
                  <a:gd name="connsiteX48" fmla="*/ 201419 w 268288"/>
                  <a:gd name="connsiteY48" fmla="*/ 10611 h 322584"/>
                  <a:gd name="connsiteX49" fmla="*/ 175090 w 268288"/>
                  <a:gd name="connsiteY49" fmla="*/ 50203 h 322584"/>
                  <a:gd name="connsiteX50" fmla="*/ 175090 w 268288"/>
                  <a:gd name="connsiteY50" fmla="*/ 51523 h 322584"/>
                  <a:gd name="connsiteX51" fmla="*/ 215900 w 268288"/>
                  <a:gd name="connsiteY51" fmla="*/ 108272 h 322584"/>
                  <a:gd name="connsiteX52" fmla="*/ 53975 w 268288"/>
                  <a:gd name="connsiteY52" fmla="*/ 108272 h 322584"/>
                  <a:gd name="connsiteX53" fmla="*/ 94785 w 268288"/>
                  <a:gd name="connsiteY53" fmla="*/ 51523 h 322584"/>
                  <a:gd name="connsiteX54" fmla="*/ 93469 w 268288"/>
                  <a:gd name="connsiteY54" fmla="*/ 50203 h 322584"/>
                  <a:gd name="connsiteX55" fmla="*/ 68456 w 268288"/>
                  <a:gd name="connsiteY55" fmla="*/ 10611 h 322584"/>
                  <a:gd name="connsiteX56" fmla="*/ 71089 w 268288"/>
                  <a:gd name="connsiteY56" fmla="*/ 1373 h 32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8288" h="322584">
                    <a:moveTo>
                      <a:pt x="55289" y="122559"/>
                    </a:moveTo>
                    <a:cubicBezTo>
                      <a:pt x="55289" y="122559"/>
                      <a:pt x="55289" y="122559"/>
                      <a:pt x="214313" y="122559"/>
                    </a:cubicBezTo>
                    <a:cubicBezTo>
                      <a:pt x="214313" y="122559"/>
                      <a:pt x="214313" y="122559"/>
                      <a:pt x="214313" y="235731"/>
                    </a:cubicBezTo>
                    <a:cubicBezTo>
                      <a:pt x="214313" y="255471"/>
                      <a:pt x="206428" y="265998"/>
                      <a:pt x="188028" y="268630"/>
                    </a:cubicBezTo>
                    <a:cubicBezTo>
                      <a:pt x="188028" y="268630"/>
                      <a:pt x="188028" y="268630"/>
                      <a:pt x="188028" y="309425"/>
                    </a:cubicBezTo>
                    <a:cubicBezTo>
                      <a:pt x="188028" y="316004"/>
                      <a:pt x="178828" y="322584"/>
                      <a:pt x="168314" y="322584"/>
                    </a:cubicBezTo>
                    <a:cubicBezTo>
                      <a:pt x="157800" y="322584"/>
                      <a:pt x="148601" y="316004"/>
                      <a:pt x="148601" y="309425"/>
                    </a:cubicBezTo>
                    <a:cubicBezTo>
                      <a:pt x="148601" y="309425"/>
                      <a:pt x="148601" y="309425"/>
                      <a:pt x="148601" y="268630"/>
                    </a:cubicBezTo>
                    <a:cubicBezTo>
                      <a:pt x="139401" y="268630"/>
                      <a:pt x="128887" y="268630"/>
                      <a:pt x="119687" y="268630"/>
                    </a:cubicBezTo>
                    <a:cubicBezTo>
                      <a:pt x="119687" y="268630"/>
                      <a:pt x="119687" y="268630"/>
                      <a:pt x="119687" y="309425"/>
                    </a:cubicBezTo>
                    <a:cubicBezTo>
                      <a:pt x="119687" y="316004"/>
                      <a:pt x="111802" y="322584"/>
                      <a:pt x="99974" y="322584"/>
                    </a:cubicBezTo>
                    <a:cubicBezTo>
                      <a:pt x="89460" y="322584"/>
                      <a:pt x="81574" y="316004"/>
                      <a:pt x="81574" y="309425"/>
                    </a:cubicBezTo>
                    <a:cubicBezTo>
                      <a:pt x="81574" y="309425"/>
                      <a:pt x="81574" y="309425"/>
                      <a:pt x="81574" y="268630"/>
                    </a:cubicBezTo>
                    <a:cubicBezTo>
                      <a:pt x="63175" y="265998"/>
                      <a:pt x="53975" y="255471"/>
                      <a:pt x="53975" y="235731"/>
                    </a:cubicBezTo>
                    <a:cubicBezTo>
                      <a:pt x="53975" y="212044"/>
                      <a:pt x="55289" y="122559"/>
                      <a:pt x="55289" y="122559"/>
                    </a:cubicBezTo>
                    <a:close/>
                    <a:moveTo>
                      <a:pt x="248444" y="108272"/>
                    </a:moveTo>
                    <a:cubicBezTo>
                      <a:pt x="259028" y="108272"/>
                      <a:pt x="268288" y="114838"/>
                      <a:pt x="268288" y="121403"/>
                    </a:cubicBezTo>
                    <a:cubicBezTo>
                      <a:pt x="268288" y="121403"/>
                      <a:pt x="268288" y="121403"/>
                      <a:pt x="268288" y="201504"/>
                    </a:cubicBezTo>
                    <a:cubicBezTo>
                      <a:pt x="268288" y="208070"/>
                      <a:pt x="259028" y="214635"/>
                      <a:pt x="248444" y="214635"/>
                    </a:cubicBezTo>
                    <a:cubicBezTo>
                      <a:pt x="237861" y="214635"/>
                      <a:pt x="228600" y="208070"/>
                      <a:pt x="228600" y="201504"/>
                    </a:cubicBezTo>
                    <a:cubicBezTo>
                      <a:pt x="228600" y="201504"/>
                      <a:pt x="228600" y="201504"/>
                      <a:pt x="228600" y="121403"/>
                    </a:cubicBezTo>
                    <a:cubicBezTo>
                      <a:pt x="228600" y="114838"/>
                      <a:pt x="237861" y="108272"/>
                      <a:pt x="248444" y="108272"/>
                    </a:cubicBezTo>
                    <a:close/>
                    <a:moveTo>
                      <a:pt x="19844" y="108272"/>
                    </a:moveTo>
                    <a:cubicBezTo>
                      <a:pt x="30427" y="108272"/>
                      <a:pt x="39688" y="113538"/>
                      <a:pt x="39688" y="121437"/>
                    </a:cubicBezTo>
                    <a:cubicBezTo>
                      <a:pt x="39688" y="121437"/>
                      <a:pt x="39688" y="121437"/>
                      <a:pt x="39688" y="201741"/>
                    </a:cubicBezTo>
                    <a:cubicBezTo>
                      <a:pt x="39688" y="209640"/>
                      <a:pt x="30427" y="216222"/>
                      <a:pt x="19844" y="216222"/>
                    </a:cubicBezTo>
                    <a:cubicBezTo>
                      <a:pt x="9260" y="216222"/>
                      <a:pt x="0" y="209640"/>
                      <a:pt x="0" y="201741"/>
                    </a:cubicBezTo>
                    <a:cubicBezTo>
                      <a:pt x="0" y="201741"/>
                      <a:pt x="0" y="201741"/>
                      <a:pt x="0" y="121437"/>
                    </a:cubicBezTo>
                    <a:cubicBezTo>
                      <a:pt x="0" y="113538"/>
                      <a:pt x="9260" y="108272"/>
                      <a:pt x="19844" y="108272"/>
                    </a:cubicBezTo>
                    <a:close/>
                    <a:moveTo>
                      <a:pt x="167482" y="65409"/>
                    </a:moveTo>
                    <a:cubicBezTo>
                      <a:pt x="161783" y="65409"/>
                      <a:pt x="157163" y="70029"/>
                      <a:pt x="157163" y="75728"/>
                    </a:cubicBezTo>
                    <a:cubicBezTo>
                      <a:pt x="157163" y="81427"/>
                      <a:pt x="161783" y="86047"/>
                      <a:pt x="167482" y="86047"/>
                    </a:cubicBezTo>
                    <a:cubicBezTo>
                      <a:pt x="173181" y="86047"/>
                      <a:pt x="177801" y="81427"/>
                      <a:pt x="177801" y="75728"/>
                    </a:cubicBezTo>
                    <a:cubicBezTo>
                      <a:pt x="177801" y="70029"/>
                      <a:pt x="173181" y="65409"/>
                      <a:pt x="167482" y="65409"/>
                    </a:cubicBezTo>
                    <a:close/>
                    <a:moveTo>
                      <a:pt x="100807" y="65409"/>
                    </a:moveTo>
                    <a:cubicBezTo>
                      <a:pt x="95108" y="65409"/>
                      <a:pt x="90488" y="70029"/>
                      <a:pt x="90488" y="75728"/>
                    </a:cubicBezTo>
                    <a:cubicBezTo>
                      <a:pt x="90488" y="81427"/>
                      <a:pt x="95108" y="86047"/>
                      <a:pt x="100807" y="86047"/>
                    </a:cubicBezTo>
                    <a:cubicBezTo>
                      <a:pt x="106506" y="86047"/>
                      <a:pt x="111126" y="81427"/>
                      <a:pt x="111126" y="75728"/>
                    </a:cubicBezTo>
                    <a:cubicBezTo>
                      <a:pt x="111126" y="70029"/>
                      <a:pt x="106506" y="65409"/>
                      <a:pt x="100807" y="65409"/>
                    </a:cubicBezTo>
                    <a:close/>
                    <a:moveTo>
                      <a:pt x="71089" y="1373"/>
                    </a:moveTo>
                    <a:cubicBezTo>
                      <a:pt x="75038" y="-1266"/>
                      <a:pt x="78988" y="53"/>
                      <a:pt x="81621" y="4013"/>
                    </a:cubicBezTo>
                    <a:cubicBezTo>
                      <a:pt x="81621" y="4013"/>
                      <a:pt x="81621" y="4013"/>
                      <a:pt x="106633" y="43605"/>
                    </a:cubicBezTo>
                    <a:cubicBezTo>
                      <a:pt x="106633" y="43605"/>
                      <a:pt x="106633" y="44924"/>
                      <a:pt x="106633" y="44924"/>
                    </a:cubicBezTo>
                    <a:cubicBezTo>
                      <a:pt x="115849" y="42285"/>
                      <a:pt x="125064" y="40965"/>
                      <a:pt x="134279" y="40965"/>
                    </a:cubicBezTo>
                    <a:cubicBezTo>
                      <a:pt x="144811" y="40965"/>
                      <a:pt x="154026" y="42285"/>
                      <a:pt x="161925" y="44924"/>
                    </a:cubicBezTo>
                    <a:cubicBezTo>
                      <a:pt x="161925" y="44924"/>
                      <a:pt x="161925" y="43605"/>
                      <a:pt x="163242" y="43605"/>
                    </a:cubicBezTo>
                    <a:cubicBezTo>
                      <a:pt x="163242" y="43605"/>
                      <a:pt x="163242" y="43605"/>
                      <a:pt x="188254" y="4013"/>
                    </a:cubicBezTo>
                    <a:cubicBezTo>
                      <a:pt x="189571" y="53"/>
                      <a:pt x="194837" y="-1266"/>
                      <a:pt x="197470" y="1373"/>
                    </a:cubicBezTo>
                    <a:cubicBezTo>
                      <a:pt x="201419" y="2693"/>
                      <a:pt x="202735" y="6652"/>
                      <a:pt x="201419" y="10611"/>
                    </a:cubicBezTo>
                    <a:cubicBezTo>
                      <a:pt x="201419" y="10611"/>
                      <a:pt x="201419" y="10611"/>
                      <a:pt x="175090" y="50203"/>
                    </a:cubicBezTo>
                    <a:cubicBezTo>
                      <a:pt x="175090" y="50203"/>
                      <a:pt x="175090" y="50203"/>
                      <a:pt x="175090" y="51523"/>
                    </a:cubicBezTo>
                    <a:cubicBezTo>
                      <a:pt x="196153" y="63401"/>
                      <a:pt x="211951" y="83197"/>
                      <a:pt x="215900" y="108272"/>
                    </a:cubicBezTo>
                    <a:cubicBezTo>
                      <a:pt x="215900" y="108272"/>
                      <a:pt x="215900" y="108272"/>
                      <a:pt x="53975" y="108272"/>
                    </a:cubicBezTo>
                    <a:cubicBezTo>
                      <a:pt x="57924" y="83197"/>
                      <a:pt x="73722" y="63401"/>
                      <a:pt x="94785" y="51523"/>
                    </a:cubicBezTo>
                    <a:cubicBezTo>
                      <a:pt x="94785" y="51523"/>
                      <a:pt x="93469" y="50203"/>
                      <a:pt x="93469" y="50203"/>
                    </a:cubicBezTo>
                    <a:cubicBezTo>
                      <a:pt x="93469" y="50203"/>
                      <a:pt x="93469" y="50203"/>
                      <a:pt x="68456" y="10611"/>
                    </a:cubicBezTo>
                    <a:cubicBezTo>
                      <a:pt x="65823" y="6652"/>
                      <a:pt x="67140" y="2693"/>
                      <a:pt x="71089" y="1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任意多边形 44">
                <a:extLst>
                  <a:ext uri="{FF2B5EF4-FFF2-40B4-BE49-F238E27FC236}">
                    <a16:creationId xmlns:a16="http://schemas.microsoft.com/office/drawing/2014/main" id="{DCAE641E-3E47-4C4E-AD35-0B8EB29A6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7761" y="1939926"/>
                <a:ext cx="62054" cy="74613"/>
              </a:xfrm>
              <a:custGeom>
                <a:avLst/>
                <a:gdLst>
                  <a:gd name="connsiteX0" fmla="*/ 55289 w 268288"/>
                  <a:gd name="connsiteY0" fmla="*/ 122559 h 322584"/>
                  <a:gd name="connsiteX1" fmla="*/ 214313 w 268288"/>
                  <a:gd name="connsiteY1" fmla="*/ 122559 h 322584"/>
                  <a:gd name="connsiteX2" fmla="*/ 214313 w 268288"/>
                  <a:gd name="connsiteY2" fmla="*/ 235731 h 322584"/>
                  <a:gd name="connsiteX3" fmla="*/ 188028 w 268288"/>
                  <a:gd name="connsiteY3" fmla="*/ 268630 h 322584"/>
                  <a:gd name="connsiteX4" fmla="*/ 188028 w 268288"/>
                  <a:gd name="connsiteY4" fmla="*/ 309425 h 322584"/>
                  <a:gd name="connsiteX5" fmla="*/ 168314 w 268288"/>
                  <a:gd name="connsiteY5" fmla="*/ 322584 h 322584"/>
                  <a:gd name="connsiteX6" fmla="*/ 148601 w 268288"/>
                  <a:gd name="connsiteY6" fmla="*/ 309425 h 322584"/>
                  <a:gd name="connsiteX7" fmla="*/ 148601 w 268288"/>
                  <a:gd name="connsiteY7" fmla="*/ 268630 h 322584"/>
                  <a:gd name="connsiteX8" fmla="*/ 119687 w 268288"/>
                  <a:gd name="connsiteY8" fmla="*/ 268630 h 322584"/>
                  <a:gd name="connsiteX9" fmla="*/ 119687 w 268288"/>
                  <a:gd name="connsiteY9" fmla="*/ 309425 h 322584"/>
                  <a:gd name="connsiteX10" fmla="*/ 99974 w 268288"/>
                  <a:gd name="connsiteY10" fmla="*/ 322584 h 322584"/>
                  <a:gd name="connsiteX11" fmla="*/ 81574 w 268288"/>
                  <a:gd name="connsiteY11" fmla="*/ 309425 h 322584"/>
                  <a:gd name="connsiteX12" fmla="*/ 81574 w 268288"/>
                  <a:gd name="connsiteY12" fmla="*/ 268630 h 322584"/>
                  <a:gd name="connsiteX13" fmla="*/ 53975 w 268288"/>
                  <a:gd name="connsiteY13" fmla="*/ 235731 h 322584"/>
                  <a:gd name="connsiteX14" fmla="*/ 55289 w 268288"/>
                  <a:gd name="connsiteY14" fmla="*/ 122559 h 322584"/>
                  <a:gd name="connsiteX15" fmla="*/ 248444 w 268288"/>
                  <a:gd name="connsiteY15" fmla="*/ 108272 h 322584"/>
                  <a:gd name="connsiteX16" fmla="*/ 268288 w 268288"/>
                  <a:gd name="connsiteY16" fmla="*/ 121403 h 322584"/>
                  <a:gd name="connsiteX17" fmla="*/ 268288 w 268288"/>
                  <a:gd name="connsiteY17" fmla="*/ 201504 h 322584"/>
                  <a:gd name="connsiteX18" fmla="*/ 248444 w 268288"/>
                  <a:gd name="connsiteY18" fmla="*/ 214635 h 322584"/>
                  <a:gd name="connsiteX19" fmla="*/ 228600 w 268288"/>
                  <a:gd name="connsiteY19" fmla="*/ 201504 h 322584"/>
                  <a:gd name="connsiteX20" fmla="*/ 228600 w 268288"/>
                  <a:gd name="connsiteY20" fmla="*/ 121403 h 322584"/>
                  <a:gd name="connsiteX21" fmla="*/ 248444 w 268288"/>
                  <a:gd name="connsiteY21" fmla="*/ 108272 h 322584"/>
                  <a:gd name="connsiteX22" fmla="*/ 19844 w 268288"/>
                  <a:gd name="connsiteY22" fmla="*/ 108272 h 322584"/>
                  <a:gd name="connsiteX23" fmla="*/ 39688 w 268288"/>
                  <a:gd name="connsiteY23" fmla="*/ 121437 h 322584"/>
                  <a:gd name="connsiteX24" fmla="*/ 39688 w 268288"/>
                  <a:gd name="connsiteY24" fmla="*/ 201741 h 322584"/>
                  <a:gd name="connsiteX25" fmla="*/ 19844 w 268288"/>
                  <a:gd name="connsiteY25" fmla="*/ 216222 h 322584"/>
                  <a:gd name="connsiteX26" fmla="*/ 0 w 268288"/>
                  <a:gd name="connsiteY26" fmla="*/ 201741 h 322584"/>
                  <a:gd name="connsiteX27" fmla="*/ 0 w 268288"/>
                  <a:gd name="connsiteY27" fmla="*/ 121437 h 322584"/>
                  <a:gd name="connsiteX28" fmla="*/ 19844 w 268288"/>
                  <a:gd name="connsiteY28" fmla="*/ 108272 h 322584"/>
                  <a:gd name="connsiteX29" fmla="*/ 167482 w 268288"/>
                  <a:gd name="connsiteY29" fmla="*/ 65409 h 322584"/>
                  <a:gd name="connsiteX30" fmla="*/ 157163 w 268288"/>
                  <a:gd name="connsiteY30" fmla="*/ 75728 h 322584"/>
                  <a:gd name="connsiteX31" fmla="*/ 167482 w 268288"/>
                  <a:gd name="connsiteY31" fmla="*/ 86047 h 322584"/>
                  <a:gd name="connsiteX32" fmla="*/ 177801 w 268288"/>
                  <a:gd name="connsiteY32" fmla="*/ 75728 h 322584"/>
                  <a:gd name="connsiteX33" fmla="*/ 167482 w 268288"/>
                  <a:gd name="connsiteY33" fmla="*/ 65409 h 322584"/>
                  <a:gd name="connsiteX34" fmla="*/ 100807 w 268288"/>
                  <a:gd name="connsiteY34" fmla="*/ 65409 h 322584"/>
                  <a:gd name="connsiteX35" fmla="*/ 90488 w 268288"/>
                  <a:gd name="connsiteY35" fmla="*/ 75728 h 322584"/>
                  <a:gd name="connsiteX36" fmla="*/ 100807 w 268288"/>
                  <a:gd name="connsiteY36" fmla="*/ 86047 h 322584"/>
                  <a:gd name="connsiteX37" fmla="*/ 111126 w 268288"/>
                  <a:gd name="connsiteY37" fmla="*/ 75728 h 322584"/>
                  <a:gd name="connsiteX38" fmla="*/ 100807 w 268288"/>
                  <a:gd name="connsiteY38" fmla="*/ 65409 h 322584"/>
                  <a:gd name="connsiteX39" fmla="*/ 71089 w 268288"/>
                  <a:gd name="connsiteY39" fmla="*/ 1373 h 322584"/>
                  <a:gd name="connsiteX40" fmla="*/ 81621 w 268288"/>
                  <a:gd name="connsiteY40" fmla="*/ 4013 h 322584"/>
                  <a:gd name="connsiteX41" fmla="*/ 106633 w 268288"/>
                  <a:gd name="connsiteY41" fmla="*/ 43605 h 322584"/>
                  <a:gd name="connsiteX42" fmla="*/ 106633 w 268288"/>
                  <a:gd name="connsiteY42" fmla="*/ 44924 h 322584"/>
                  <a:gd name="connsiteX43" fmla="*/ 134279 w 268288"/>
                  <a:gd name="connsiteY43" fmla="*/ 40965 h 322584"/>
                  <a:gd name="connsiteX44" fmla="*/ 161925 w 268288"/>
                  <a:gd name="connsiteY44" fmla="*/ 44924 h 322584"/>
                  <a:gd name="connsiteX45" fmla="*/ 163242 w 268288"/>
                  <a:gd name="connsiteY45" fmla="*/ 43605 h 322584"/>
                  <a:gd name="connsiteX46" fmla="*/ 188254 w 268288"/>
                  <a:gd name="connsiteY46" fmla="*/ 4013 h 322584"/>
                  <a:gd name="connsiteX47" fmla="*/ 197470 w 268288"/>
                  <a:gd name="connsiteY47" fmla="*/ 1373 h 322584"/>
                  <a:gd name="connsiteX48" fmla="*/ 201419 w 268288"/>
                  <a:gd name="connsiteY48" fmla="*/ 10611 h 322584"/>
                  <a:gd name="connsiteX49" fmla="*/ 175090 w 268288"/>
                  <a:gd name="connsiteY49" fmla="*/ 50203 h 322584"/>
                  <a:gd name="connsiteX50" fmla="*/ 175090 w 268288"/>
                  <a:gd name="connsiteY50" fmla="*/ 51523 h 322584"/>
                  <a:gd name="connsiteX51" fmla="*/ 215900 w 268288"/>
                  <a:gd name="connsiteY51" fmla="*/ 108272 h 322584"/>
                  <a:gd name="connsiteX52" fmla="*/ 53975 w 268288"/>
                  <a:gd name="connsiteY52" fmla="*/ 108272 h 322584"/>
                  <a:gd name="connsiteX53" fmla="*/ 94785 w 268288"/>
                  <a:gd name="connsiteY53" fmla="*/ 51523 h 322584"/>
                  <a:gd name="connsiteX54" fmla="*/ 93469 w 268288"/>
                  <a:gd name="connsiteY54" fmla="*/ 50203 h 322584"/>
                  <a:gd name="connsiteX55" fmla="*/ 68456 w 268288"/>
                  <a:gd name="connsiteY55" fmla="*/ 10611 h 322584"/>
                  <a:gd name="connsiteX56" fmla="*/ 71089 w 268288"/>
                  <a:gd name="connsiteY56" fmla="*/ 1373 h 32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8288" h="322584">
                    <a:moveTo>
                      <a:pt x="55289" y="122559"/>
                    </a:moveTo>
                    <a:cubicBezTo>
                      <a:pt x="55289" y="122559"/>
                      <a:pt x="55289" y="122559"/>
                      <a:pt x="214313" y="122559"/>
                    </a:cubicBezTo>
                    <a:cubicBezTo>
                      <a:pt x="214313" y="122559"/>
                      <a:pt x="214313" y="122559"/>
                      <a:pt x="214313" y="235731"/>
                    </a:cubicBezTo>
                    <a:cubicBezTo>
                      <a:pt x="214313" y="255471"/>
                      <a:pt x="206428" y="265998"/>
                      <a:pt x="188028" y="268630"/>
                    </a:cubicBezTo>
                    <a:cubicBezTo>
                      <a:pt x="188028" y="268630"/>
                      <a:pt x="188028" y="268630"/>
                      <a:pt x="188028" y="309425"/>
                    </a:cubicBezTo>
                    <a:cubicBezTo>
                      <a:pt x="188028" y="316004"/>
                      <a:pt x="178828" y="322584"/>
                      <a:pt x="168314" y="322584"/>
                    </a:cubicBezTo>
                    <a:cubicBezTo>
                      <a:pt x="157800" y="322584"/>
                      <a:pt x="148601" y="316004"/>
                      <a:pt x="148601" y="309425"/>
                    </a:cubicBezTo>
                    <a:cubicBezTo>
                      <a:pt x="148601" y="309425"/>
                      <a:pt x="148601" y="309425"/>
                      <a:pt x="148601" y="268630"/>
                    </a:cubicBezTo>
                    <a:cubicBezTo>
                      <a:pt x="139401" y="268630"/>
                      <a:pt x="128887" y="268630"/>
                      <a:pt x="119687" y="268630"/>
                    </a:cubicBezTo>
                    <a:cubicBezTo>
                      <a:pt x="119687" y="268630"/>
                      <a:pt x="119687" y="268630"/>
                      <a:pt x="119687" y="309425"/>
                    </a:cubicBezTo>
                    <a:cubicBezTo>
                      <a:pt x="119687" y="316004"/>
                      <a:pt x="111802" y="322584"/>
                      <a:pt x="99974" y="322584"/>
                    </a:cubicBezTo>
                    <a:cubicBezTo>
                      <a:pt x="89460" y="322584"/>
                      <a:pt x="81574" y="316004"/>
                      <a:pt x="81574" y="309425"/>
                    </a:cubicBezTo>
                    <a:cubicBezTo>
                      <a:pt x="81574" y="309425"/>
                      <a:pt x="81574" y="309425"/>
                      <a:pt x="81574" y="268630"/>
                    </a:cubicBezTo>
                    <a:cubicBezTo>
                      <a:pt x="63175" y="265998"/>
                      <a:pt x="53975" y="255471"/>
                      <a:pt x="53975" y="235731"/>
                    </a:cubicBezTo>
                    <a:cubicBezTo>
                      <a:pt x="53975" y="212044"/>
                      <a:pt x="55289" y="122559"/>
                      <a:pt x="55289" y="122559"/>
                    </a:cubicBezTo>
                    <a:close/>
                    <a:moveTo>
                      <a:pt x="248444" y="108272"/>
                    </a:moveTo>
                    <a:cubicBezTo>
                      <a:pt x="259028" y="108272"/>
                      <a:pt x="268288" y="114838"/>
                      <a:pt x="268288" y="121403"/>
                    </a:cubicBezTo>
                    <a:cubicBezTo>
                      <a:pt x="268288" y="121403"/>
                      <a:pt x="268288" y="121403"/>
                      <a:pt x="268288" y="201504"/>
                    </a:cubicBezTo>
                    <a:cubicBezTo>
                      <a:pt x="268288" y="208070"/>
                      <a:pt x="259028" y="214635"/>
                      <a:pt x="248444" y="214635"/>
                    </a:cubicBezTo>
                    <a:cubicBezTo>
                      <a:pt x="237861" y="214635"/>
                      <a:pt x="228600" y="208070"/>
                      <a:pt x="228600" y="201504"/>
                    </a:cubicBezTo>
                    <a:cubicBezTo>
                      <a:pt x="228600" y="201504"/>
                      <a:pt x="228600" y="201504"/>
                      <a:pt x="228600" y="121403"/>
                    </a:cubicBezTo>
                    <a:cubicBezTo>
                      <a:pt x="228600" y="114838"/>
                      <a:pt x="237861" y="108272"/>
                      <a:pt x="248444" y="108272"/>
                    </a:cubicBezTo>
                    <a:close/>
                    <a:moveTo>
                      <a:pt x="19844" y="108272"/>
                    </a:moveTo>
                    <a:cubicBezTo>
                      <a:pt x="30427" y="108272"/>
                      <a:pt x="39688" y="113538"/>
                      <a:pt x="39688" y="121437"/>
                    </a:cubicBezTo>
                    <a:cubicBezTo>
                      <a:pt x="39688" y="121437"/>
                      <a:pt x="39688" y="121437"/>
                      <a:pt x="39688" y="201741"/>
                    </a:cubicBezTo>
                    <a:cubicBezTo>
                      <a:pt x="39688" y="209640"/>
                      <a:pt x="30427" y="216222"/>
                      <a:pt x="19844" y="216222"/>
                    </a:cubicBezTo>
                    <a:cubicBezTo>
                      <a:pt x="9260" y="216222"/>
                      <a:pt x="0" y="209640"/>
                      <a:pt x="0" y="201741"/>
                    </a:cubicBezTo>
                    <a:cubicBezTo>
                      <a:pt x="0" y="201741"/>
                      <a:pt x="0" y="201741"/>
                      <a:pt x="0" y="121437"/>
                    </a:cubicBezTo>
                    <a:cubicBezTo>
                      <a:pt x="0" y="113538"/>
                      <a:pt x="9260" y="108272"/>
                      <a:pt x="19844" y="108272"/>
                    </a:cubicBezTo>
                    <a:close/>
                    <a:moveTo>
                      <a:pt x="167482" y="65409"/>
                    </a:moveTo>
                    <a:cubicBezTo>
                      <a:pt x="161783" y="65409"/>
                      <a:pt x="157163" y="70029"/>
                      <a:pt x="157163" y="75728"/>
                    </a:cubicBezTo>
                    <a:cubicBezTo>
                      <a:pt x="157163" y="81427"/>
                      <a:pt x="161783" y="86047"/>
                      <a:pt x="167482" y="86047"/>
                    </a:cubicBezTo>
                    <a:cubicBezTo>
                      <a:pt x="173181" y="86047"/>
                      <a:pt x="177801" y="81427"/>
                      <a:pt x="177801" y="75728"/>
                    </a:cubicBezTo>
                    <a:cubicBezTo>
                      <a:pt x="177801" y="70029"/>
                      <a:pt x="173181" y="65409"/>
                      <a:pt x="167482" y="65409"/>
                    </a:cubicBezTo>
                    <a:close/>
                    <a:moveTo>
                      <a:pt x="100807" y="65409"/>
                    </a:moveTo>
                    <a:cubicBezTo>
                      <a:pt x="95108" y="65409"/>
                      <a:pt x="90488" y="70029"/>
                      <a:pt x="90488" y="75728"/>
                    </a:cubicBezTo>
                    <a:cubicBezTo>
                      <a:pt x="90488" y="81427"/>
                      <a:pt x="95108" y="86047"/>
                      <a:pt x="100807" y="86047"/>
                    </a:cubicBezTo>
                    <a:cubicBezTo>
                      <a:pt x="106506" y="86047"/>
                      <a:pt x="111126" y="81427"/>
                      <a:pt x="111126" y="75728"/>
                    </a:cubicBezTo>
                    <a:cubicBezTo>
                      <a:pt x="111126" y="70029"/>
                      <a:pt x="106506" y="65409"/>
                      <a:pt x="100807" y="65409"/>
                    </a:cubicBezTo>
                    <a:close/>
                    <a:moveTo>
                      <a:pt x="71089" y="1373"/>
                    </a:moveTo>
                    <a:cubicBezTo>
                      <a:pt x="75038" y="-1266"/>
                      <a:pt x="78988" y="53"/>
                      <a:pt x="81621" y="4013"/>
                    </a:cubicBezTo>
                    <a:cubicBezTo>
                      <a:pt x="81621" y="4013"/>
                      <a:pt x="81621" y="4013"/>
                      <a:pt x="106633" y="43605"/>
                    </a:cubicBezTo>
                    <a:cubicBezTo>
                      <a:pt x="106633" y="43605"/>
                      <a:pt x="106633" y="44924"/>
                      <a:pt x="106633" y="44924"/>
                    </a:cubicBezTo>
                    <a:cubicBezTo>
                      <a:pt x="115849" y="42285"/>
                      <a:pt x="125064" y="40965"/>
                      <a:pt x="134279" y="40965"/>
                    </a:cubicBezTo>
                    <a:cubicBezTo>
                      <a:pt x="144811" y="40965"/>
                      <a:pt x="154026" y="42285"/>
                      <a:pt x="161925" y="44924"/>
                    </a:cubicBezTo>
                    <a:cubicBezTo>
                      <a:pt x="161925" y="44924"/>
                      <a:pt x="161925" y="43605"/>
                      <a:pt x="163242" y="43605"/>
                    </a:cubicBezTo>
                    <a:cubicBezTo>
                      <a:pt x="163242" y="43605"/>
                      <a:pt x="163242" y="43605"/>
                      <a:pt x="188254" y="4013"/>
                    </a:cubicBezTo>
                    <a:cubicBezTo>
                      <a:pt x="189571" y="53"/>
                      <a:pt x="194837" y="-1266"/>
                      <a:pt x="197470" y="1373"/>
                    </a:cubicBezTo>
                    <a:cubicBezTo>
                      <a:pt x="201419" y="2693"/>
                      <a:pt x="202735" y="6652"/>
                      <a:pt x="201419" y="10611"/>
                    </a:cubicBezTo>
                    <a:cubicBezTo>
                      <a:pt x="201419" y="10611"/>
                      <a:pt x="201419" y="10611"/>
                      <a:pt x="175090" y="50203"/>
                    </a:cubicBezTo>
                    <a:cubicBezTo>
                      <a:pt x="175090" y="50203"/>
                      <a:pt x="175090" y="50203"/>
                      <a:pt x="175090" y="51523"/>
                    </a:cubicBezTo>
                    <a:cubicBezTo>
                      <a:pt x="196153" y="63401"/>
                      <a:pt x="211951" y="83197"/>
                      <a:pt x="215900" y="108272"/>
                    </a:cubicBezTo>
                    <a:cubicBezTo>
                      <a:pt x="215900" y="108272"/>
                      <a:pt x="215900" y="108272"/>
                      <a:pt x="53975" y="108272"/>
                    </a:cubicBezTo>
                    <a:cubicBezTo>
                      <a:pt x="57924" y="83197"/>
                      <a:pt x="73722" y="63401"/>
                      <a:pt x="94785" y="51523"/>
                    </a:cubicBezTo>
                    <a:cubicBezTo>
                      <a:pt x="94785" y="51523"/>
                      <a:pt x="93469" y="50203"/>
                      <a:pt x="93469" y="50203"/>
                    </a:cubicBezTo>
                    <a:cubicBezTo>
                      <a:pt x="93469" y="50203"/>
                      <a:pt x="93469" y="50203"/>
                      <a:pt x="68456" y="10611"/>
                    </a:cubicBezTo>
                    <a:cubicBezTo>
                      <a:pt x="65823" y="6652"/>
                      <a:pt x="67140" y="2693"/>
                      <a:pt x="71089" y="1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任意多边形 45">
                <a:extLst>
                  <a:ext uri="{FF2B5EF4-FFF2-40B4-BE49-F238E27FC236}">
                    <a16:creationId xmlns:a16="http://schemas.microsoft.com/office/drawing/2014/main" id="{F033D494-15CC-4CBA-9DA8-DD62EFB8EA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3142" y="1939926"/>
                <a:ext cx="62054" cy="74613"/>
              </a:xfrm>
              <a:custGeom>
                <a:avLst/>
                <a:gdLst>
                  <a:gd name="connsiteX0" fmla="*/ 55289 w 268288"/>
                  <a:gd name="connsiteY0" fmla="*/ 122559 h 322584"/>
                  <a:gd name="connsiteX1" fmla="*/ 214313 w 268288"/>
                  <a:gd name="connsiteY1" fmla="*/ 122559 h 322584"/>
                  <a:gd name="connsiteX2" fmla="*/ 214313 w 268288"/>
                  <a:gd name="connsiteY2" fmla="*/ 235731 h 322584"/>
                  <a:gd name="connsiteX3" fmla="*/ 188028 w 268288"/>
                  <a:gd name="connsiteY3" fmla="*/ 268630 h 322584"/>
                  <a:gd name="connsiteX4" fmla="*/ 188028 w 268288"/>
                  <a:gd name="connsiteY4" fmla="*/ 309425 h 322584"/>
                  <a:gd name="connsiteX5" fmla="*/ 168314 w 268288"/>
                  <a:gd name="connsiteY5" fmla="*/ 322584 h 322584"/>
                  <a:gd name="connsiteX6" fmla="*/ 148601 w 268288"/>
                  <a:gd name="connsiteY6" fmla="*/ 309425 h 322584"/>
                  <a:gd name="connsiteX7" fmla="*/ 148601 w 268288"/>
                  <a:gd name="connsiteY7" fmla="*/ 268630 h 322584"/>
                  <a:gd name="connsiteX8" fmla="*/ 119687 w 268288"/>
                  <a:gd name="connsiteY8" fmla="*/ 268630 h 322584"/>
                  <a:gd name="connsiteX9" fmla="*/ 119687 w 268288"/>
                  <a:gd name="connsiteY9" fmla="*/ 309425 h 322584"/>
                  <a:gd name="connsiteX10" fmla="*/ 99974 w 268288"/>
                  <a:gd name="connsiteY10" fmla="*/ 322584 h 322584"/>
                  <a:gd name="connsiteX11" fmla="*/ 81574 w 268288"/>
                  <a:gd name="connsiteY11" fmla="*/ 309425 h 322584"/>
                  <a:gd name="connsiteX12" fmla="*/ 81574 w 268288"/>
                  <a:gd name="connsiteY12" fmla="*/ 268630 h 322584"/>
                  <a:gd name="connsiteX13" fmla="*/ 53975 w 268288"/>
                  <a:gd name="connsiteY13" fmla="*/ 235731 h 322584"/>
                  <a:gd name="connsiteX14" fmla="*/ 55289 w 268288"/>
                  <a:gd name="connsiteY14" fmla="*/ 122559 h 322584"/>
                  <a:gd name="connsiteX15" fmla="*/ 248444 w 268288"/>
                  <a:gd name="connsiteY15" fmla="*/ 108272 h 322584"/>
                  <a:gd name="connsiteX16" fmla="*/ 268288 w 268288"/>
                  <a:gd name="connsiteY16" fmla="*/ 121403 h 322584"/>
                  <a:gd name="connsiteX17" fmla="*/ 268288 w 268288"/>
                  <a:gd name="connsiteY17" fmla="*/ 201504 h 322584"/>
                  <a:gd name="connsiteX18" fmla="*/ 248444 w 268288"/>
                  <a:gd name="connsiteY18" fmla="*/ 214635 h 322584"/>
                  <a:gd name="connsiteX19" fmla="*/ 228600 w 268288"/>
                  <a:gd name="connsiteY19" fmla="*/ 201504 h 322584"/>
                  <a:gd name="connsiteX20" fmla="*/ 228600 w 268288"/>
                  <a:gd name="connsiteY20" fmla="*/ 121403 h 322584"/>
                  <a:gd name="connsiteX21" fmla="*/ 248444 w 268288"/>
                  <a:gd name="connsiteY21" fmla="*/ 108272 h 322584"/>
                  <a:gd name="connsiteX22" fmla="*/ 19844 w 268288"/>
                  <a:gd name="connsiteY22" fmla="*/ 108272 h 322584"/>
                  <a:gd name="connsiteX23" fmla="*/ 39688 w 268288"/>
                  <a:gd name="connsiteY23" fmla="*/ 121437 h 322584"/>
                  <a:gd name="connsiteX24" fmla="*/ 39688 w 268288"/>
                  <a:gd name="connsiteY24" fmla="*/ 201741 h 322584"/>
                  <a:gd name="connsiteX25" fmla="*/ 19844 w 268288"/>
                  <a:gd name="connsiteY25" fmla="*/ 216222 h 322584"/>
                  <a:gd name="connsiteX26" fmla="*/ 0 w 268288"/>
                  <a:gd name="connsiteY26" fmla="*/ 201741 h 322584"/>
                  <a:gd name="connsiteX27" fmla="*/ 0 w 268288"/>
                  <a:gd name="connsiteY27" fmla="*/ 121437 h 322584"/>
                  <a:gd name="connsiteX28" fmla="*/ 19844 w 268288"/>
                  <a:gd name="connsiteY28" fmla="*/ 108272 h 322584"/>
                  <a:gd name="connsiteX29" fmla="*/ 167482 w 268288"/>
                  <a:gd name="connsiteY29" fmla="*/ 65409 h 322584"/>
                  <a:gd name="connsiteX30" fmla="*/ 157163 w 268288"/>
                  <a:gd name="connsiteY30" fmla="*/ 75728 h 322584"/>
                  <a:gd name="connsiteX31" fmla="*/ 167482 w 268288"/>
                  <a:gd name="connsiteY31" fmla="*/ 86047 h 322584"/>
                  <a:gd name="connsiteX32" fmla="*/ 177801 w 268288"/>
                  <a:gd name="connsiteY32" fmla="*/ 75728 h 322584"/>
                  <a:gd name="connsiteX33" fmla="*/ 167482 w 268288"/>
                  <a:gd name="connsiteY33" fmla="*/ 65409 h 322584"/>
                  <a:gd name="connsiteX34" fmla="*/ 100807 w 268288"/>
                  <a:gd name="connsiteY34" fmla="*/ 65409 h 322584"/>
                  <a:gd name="connsiteX35" fmla="*/ 90488 w 268288"/>
                  <a:gd name="connsiteY35" fmla="*/ 75728 h 322584"/>
                  <a:gd name="connsiteX36" fmla="*/ 100807 w 268288"/>
                  <a:gd name="connsiteY36" fmla="*/ 86047 h 322584"/>
                  <a:gd name="connsiteX37" fmla="*/ 111126 w 268288"/>
                  <a:gd name="connsiteY37" fmla="*/ 75728 h 322584"/>
                  <a:gd name="connsiteX38" fmla="*/ 100807 w 268288"/>
                  <a:gd name="connsiteY38" fmla="*/ 65409 h 322584"/>
                  <a:gd name="connsiteX39" fmla="*/ 71089 w 268288"/>
                  <a:gd name="connsiteY39" fmla="*/ 1373 h 322584"/>
                  <a:gd name="connsiteX40" fmla="*/ 81621 w 268288"/>
                  <a:gd name="connsiteY40" fmla="*/ 4013 h 322584"/>
                  <a:gd name="connsiteX41" fmla="*/ 106633 w 268288"/>
                  <a:gd name="connsiteY41" fmla="*/ 43605 h 322584"/>
                  <a:gd name="connsiteX42" fmla="*/ 106633 w 268288"/>
                  <a:gd name="connsiteY42" fmla="*/ 44924 h 322584"/>
                  <a:gd name="connsiteX43" fmla="*/ 134279 w 268288"/>
                  <a:gd name="connsiteY43" fmla="*/ 40965 h 322584"/>
                  <a:gd name="connsiteX44" fmla="*/ 161925 w 268288"/>
                  <a:gd name="connsiteY44" fmla="*/ 44924 h 322584"/>
                  <a:gd name="connsiteX45" fmla="*/ 163242 w 268288"/>
                  <a:gd name="connsiteY45" fmla="*/ 43605 h 322584"/>
                  <a:gd name="connsiteX46" fmla="*/ 188254 w 268288"/>
                  <a:gd name="connsiteY46" fmla="*/ 4013 h 322584"/>
                  <a:gd name="connsiteX47" fmla="*/ 197470 w 268288"/>
                  <a:gd name="connsiteY47" fmla="*/ 1373 h 322584"/>
                  <a:gd name="connsiteX48" fmla="*/ 201419 w 268288"/>
                  <a:gd name="connsiteY48" fmla="*/ 10611 h 322584"/>
                  <a:gd name="connsiteX49" fmla="*/ 175090 w 268288"/>
                  <a:gd name="connsiteY49" fmla="*/ 50203 h 322584"/>
                  <a:gd name="connsiteX50" fmla="*/ 175090 w 268288"/>
                  <a:gd name="connsiteY50" fmla="*/ 51523 h 322584"/>
                  <a:gd name="connsiteX51" fmla="*/ 215900 w 268288"/>
                  <a:gd name="connsiteY51" fmla="*/ 108272 h 322584"/>
                  <a:gd name="connsiteX52" fmla="*/ 53975 w 268288"/>
                  <a:gd name="connsiteY52" fmla="*/ 108272 h 322584"/>
                  <a:gd name="connsiteX53" fmla="*/ 94785 w 268288"/>
                  <a:gd name="connsiteY53" fmla="*/ 51523 h 322584"/>
                  <a:gd name="connsiteX54" fmla="*/ 93469 w 268288"/>
                  <a:gd name="connsiteY54" fmla="*/ 50203 h 322584"/>
                  <a:gd name="connsiteX55" fmla="*/ 68456 w 268288"/>
                  <a:gd name="connsiteY55" fmla="*/ 10611 h 322584"/>
                  <a:gd name="connsiteX56" fmla="*/ 71089 w 268288"/>
                  <a:gd name="connsiteY56" fmla="*/ 1373 h 32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8288" h="322584">
                    <a:moveTo>
                      <a:pt x="55289" y="122559"/>
                    </a:moveTo>
                    <a:cubicBezTo>
                      <a:pt x="55289" y="122559"/>
                      <a:pt x="55289" y="122559"/>
                      <a:pt x="214313" y="122559"/>
                    </a:cubicBezTo>
                    <a:cubicBezTo>
                      <a:pt x="214313" y="122559"/>
                      <a:pt x="214313" y="122559"/>
                      <a:pt x="214313" y="235731"/>
                    </a:cubicBezTo>
                    <a:cubicBezTo>
                      <a:pt x="214313" y="255471"/>
                      <a:pt x="206428" y="265998"/>
                      <a:pt x="188028" y="268630"/>
                    </a:cubicBezTo>
                    <a:cubicBezTo>
                      <a:pt x="188028" y="268630"/>
                      <a:pt x="188028" y="268630"/>
                      <a:pt x="188028" y="309425"/>
                    </a:cubicBezTo>
                    <a:cubicBezTo>
                      <a:pt x="188028" y="316004"/>
                      <a:pt x="178828" y="322584"/>
                      <a:pt x="168314" y="322584"/>
                    </a:cubicBezTo>
                    <a:cubicBezTo>
                      <a:pt x="157800" y="322584"/>
                      <a:pt x="148601" y="316004"/>
                      <a:pt x="148601" y="309425"/>
                    </a:cubicBezTo>
                    <a:cubicBezTo>
                      <a:pt x="148601" y="309425"/>
                      <a:pt x="148601" y="309425"/>
                      <a:pt x="148601" y="268630"/>
                    </a:cubicBezTo>
                    <a:cubicBezTo>
                      <a:pt x="139401" y="268630"/>
                      <a:pt x="128887" y="268630"/>
                      <a:pt x="119687" y="268630"/>
                    </a:cubicBezTo>
                    <a:cubicBezTo>
                      <a:pt x="119687" y="268630"/>
                      <a:pt x="119687" y="268630"/>
                      <a:pt x="119687" y="309425"/>
                    </a:cubicBezTo>
                    <a:cubicBezTo>
                      <a:pt x="119687" y="316004"/>
                      <a:pt x="111802" y="322584"/>
                      <a:pt x="99974" y="322584"/>
                    </a:cubicBezTo>
                    <a:cubicBezTo>
                      <a:pt x="89460" y="322584"/>
                      <a:pt x="81574" y="316004"/>
                      <a:pt x="81574" y="309425"/>
                    </a:cubicBezTo>
                    <a:cubicBezTo>
                      <a:pt x="81574" y="309425"/>
                      <a:pt x="81574" y="309425"/>
                      <a:pt x="81574" y="268630"/>
                    </a:cubicBezTo>
                    <a:cubicBezTo>
                      <a:pt x="63175" y="265998"/>
                      <a:pt x="53975" y="255471"/>
                      <a:pt x="53975" y="235731"/>
                    </a:cubicBezTo>
                    <a:cubicBezTo>
                      <a:pt x="53975" y="212044"/>
                      <a:pt x="55289" y="122559"/>
                      <a:pt x="55289" y="122559"/>
                    </a:cubicBezTo>
                    <a:close/>
                    <a:moveTo>
                      <a:pt x="248444" y="108272"/>
                    </a:moveTo>
                    <a:cubicBezTo>
                      <a:pt x="259028" y="108272"/>
                      <a:pt x="268288" y="114838"/>
                      <a:pt x="268288" y="121403"/>
                    </a:cubicBezTo>
                    <a:cubicBezTo>
                      <a:pt x="268288" y="121403"/>
                      <a:pt x="268288" y="121403"/>
                      <a:pt x="268288" y="201504"/>
                    </a:cubicBezTo>
                    <a:cubicBezTo>
                      <a:pt x="268288" y="208070"/>
                      <a:pt x="259028" y="214635"/>
                      <a:pt x="248444" y="214635"/>
                    </a:cubicBezTo>
                    <a:cubicBezTo>
                      <a:pt x="237861" y="214635"/>
                      <a:pt x="228600" y="208070"/>
                      <a:pt x="228600" y="201504"/>
                    </a:cubicBezTo>
                    <a:cubicBezTo>
                      <a:pt x="228600" y="201504"/>
                      <a:pt x="228600" y="201504"/>
                      <a:pt x="228600" y="121403"/>
                    </a:cubicBezTo>
                    <a:cubicBezTo>
                      <a:pt x="228600" y="114838"/>
                      <a:pt x="237861" y="108272"/>
                      <a:pt x="248444" y="108272"/>
                    </a:cubicBezTo>
                    <a:close/>
                    <a:moveTo>
                      <a:pt x="19844" y="108272"/>
                    </a:moveTo>
                    <a:cubicBezTo>
                      <a:pt x="30427" y="108272"/>
                      <a:pt x="39688" y="113538"/>
                      <a:pt x="39688" y="121437"/>
                    </a:cubicBezTo>
                    <a:cubicBezTo>
                      <a:pt x="39688" y="121437"/>
                      <a:pt x="39688" y="121437"/>
                      <a:pt x="39688" y="201741"/>
                    </a:cubicBezTo>
                    <a:cubicBezTo>
                      <a:pt x="39688" y="209640"/>
                      <a:pt x="30427" y="216222"/>
                      <a:pt x="19844" y="216222"/>
                    </a:cubicBezTo>
                    <a:cubicBezTo>
                      <a:pt x="9260" y="216222"/>
                      <a:pt x="0" y="209640"/>
                      <a:pt x="0" y="201741"/>
                    </a:cubicBezTo>
                    <a:cubicBezTo>
                      <a:pt x="0" y="201741"/>
                      <a:pt x="0" y="201741"/>
                      <a:pt x="0" y="121437"/>
                    </a:cubicBezTo>
                    <a:cubicBezTo>
                      <a:pt x="0" y="113538"/>
                      <a:pt x="9260" y="108272"/>
                      <a:pt x="19844" y="108272"/>
                    </a:cubicBezTo>
                    <a:close/>
                    <a:moveTo>
                      <a:pt x="167482" y="65409"/>
                    </a:moveTo>
                    <a:cubicBezTo>
                      <a:pt x="161783" y="65409"/>
                      <a:pt x="157163" y="70029"/>
                      <a:pt x="157163" y="75728"/>
                    </a:cubicBezTo>
                    <a:cubicBezTo>
                      <a:pt x="157163" y="81427"/>
                      <a:pt x="161783" y="86047"/>
                      <a:pt x="167482" y="86047"/>
                    </a:cubicBezTo>
                    <a:cubicBezTo>
                      <a:pt x="173181" y="86047"/>
                      <a:pt x="177801" y="81427"/>
                      <a:pt x="177801" y="75728"/>
                    </a:cubicBezTo>
                    <a:cubicBezTo>
                      <a:pt x="177801" y="70029"/>
                      <a:pt x="173181" y="65409"/>
                      <a:pt x="167482" y="65409"/>
                    </a:cubicBezTo>
                    <a:close/>
                    <a:moveTo>
                      <a:pt x="100807" y="65409"/>
                    </a:moveTo>
                    <a:cubicBezTo>
                      <a:pt x="95108" y="65409"/>
                      <a:pt x="90488" y="70029"/>
                      <a:pt x="90488" y="75728"/>
                    </a:cubicBezTo>
                    <a:cubicBezTo>
                      <a:pt x="90488" y="81427"/>
                      <a:pt x="95108" y="86047"/>
                      <a:pt x="100807" y="86047"/>
                    </a:cubicBezTo>
                    <a:cubicBezTo>
                      <a:pt x="106506" y="86047"/>
                      <a:pt x="111126" y="81427"/>
                      <a:pt x="111126" y="75728"/>
                    </a:cubicBezTo>
                    <a:cubicBezTo>
                      <a:pt x="111126" y="70029"/>
                      <a:pt x="106506" y="65409"/>
                      <a:pt x="100807" y="65409"/>
                    </a:cubicBezTo>
                    <a:close/>
                    <a:moveTo>
                      <a:pt x="71089" y="1373"/>
                    </a:moveTo>
                    <a:cubicBezTo>
                      <a:pt x="75038" y="-1266"/>
                      <a:pt x="78988" y="53"/>
                      <a:pt x="81621" y="4013"/>
                    </a:cubicBezTo>
                    <a:cubicBezTo>
                      <a:pt x="81621" y="4013"/>
                      <a:pt x="81621" y="4013"/>
                      <a:pt x="106633" y="43605"/>
                    </a:cubicBezTo>
                    <a:cubicBezTo>
                      <a:pt x="106633" y="43605"/>
                      <a:pt x="106633" y="44924"/>
                      <a:pt x="106633" y="44924"/>
                    </a:cubicBezTo>
                    <a:cubicBezTo>
                      <a:pt x="115849" y="42285"/>
                      <a:pt x="125064" y="40965"/>
                      <a:pt x="134279" y="40965"/>
                    </a:cubicBezTo>
                    <a:cubicBezTo>
                      <a:pt x="144811" y="40965"/>
                      <a:pt x="154026" y="42285"/>
                      <a:pt x="161925" y="44924"/>
                    </a:cubicBezTo>
                    <a:cubicBezTo>
                      <a:pt x="161925" y="44924"/>
                      <a:pt x="161925" y="43605"/>
                      <a:pt x="163242" y="43605"/>
                    </a:cubicBezTo>
                    <a:cubicBezTo>
                      <a:pt x="163242" y="43605"/>
                      <a:pt x="163242" y="43605"/>
                      <a:pt x="188254" y="4013"/>
                    </a:cubicBezTo>
                    <a:cubicBezTo>
                      <a:pt x="189571" y="53"/>
                      <a:pt x="194837" y="-1266"/>
                      <a:pt x="197470" y="1373"/>
                    </a:cubicBezTo>
                    <a:cubicBezTo>
                      <a:pt x="201419" y="2693"/>
                      <a:pt x="202735" y="6652"/>
                      <a:pt x="201419" y="10611"/>
                    </a:cubicBezTo>
                    <a:cubicBezTo>
                      <a:pt x="201419" y="10611"/>
                      <a:pt x="201419" y="10611"/>
                      <a:pt x="175090" y="50203"/>
                    </a:cubicBezTo>
                    <a:cubicBezTo>
                      <a:pt x="175090" y="50203"/>
                      <a:pt x="175090" y="50203"/>
                      <a:pt x="175090" y="51523"/>
                    </a:cubicBezTo>
                    <a:cubicBezTo>
                      <a:pt x="196153" y="63401"/>
                      <a:pt x="211951" y="83197"/>
                      <a:pt x="215900" y="108272"/>
                    </a:cubicBezTo>
                    <a:cubicBezTo>
                      <a:pt x="215900" y="108272"/>
                      <a:pt x="215900" y="108272"/>
                      <a:pt x="53975" y="108272"/>
                    </a:cubicBezTo>
                    <a:cubicBezTo>
                      <a:pt x="57924" y="83197"/>
                      <a:pt x="73722" y="63401"/>
                      <a:pt x="94785" y="51523"/>
                    </a:cubicBezTo>
                    <a:cubicBezTo>
                      <a:pt x="94785" y="51523"/>
                      <a:pt x="93469" y="50203"/>
                      <a:pt x="93469" y="50203"/>
                    </a:cubicBezTo>
                    <a:cubicBezTo>
                      <a:pt x="93469" y="50203"/>
                      <a:pt x="93469" y="50203"/>
                      <a:pt x="68456" y="10611"/>
                    </a:cubicBezTo>
                    <a:cubicBezTo>
                      <a:pt x="65823" y="6652"/>
                      <a:pt x="67140" y="2693"/>
                      <a:pt x="71089" y="1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3226386" y="3066020"/>
            <a:ext cx="1183910" cy="1426900"/>
            <a:chOff x="3226386" y="3066020"/>
            <a:chExt cx="1183910" cy="1426900"/>
          </a:xfrm>
        </p:grpSpPr>
        <p:sp>
          <p:nvSpPr>
            <p:cNvPr id="35" name="任意多边形 4">
              <a:extLst>
                <a:ext uri="{FF2B5EF4-FFF2-40B4-BE49-F238E27FC236}">
                  <a16:creationId xmlns:a16="http://schemas.microsoft.com/office/drawing/2014/main" id="{20357BE8-7F92-43F2-97B3-818680427604}"/>
                </a:ext>
              </a:extLst>
            </p:cNvPr>
            <p:cNvSpPr/>
            <p:nvPr/>
          </p:nvSpPr>
          <p:spPr>
            <a:xfrm rot="10800000">
              <a:off x="3226386" y="3066020"/>
              <a:ext cx="1183910" cy="1426900"/>
            </a:xfrm>
            <a:custGeom>
              <a:avLst/>
              <a:gdLst>
                <a:gd name="connsiteX0" fmla="*/ 1444238 w 1842839"/>
                <a:gd name="connsiteY0" fmla="*/ 2220782 h 2221070"/>
                <a:gd name="connsiteX1" fmla="*/ 1248227 w 1842839"/>
                <a:gd name="connsiteY1" fmla="*/ 2158690 h 2221070"/>
                <a:gd name="connsiteX2" fmla="*/ 1111484 w 1842839"/>
                <a:gd name="connsiteY2" fmla="*/ 2005141 h 2221070"/>
                <a:gd name="connsiteX3" fmla="*/ 1091568 w 1842839"/>
                <a:gd name="connsiteY3" fmla="*/ 1946324 h 2221070"/>
                <a:gd name="connsiteX4" fmla="*/ 1090906 w 1842839"/>
                <a:gd name="connsiteY4" fmla="*/ 1933225 h 2221070"/>
                <a:gd name="connsiteX5" fmla="*/ 1073259 w 1842839"/>
                <a:gd name="connsiteY5" fmla="*/ 1817593 h 2221070"/>
                <a:gd name="connsiteX6" fmla="*/ 1072426 w 1842839"/>
                <a:gd name="connsiteY6" fmla="*/ 1803275 h 2221070"/>
                <a:gd name="connsiteX7" fmla="*/ 1071057 w 1842839"/>
                <a:gd name="connsiteY7" fmla="*/ 1803169 h 2221070"/>
                <a:gd name="connsiteX8" fmla="*/ 1070577 w 1842839"/>
                <a:gd name="connsiteY8" fmla="*/ 1800023 h 2221070"/>
                <a:gd name="connsiteX9" fmla="*/ 26659 w 1842839"/>
                <a:gd name="connsiteY9" fmla="*/ 756105 h 2221070"/>
                <a:gd name="connsiteX10" fmla="*/ 0 w 1842839"/>
                <a:gd name="connsiteY10" fmla="*/ 752036 h 2221070"/>
                <a:gd name="connsiteX11" fmla="*/ 71201 w 1842839"/>
                <a:gd name="connsiteY11" fmla="*/ 704136 h 2221070"/>
                <a:gd name="connsiteX12" fmla="*/ 154686 w 1842839"/>
                <a:gd name="connsiteY12" fmla="*/ 607042 h 2221070"/>
                <a:gd name="connsiteX13" fmla="*/ 173389 w 1842839"/>
                <a:gd name="connsiteY13" fmla="*/ 122141 h 2221070"/>
                <a:gd name="connsiteX14" fmla="*/ 97631 w 1842839"/>
                <a:gd name="connsiteY14" fmla="*/ 18905 h 2221070"/>
                <a:gd name="connsiteX15" fmla="*/ 73735 w 1842839"/>
                <a:gd name="connsiteY15" fmla="*/ 0 h 2221070"/>
                <a:gd name="connsiteX16" fmla="*/ 178899 w 1842839"/>
                <a:gd name="connsiteY16" fmla="*/ 16050 h 2221070"/>
                <a:gd name="connsiteX17" fmla="*/ 1842408 w 1842839"/>
                <a:gd name="connsiteY17" fmla="*/ 1855990 h 2221070"/>
                <a:gd name="connsiteX18" fmla="*/ 1842839 w 1842839"/>
                <a:gd name="connsiteY18" fmla="*/ 1864516 h 2221070"/>
                <a:gd name="connsiteX19" fmla="*/ 1833003 w 1842839"/>
                <a:gd name="connsiteY19" fmla="*/ 1936832 h 2221070"/>
                <a:gd name="connsiteX20" fmla="*/ 1644449 w 1842839"/>
                <a:gd name="connsiteY20" fmla="*/ 2173972 h 2221070"/>
                <a:gd name="connsiteX21" fmla="*/ 1444238 w 1842839"/>
                <a:gd name="connsiteY21" fmla="*/ 2220782 h 222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42839" h="2221070">
                  <a:moveTo>
                    <a:pt x="1444238" y="2220782"/>
                  </a:moveTo>
                  <a:cubicBezTo>
                    <a:pt x="1375707" y="2218139"/>
                    <a:pt x="1307876" y="2197345"/>
                    <a:pt x="1248227" y="2158690"/>
                  </a:cubicBezTo>
                  <a:cubicBezTo>
                    <a:pt x="1188579" y="2120035"/>
                    <a:pt x="1141891" y="2066615"/>
                    <a:pt x="1111484" y="2005141"/>
                  </a:cubicBezTo>
                  <a:lnTo>
                    <a:pt x="1091568" y="1946324"/>
                  </a:lnTo>
                  <a:lnTo>
                    <a:pt x="1090906" y="1933225"/>
                  </a:lnTo>
                  <a:lnTo>
                    <a:pt x="1073259" y="1817593"/>
                  </a:lnTo>
                  <a:lnTo>
                    <a:pt x="1072426" y="1803275"/>
                  </a:lnTo>
                  <a:lnTo>
                    <a:pt x="1071057" y="1803169"/>
                  </a:lnTo>
                  <a:lnTo>
                    <a:pt x="1070577" y="1800023"/>
                  </a:lnTo>
                  <a:cubicBezTo>
                    <a:pt x="963354" y="1276037"/>
                    <a:pt x="550645" y="863328"/>
                    <a:pt x="26659" y="756105"/>
                  </a:cubicBezTo>
                  <a:lnTo>
                    <a:pt x="0" y="752036"/>
                  </a:lnTo>
                  <a:lnTo>
                    <a:pt x="71201" y="704136"/>
                  </a:lnTo>
                  <a:cubicBezTo>
                    <a:pt x="102862" y="676075"/>
                    <a:pt x="131033" y="643541"/>
                    <a:pt x="154686" y="607042"/>
                  </a:cubicBezTo>
                  <a:cubicBezTo>
                    <a:pt x="249299" y="461045"/>
                    <a:pt x="256475" y="274992"/>
                    <a:pt x="173389" y="122141"/>
                  </a:cubicBezTo>
                  <a:cubicBezTo>
                    <a:pt x="152618" y="83928"/>
                    <a:pt x="127037" y="49321"/>
                    <a:pt x="97631" y="18905"/>
                  </a:cubicBezTo>
                  <a:lnTo>
                    <a:pt x="73735" y="0"/>
                  </a:lnTo>
                  <a:lnTo>
                    <a:pt x="178899" y="16050"/>
                  </a:lnTo>
                  <a:cubicBezTo>
                    <a:pt x="1066187" y="197616"/>
                    <a:pt x="1749341" y="939580"/>
                    <a:pt x="1842408" y="1855990"/>
                  </a:cubicBezTo>
                  <a:lnTo>
                    <a:pt x="1842839" y="1864516"/>
                  </a:lnTo>
                  <a:lnTo>
                    <a:pt x="1833003" y="1936832"/>
                  </a:lnTo>
                  <a:cubicBezTo>
                    <a:pt x="1805279" y="2036766"/>
                    <a:pt x="1738122" y="2123054"/>
                    <a:pt x="1644449" y="2173972"/>
                  </a:cubicBezTo>
                  <a:cubicBezTo>
                    <a:pt x="1582001" y="2207918"/>
                    <a:pt x="1512769" y="2223425"/>
                    <a:pt x="1444238" y="2220782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latin typeface="Calibri" pitchFamily="34" charset="0"/>
                <a:ea typeface="宋体" charset="-122"/>
              </a:endParaRPr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0B69E699-16D3-46EA-A890-19E31F9624C8}"/>
                </a:ext>
              </a:extLst>
            </p:cNvPr>
            <p:cNvGrpSpPr/>
            <p:nvPr/>
          </p:nvGrpSpPr>
          <p:grpSpPr>
            <a:xfrm>
              <a:off x="3357407" y="3186588"/>
              <a:ext cx="259219" cy="311679"/>
              <a:chOff x="8982791" y="3625057"/>
              <a:chExt cx="587532" cy="706438"/>
            </a:xfrm>
            <a:solidFill>
              <a:srgbClr val="FFFFFF"/>
            </a:solidFill>
          </p:grpSpPr>
          <p:sp>
            <p:nvSpPr>
              <p:cNvPr id="43" name="任意多边形 39">
                <a:extLst>
                  <a:ext uri="{FF2B5EF4-FFF2-40B4-BE49-F238E27FC236}">
                    <a16:creationId xmlns:a16="http://schemas.microsoft.com/office/drawing/2014/main" id="{643A281A-62D1-4C3B-9D6E-EAAB9D22B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2791" y="3625057"/>
                <a:ext cx="587532" cy="706438"/>
              </a:xfrm>
              <a:custGeom>
                <a:avLst/>
                <a:gdLst>
                  <a:gd name="connsiteX0" fmla="*/ 55289 w 268288"/>
                  <a:gd name="connsiteY0" fmla="*/ 122559 h 322584"/>
                  <a:gd name="connsiteX1" fmla="*/ 214313 w 268288"/>
                  <a:gd name="connsiteY1" fmla="*/ 122559 h 322584"/>
                  <a:gd name="connsiteX2" fmla="*/ 214313 w 268288"/>
                  <a:gd name="connsiteY2" fmla="*/ 235731 h 322584"/>
                  <a:gd name="connsiteX3" fmla="*/ 188028 w 268288"/>
                  <a:gd name="connsiteY3" fmla="*/ 268630 h 322584"/>
                  <a:gd name="connsiteX4" fmla="*/ 188028 w 268288"/>
                  <a:gd name="connsiteY4" fmla="*/ 309425 h 322584"/>
                  <a:gd name="connsiteX5" fmla="*/ 168314 w 268288"/>
                  <a:gd name="connsiteY5" fmla="*/ 322584 h 322584"/>
                  <a:gd name="connsiteX6" fmla="*/ 148601 w 268288"/>
                  <a:gd name="connsiteY6" fmla="*/ 309425 h 322584"/>
                  <a:gd name="connsiteX7" fmla="*/ 148601 w 268288"/>
                  <a:gd name="connsiteY7" fmla="*/ 268630 h 322584"/>
                  <a:gd name="connsiteX8" fmla="*/ 119687 w 268288"/>
                  <a:gd name="connsiteY8" fmla="*/ 268630 h 322584"/>
                  <a:gd name="connsiteX9" fmla="*/ 119687 w 268288"/>
                  <a:gd name="connsiteY9" fmla="*/ 309425 h 322584"/>
                  <a:gd name="connsiteX10" fmla="*/ 99974 w 268288"/>
                  <a:gd name="connsiteY10" fmla="*/ 322584 h 322584"/>
                  <a:gd name="connsiteX11" fmla="*/ 81574 w 268288"/>
                  <a:gd name="connsiteY11" fmla="*/ 309425 h 322584"/>
                  <a:gd name="connsiteX12" fmla="*/ 81574 w 268288"/>
                  <a:gd name="connsiteY12" fmla="*/ 268630 h 322584"/>
                  <a:gd name="connsiteX13" fmla="*/ 53975 w 268288"/>
                  <a:gd name="connsiteY13" fmla="*/ 235731 h 322584"/>
                  <a:gd name="connsiteX14" fmla="*/ 55289 w 268288"/>
                  <a:gd name="connsiteY14" fmla="*/ 122559 h 322584"/>
                  <a:gd name="connsiteX15" fmla="*/ 248444 w 268288"/>
                  <a:gd name="connsiteY15" fmla="*/ 108272 h 322584"/>
                  <a:gd name="connsiteX16" fmla="*/ 268288 w 268288"/>
                  <a:gd name="connsiteY16" fmla="*/ 121403 h 322584"/>
                  <a:gd name="connsiteX17" fmla="*/ 268288 w 268288"/>
                  <a:gd name="connsiteY17" fmla="*/ 201504 h 322584"/>
                  <a:gd name="connsiteX18" fmla="*/ 248444 w 268288"/>
                  <a:gd name="connsiteY18" fmla="*/ 214635 h 322584"/>
                  <a:gd name="connsiteX19" fmla="*/ 228600 w 268288"/>
                  <a:gd name="connsiteY19" fmla="*/ 201504 h 322584"/>
                  <a:gd name="connsiteX20" fmla="*/ 228600 w 268288"/>
                  <a:gd name="connsiteY20" fmla="*/ 121403 h 322584"/>
                  <a:gd name="connsiteX21" fmla="*/ 248444 w 268288"/>
                  <a:gd name="connsiteY21" fmla="*/ 108272 h 322584"/>
                  <a:gd name="connsiteX22" fmla="*/ 19844 w 268288"/>
                  <a:gd name="connsiteY22" fmla="*/ 108272 h 322584"/>
                  <a:gd name="connsiteX23" fmla="*/ 39688 w 268288"/>
                  <a:gd name="connsiteY23" fmla="*/ 121437 h 322584"/>
                  <a:gd name="connsiteX24" fmla="*/ 39688 w 268288"/>
                  <a:gd name="connsiteY24" fmla="*/ 201741 h 322584"/>
                  <a:gd name="connsiteX25" fmla="*/ 19844 w 268288"/>
                  <a:gd name="connsiteY25" fmla="*/ 216222 h 322584"/>
                  <a:gd name="connsiteX26" fmla="*/ 0 w 268288"/>
                  <a:gd name="connsiteY26" fmla="*/ 201741 h 322584"/>
                  <a:gd name="connsiteX27" fmla="*/ 0 w 268288"/>
                  <a:gd name="connsiteY27" fmla="*/ 121437 h 322584"/>
                  <a:gd name="connsiteX28" fmla="*/ 19844 w 268288"/>
                  <a:gd name="connsiteY28" fmla="*/ 108272 h 322584"/>
                  <a:gd name="connsiteX29" fmla="*/ 167482 w 268288"/>
                  <a:gd name="connsiteY29" fmla="*/ 65409 h 322584"/>
                  <a:gd name="connsiteX30" fmla="*/ 157163 w 268288"/>
                  <a:gd name="connsiteY30" fmla="*/ 75728 h 322584"/>
                  <a:gd name="connsiteX31" fmla="*/ 167482 w 268288"/>
                  <a:gd name="connsiteY31" fmla="*/ 86047 h 322584"/>
                  <a:gd name="connsiteX32" fmla="*/ 177801 w 268288"/>
                  <a:gd name="connsiteY32" fmla="*/ 75728 h 322584"/>
                  <a:gd name="connsiteX33" fmla="*/ 167482 w 268288"/>
                  <a:gd name="connsiteY33" fmla="*/ 65409 h 322584"/>
                  <a:gd name="connsiteX34" fmla="*/ 100807 w 268288"/>
                  <a:gd name="connsiteY34" fmla="*/ 65409 h 322584"/>
                  <a:gd name="connsiteX35" fmla="*/ 90488 w 268288"/>
                  <a:gd name="connsiteY35" fmla="*/ 75728 h 322584"/>
                  <a:gd name="connsiteX36" fmla="*/ 100807 w 268288"/>
                  <a:gd name="connsiteY36" fmla="*/ 86047 h 322584"/>
                  <a:gd name="connsiteX37" fmla="*/ 111126 w 268288"/>
                  <a:gd name="connsiteY37" fmla="*/ 75728 h 322584"/>
                  <a:gd name="connsiteX38" fmla="*/ 100807 w 268288"/>
                  <a:gd name="connsiteY38" fmla="*/ 65409 h 322584"/>
                  <a:gd name="connsiteX39" fmla="*/ 71089 w 268288"/>
                  <a:gd name="connsiteY39" fmla="*/ 1373 h 322584"/>
                  <a:gd name="connsiteX40" fmla="*/ 81621 w 268288"/>
                  <a:gd name="connsiteY40" fmla="*/ 4013 h 322584"/>
                  <a:gd name="connsiteX41" fmla="*/ 106633 w 268288"/>
                  <a:gd name="connsiteY41" fmla="*/ 43605 h 322584"/>
                  <a:gd name="connsiteX42" fmla="*/ 106633 w 268288"/>
                  <a:gd name="connsiteY42" fmla="*/ 44924 h 322584"/>
                  <a:gd name="connsiteX43" fmla="*/ 134279 w 268288"/>
                  <a:gd name="connsiteY43" fmla="*/ 40965 h 322584"/>
                  <a:gd name="connsiteX44" fmla="*/ 161925 w 268288"/>
                  <a:gd name="connsiteY44" fmla="*/ 44924 h 322584"/>
                  <a:gd name="connsiteX45" fmla="*/ 163242 w 268288"/>
                  <a:gd name="connsiteY45" fmla="*/ 43605 h 322584"/>
                  <a:gd name="connsiteX46" fmla="*/ 188254 w 268288"/>
                  <a:gd name="connsiteY46" fmla="*/ 4013 h 322584"/>
                  <a:gd name="connsiteX47" fmla="*/ 197470 w 268288"/>
                  <a:gd name="connsiteY47" fmla="*/ 1373 h 322584"/>
                  <a:gd name="connsiteX48" fmla="*/ 201419 w 268288"/>
                  <a:gd name="connsiteY48" fmla="*/ 10611 h 322584"/>
                  <a:gd name="connsiteX49" fmla="*/ 175090 w 268288"/>
                  <a:gd name="connsiteY49" fmla="*/ 50203 h 322584"/>
                  <a:gd name="connsiteX50" fmla="*/ 175090 w 268288"/>
                  <a:gd name="connsiteY50" fmla="*/ 51523 h 322584"/>
                  <a:gd name="connsiteX51" fmla="*/ 215900 w 268288"/>
                  <a:gd name="connsiteY51" fmla="*/ 108272 h 322584"/>
                  <a:gd name="connsiteX52" fmla="*/ 53975 w 268288"/>
                  <a:gd name="connsiteY52" fmla="*/ 108272 h 322584"/>
                  <a:gd name="connsiteX53" fmla="*/ 94785 w 268288"/>
                  <a:gd name="connsiteY53" fmla="*/ 51523 h 322584"/>
                  <a:gd name="connsiteX54" fmla="*/ 93469 w 268288"/>
                  <a:gd name="connsiteY54" fmla="*/ 50203 h 322584"/>
                  <a:gd name="connsiteX55" fmla="*/ 68456 w 268288"/>
                  <a:gd name="connsiteY55" fmla="*/ 10611 h 322584"/>
                  <a:gd name="connsiteX56" fmla="*/ 71089 w 268288"/>
                  <a:gd name="connsiteY56" fmla="*/ 1373 h 32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8288" h="322584">
                    <a:moveTo>
                      <a:pt x="55289" y="122559"/>
                    </a:moveTo>
                    <a:cubicBezTo>
                      <a:pt x="55289" y="122559"/>
                      <a:pt x="55289" y="122559"/>
                      <a:pt x="214313" y="122559"/>
                    </a:cubicBezTo>
                    <a:cubicBezTo>
                      <a:pt x="214313" y="122559"/>
                      <a:pt x="214313" y="122559"/>
                      <a:pt x="214313" y="235731"/>
                    </a:cubicBezTo>
                    <a:cubicBezTo>
                      <a:pt x="214313" y="255471"/>
                      <a:pt x="206428" y="265998"/>
                      <a:pt x="188028" y="268630"/>
                    </a:cubicBezTo>
                    <a:cubicBezTo>
                      <a:pt x="188028" y="268630"/>
                      <a:pt x="188028" y="268630"/>
                      <a:pt x="188028" y="309425"/>
                    </a:cubicBezTo>
                    <a:cubicBezTo>
                      <a:pt x="188028" y="316004"/>
                      <a:pt x="178828" y="322584"/>
                      <a:pt x="168314" y="322584"/>
                    </a:cubicBezTo>
                    <a:cubicBezTo>
                      <a:pt x="157800" y="322584"/>
                      <a:pt x="148601" y="316004"/>
                      <a:pt x="148601" y="309425"/>
                    </a:cubicBezTo>
                    <a:cubicBezTo>
                      <a:pt x="148601" y="309425"/>
                      <a:pt x="148601" y="309425"/>
                      <a:pt x="148601" y="268630"/>
                    </a:cubicBezTo>
                    <a:cubicBezTo>
                      <a:pt x="139401" y="268630"/>
                      <a:pt x="128887" y="268630"/>
                      <a:pt x="119687" y="268630"/>
                    </a:cubicBezTo>
                    <a:cubicBezTo>
                      <a:pt x="119687" y="268630"/>
                      <a:pt x="119687" y="268630"/>
                      <a:pt x="119687" y="309425"/>
                    </a:cubicBezTo>
                    <a:cubicBezTo>
                      <a:pt x="119687" y="316004"/>
                      <a:pt x="111802" y="322584"/>
                      <a:pt x="99974" y="322584"/>
                    </a:cubicBezTo>
                    <a:cubicBezTo>
                      <a:pt x="89460" y="322584"/>
                      <a:pt x="81574" y="316004"/>
                      <a:pt x="81574" y="309425"/>
                    </a:cubicBezTo>
                    <a:cubicBezTo>
                      <a:pt x="81574" y="309425"/>
                      <a:pt x="81574" y="309425"/>
                      <a:pt x="81574" y="268630"/>
                    </a:cubicBezTo>
                    <a:cubicBezTo>
                      <a:pt x="63175" y="265998"/>
                      <a:pt x="53975" y="255471"/>
                      <a:pt x="53975" y="235731"/>
                    </a:cubicBezTo>
                    <a:cubicBezTo>
                      <a:pt x="53975" y="212044"/>
                      <a:pt x="55289" y="122559"/>
                      <a:pt x="55289" y="122559"/>
                    </a:cubicBezTo>
                    <a:close/>
                    <a:moveTo>
                      <a:pt x="248444" y="108272"/>
                    </a:moveTo>
                    <a:cubicBezTo>
                      <a:pt x="259028" y="108272"/>
                      <a:pt x="268288" y="114838"/>
                      <a:pt x="268288" y="121403"/>
                    </a:cubicBezTo>
                    <a:cubicBezTo>
                      <a:pt x="268288" y="121403"/>
                      <a:pt x="268288" y="121403"/>
                      <a:pt x="268288" y="201504"/>
                    </a:cubicBezTo>
                    <a:cubicBezTo>
                      <a:pt x="268288" y="208070"/>
                      <a:pt x="259028" y="214635"/>
                      <a:pt x="248444" y="214635"/>
                    </a:cubicBezTo>
                    <a:cubicBezTo>
                      <a:pt x="237861" y="214635"/>
                      <a:pt x="228600" y="208070"/>
                      <a:pt x="228600" y="201504"/>
                    </a:cubicBezTo>
                    <a:cubicBezTo>
                      <a:pt x="228600" y="201504"/>
                      <a:pt x="228600" y="201504"/>
                      <a:pt x="228600" y="121403"/>
                    </a:cubicBezTo>
                    <a:cubicBezTo>
                      <a:pt x="228600" y="114838"/>
                      <a:pt x="237861" y="108272"/>
                      <a:pt x="248444" y="108272"/>
                    </a:cubicBezTo>
                    <a:close/>
                    <a:moveTo>
                      <a:pt x="19844" y="108272"/>
                    </a:moveTo>
                    <a:cubicBezTo>
                      <a:pt x="30427" y="108272"/>
                      <a:pt x="39688" y="113538"/>
                      <a:pt x="39688" y="121437"/>
                    </a:cubicBezTo>
                    <a:cubicBezTo>
                      <a:pt x="39688" y="121437"/>
                      <a:pt x="39688" y="121437"/>
                      <a:pt x="39688" y="201741"/>
                    </a:cubicBezTo>
                    <a:cubicBezTo>
                      <a:pt x="39688" y="209640"/>
                      <a:pt x="30427" y="216222"/>
                      <a:pt x="19844" y="216222"/>
                    </a:cubicBezTo>
                    <a:cubicBezTo>
                      <a:pt x="9260" y="216222"/>
                      <a:pt x="0" y="209640"/>
                      <a:pt x="0" y="201741"/>
                    </a:cubicBezTo>
                    <a:cubicBezTo>
                      <a:pt x="0" y="201741"/>
                      <a:pt x="0" y="201741"/>
                      <a:pt x="0" y="121437"/>
                    </a:cubicBezTo>
                    <a:cubicBezTo>
                      <a:pt x="0" y="113538"/>
                      <a:pt x="9260" y="108272"/>
                      <a:pt x="19844" y="108272"/>
                    </a:cubicBezTo>
                    <a:close/>
                    <a:moveTo>
                      <a:pt x="167482" y="65409"/>
                    </a:moveTo>
                    <a:cubicBezTo>
                      <a:pt x="161783" y="65409"/>
                      <a:pt x="157163" y="70029"/>
                      <a:pt x="157163" y="75728"/>
                    </a:cubicBezTo>
                    <a:cubicBezTo>
                      <a:pt x="157163" y="81427"/>
                      <a:pt x="161783" y="86047"/>
                      <a:pt x="167482" y="86047"/>
                    </a:cubicBezTo>
                    <a:cubicBezTo>
                      <a:pt x="173181" y="86047"/>
                      <a:pt x="177801" y="81427"/>
                      <a:pt x="177801" y="75728"/>
                    </a:cubicBezTo>
                    <a:cubicBezTo>
                      <a:pt x="177801" y="70029"/>
                      <a:pt x="173181" y="65409"/>
                      <a:pt x="167482" y="65409"/>
                    </a:cubicBezTo>
                    <a:close/>
                    <a:moveTo>
                      <a:pt x="100807" y="65409"/>
                    </a:moveTo>
                    <a:cubicBezTo>
                      <a:pt x="95108" y="65409"/>
                      <a:pt x="90488" y="70029"/>
                      <a:pt x="90488" y="75728"/>
                    </a:cubicBezTo>
                    <a:cubicBezTo>
                      <a:pt x="90488" y="81427"/>
                      <a:pt x="95108" y="86047"/>
                      <a:pt x="100807" y="86047"/>
                    </a:cubicBezTo>
                    <a:cubicBezTo>
                      <a:pt x="106506" y="86047"/>
                      <a:pt x="111126" y="81427"/>
                      <a:pt x="111126" y="75728"/>
                    </a:cubicBezTo>
                    <a:cubicBezTo>
                      <a:pt x="111126" y="70029"/>
                      <a:pt x="106506" y="65409"/>
                      <a:pt x="100807" y="65409"/>
                    </a:cubicBezTo>
                    <a:close/>
                    <a:moveTo>
                      <a:pt x="71089" y="1373"/>
                    </a:moveTo>
                    <a:cubicBezTo>
                      <a:pt x="75038" y="-1266"/>
                      <a:pt x="78988" y="53"/>
                      <a:pt x="81621" y="4013"/>
                    </a:cubicBezTo>
                    <a:cubicBezTo>
                      <a:pt x="81621" y="4013"/>
                      <a:pt x="81621" y="4013"/>
                      <a:pt x="106633" y="43605"/>
                    </a:cubicBezTo>
                    <a:cubicBezTo>
                      <a:pt x="106633" y="43605"/>
                      <a:pt x="106633" y="44924"/>
                      <a:pt x="106633" y="44924"/>
                    </a:cubicBezTo>
                    <a:cubicBezTo>
                      <a:pt x="115849" y="42285"/>
                      <a:pt x="125064" y="40965"/>
                      <a:pt x="134279" y="40965"/>
                    </a:cubicBezTo>
                    <a:cubicBezTo>
                      <a:pt x="144811" y="40965"/>
                      <a:pt x="154026" y="42285"/>
                      <a:pt x="161925" y="44924"/>
                    </a:cubicBezTo>
                    <a:cubicBezTo>
                      <a:pt x="161925" y="44924"/>
                      <a:pt x="161925" y="43605"/>
                      <a:pt x="163242" y="43605"/>
                    </a:cubicBezTo>
                    <a:cubicBezTo>
                      <a:pt x="163242" y="43605"/>
                      <a:pt x="163242" y="43605"/>
                      <a:pt x="188254" y="4013"/>
                    </a:cubicBezTo>
                    <a:cubicBezTo>
                      <a:pt x="189571" y="53"/>
                      <a:pt x="194837" y="-1266"/>
                      <a:pt x="197470" y="1373"/>
                    </a:cubicBezTo>
                    <a:cubicBezTo>
                      <a:pt x="201419" y="2693"/>
                      <a:pt x="202735" y="6652"/>
                      <a:pt x="201419" y="10611"/>
                    </a:cubicBezTo>
                    <a:cubicBezTo>
                      <a:pt x="201419" y="10611"/>
                      <a:pt x="201419" y="10611"/>
                      <a:pt x="175090" y="50203"/>
                    </a:cubicBezTo>
                    <a:cubicBezTo>
                      <a:pt x="175090" y="50203"/>
                      <a:pt x="175090" y="50203"/>
                      <a:pt x="175090" y="51523"/>
                    </a:cubicBezTo>
                    <a:cubicBezTo>
                      <a:pt x="196153" y="63401"/>
                      <a:pt x="211951" y="83197"/>
                      <a:pt x="215900" y="108272"/>
                    </a:cubicBezTo>
                    <a:cubicBezTo>
                      <a:pt x="215900" y="108272"/>
                      <a:pt x="215900" y="108272"/>
                      <a:pt x="53975" y="108272"/>
                    </a:cubicBezTo>
                    <a:cubicBezTo>
                      <a:pt x="57924" y="83197"/>
                      <a:pt x="73722" y="63401"/>
                      <a:pt x="94785" y="51523"/>
                    </a:cubicBezTo>
                    <a:cubicBezTo>
                      <a:pt x="94785" y="51523"/>
                      <a:pt x="93469" y="50203"/>
                      <a:pt x="93469" y="50203"/>
                    </a:cubicBezTo>
                    <a:cubicBezTo>
                      <a:pt x="93469" y="50203"/>
                      <a:pt x="93469" y="50203"/>
                      <a:pt x="68456" y="10611"/>
                    </a:cubicBezTo>
                    <a:cubicBezTo>
                      <a:pt x="65823" y="6652"/>
                      <a:pt x="67140" y="2693"/>
                      <a:pt x="71089" y="1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任意多边形 40">
                <a:extLst>
                  <a:ext uri="{FF2B5EF4-FFF2-40B4-BE49-F238E27FC236}">
                    <a16:creationId xmlns:a16="http://schemas.microsoft.com/office/drawing/2014/main" id="{04E98905-7BC4-4654-823D-AFBCD8243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2735" y="3941763"/>
                <a:ext cx="51492" cy="61913"/>
              </a:xfrm>
              <a:custGeom>
                <a:avLst/>
                <a:gdLst>
                  <a:gd name="connsiteX0" fmla="*/ 55289 w 268288"/>
                  <a:gd name="connsiteY0" fmla="*/ 122559 h 322584"/>
                  <a:gd name="connsiteX1" fmla="*/ 214313 w 268288"/>
                  <a:gd name="connsiteY1" fmla="*/ 122559 h 322584"/>
                  <a:gd name="connsiteX2" fmla="*/ 214313 w 268288"/>
                  <a:gd name="connsiteY2" fmla="*/ 235731 h 322584"/>
                  <a:gd name="connsiteX3" fmla="*/ 188028 w 268288"/>
                  <a:gd name="connsiteY3" fmla="*/ 268630 h 322584"/>
                  <a:gd name="connsiteX4" fmla="*/ 188028 w 268288"/>
                  <a:gd name="connsiteY4" fmla="*/ 309425 h 322584"/>
                  <a:gd name="connsiteX5" fmla="*/ 168314 w 268288"/>
                  <a:gd name="connsiteY5" fmla="*/ 322584 h 322584"/>
                  <a:gd name="connsiteX6" fmla="*/ 148601 w 268288"/>
                  <a:gd name="connsiteY6" fmla="*/ 309425 h 322584"/>
                  <a:gd name="connsiteX7" fmla="*/ 148601 w 268288"/>
                  <a:gd name="connsiteY7" fmla="*/ 268630 h 322584"/>
                  <a:gd name="connsiteX8" fmla="*/ 119687 w 268288"/>
                  <a:gd name="connsiteY8" fmla="*/ 268630 h 322584"/>
                  <a:gd name="connsiteX9" fmla="*/ 119687 w 268288"/>
                  <a:gd name="connsiteY9" fmla="*/ 309425 h 322584"/>
                  <a:gd name="connsiteX10" fmla="*/ 99974 w 268288"/>
                  <a:gd name="connsiteY10" fmla="*/ 322584 h 322584"/>
                  <a:gd name="connsiteX11" fmla="*/ 81574 w 268288"/>
                  <a:gd name="connsiteY11" fmla="*/ 309425 h 322584"/>
                  <a:gd name="connsiteX12" fmla="*/ 81574 w 268288"/>
                  <a:gd name="connsiteY12" fmla="*/ 268630 h 322584"/>
                  <a:gd name="connsiteX13" fmla="*/ 53975 w 268288"/>
                  <a:gd name="connsiteY13" fmla="*/ 235731 h 322584"/>
                  <a:gd name="connsiteX14" fmla="*/ 55289 w 268288"/>
                  <a:gd name="connsiteY14" fmla="*/ 122559 h 322584"/>
                  <a:gd name="connsiteX15" fmla="*/ 248444 w 268288"/>
                  <a:gd name="connsiteY15" fmla="*/ 108272 h 322584"/>
                  <a:gd name="connsiteX16" fmla="*/ 268288 w 268288"/>
                  <a:gd name="connsiteY16" fmla="*/ 121403 h 322584"/>
                  <a:gd name="connsiteX17" fmla="*/ 268288 w 268288"/>
                  <a:gd name="connsiteY17" fmla="*/ 201504 h 322584"/>
                  <a:gd name="connsiteX18" fmla="*/ 248444 w 268288"/>
                  <a:gd name="connsiteY18" fmla="*/ 214635 h 322584"/>
                  <a:gd name="connsiteX19" fmla="*/ 228600 w 268288"/>
                  <a:gd name="connsiteY19" fmla="*/ 201504 h 322584"/>
                  <a:gd name="connsiteX20" fmla="*/ 228600 w 268288"/>
                  <a:gd name="connsiteY20" fmla="*/ 121403 h 322584"/>
                  <a:gd name="connsiteX21" fmla="*/ 248444 w 268288"/>
                  <a:gd name="connsiteY21" fmla="*/ 108272 h 322584"/>
                  <a:gd name="connsiteX22" fmla="*/ 19844 w 268288"/>
                  <a:gd name="connsiteY22" fmla="*/ 108272 h 322584"/>
                  <a:gd name="connsiteX23" fmla="*/ 39688 w 268288"/>
                  <a:gd name="connsiteY23" fmla="*/ 121437 h 322584"/>
                  <a:gd name="connsiteX24" fmla="*/ 39688 w 268288"/>
                  <a:gd name="connsiteY24" fmla="*/ 201741 h 322584"/>
                  <a:gd name="connsiteX25" fmla="*/ 19844 w 268288"/>
                  <a:gd name="connsiteY25" fmla="*/ 216222 h 322584"/>
                  <a:gd name="connsiteX26" fmla="*/ 0 w 268288"/>
                  <a:gd name="connsiteY26" fmla="*/ 201741 h 322584"/>
                  <a:gd name="connsiteX27" fmla="*/ 0 w 268288"/>
                  <a:gd name="connsiteY27" fmla="*/ 121437 h 322584"/>
                  <a:gd name="connsiteX28" fmla="*/ 19844 w 268288"/>
                  <a:gd name="connsiteY28" fmla="*/ 108272 h 322584"/>
                  <a:gd name="connsiteX29" fmla="*/ 167482 w 268288"/>
                  <a:gd name="connsiteY29" fmla="*/ 65409 h 322584"/>
                  <a:gd name="connsiteX30" fmla="*/ 157163 w 268288"/>
                  <a:gd name="connsiteY30" fmla="*/ 75728 h 322584"/>
                  <a:gd name="connsiteX31" fmla="*/ 167482 w 268288"/>
                  <a:gd name="connsiteY31" fmla="*/ 86047 h 322584"/>
                  <a:gd name="connsiteX32" fmla="*/ 177801 w 268288"/>
                  <a:gd name="connsiteY32" fmla="*/ 75728 h 322584"/>
                  <a:gd name="connsiteX33" fmla="*/ 167482 w 268288"/>
                  <a:gd name="connsiteY33" fmla="*/ 65409 h 322584"/>
                  <a:gd name="connsiteX34" fmla="*/ 100807 w 268288"/>
                  <a:gd name="connsiteY34" fmla="*/ 65409 h 322584"/>
                  <a:gd name="connsiteX35" fmla="*/ 90488 w 268288"/>
                  <a:gd name="connsiteY35" fmla="*/ 75728 h 322584"/>
                  <a:gd name="connsiteX36" fmla="*/ 100807 w 268288"/>
                  <a:gd name="connsiteY36" fmla="*/ 86047 h 322584"/>
                  <a:gd name="connsiteX37" fmla="*/ 111126 w 268288"/>
                  <a:gd name="connsiteY37" fmla="*/ 75728 h 322584"/>
                  <a:gd name="connsiteX38" fmla="*/ 100807 w 268288"/>
                  <a:gd name="connsiteY38" fmla="*/ 65409 h 322584"/>
                  <a:gd name="connsiteX39" fmla="*/ 71089 w 268288"/>
                  <a:gd name="connsiteY39" fmla="*/ 1373 h 322584"/>
                  <a:gd name="connsiteX40" fmla="*/ 81621 w 268288"/>
                  <a:gd name="connsiteY40" fmla="*/ 4013 h 322584"/>
                  <a:gd name="connsiteX41" fmla="*/ 106633 w 268288"/>
                  <a:gd name="connsiteY41" fmla="*/ 43605 h 322584"/>
                  <a:gd name="connsiteX42" fmla="*/ 106633 w 268288"/>
                  <a:gd name="connsiteY42" fmla="*/ 44924 h 322584"/>
                  <a:gd name="connsiteX43" fmla="*/ 134279 w 268288"/>
                  <a:gd name="connsiteY43" fmla="*/ 40965 h 322584"/>
                  <a:gd name="connsiteX44" fmla="*/ 161925 w 268288"/>
                  <a:gd name="connsiteY44" fmla="*/ 44924 h 322584"/>
                  <a:gd name="connsiteX45" fmla="*/ 163242 w 268288"/>
                  <a:gd name="connsiteY45" fmla="*/ 43605 h 322584"/>
                  <a:gd name="connsiteX46" fmla="*/ 188254 w 268288"/>
                  <a:gd name="connsiteY46" fmla="*/ 4013 h 322584"/>
                  <a:gd name="connsiteX47" fmla="*/ 197470 w 268288"/>
                  <a:gd name="connsiteY47" fmla="*/ 1373 h 322584"/>
                  <a:gd name="connsiteX48" fmla="*/ 201419 w 268288"/>
                  <a:gd name="connsiteY48" fmla="*/ 10611 h 322584"/>
                  <a:gd name="connsiteX49" fmla="*/ 175090 w 268288"/>
                  <a:gd name="connsiteY49" fmla="*/ 50203 h 322584"/>
                  <a:gd name="connsiteX50" fmla="*/ 175090 w 268288"/>
                  <a:gd name="connsiteY50" fmla="*/ 51523 h 322584"/>
                  <a:gd name="connsiteX51" fmla="*/ 215900 w 268288"/>
                  <a:gd name="connsiteY51" fmla="*/ 108272 h 322584"/>
                  <a:gd name="connsiteX52" fmla="*/ 53975 w 268288"/>
                  <a:gd name="connsiteY52" fmla="*/ 108272 h 322584"/>
                  <a:gd name="connsiteX53" fmla="*/ 94785 w 268288"/>
                  <a:gd name="connsiteY53" fmla="*/ 51523 h 322584"/>
                  <a:gd name="connsiteX54" fmla="*/ 93469 w 268288"/>
                  <a:gd name="connsiteY54" fmla="*/ 50203 h 322584"/>
                  <a:gd name="connsiteX55" fmla="*/ 68456 w 268288"/>
                  <a:gd name="connsiteY55" fmla="*/ 10611 h 322584"/>
                  <a:gd name="connsiteX56" fmla="*/ 71089 w 268288"/>
                  <a:gd name="connsiteY56" fmla="*/ 1373 h 32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8288" h="322584">
                    <a:moveTo>
                      <a:pt x="55289" y="122559"/>
                    </a:moveTo>
                    <a:cubicBezTo>
                      <a:pt x="55289" y="122559"/>
                      <a:pt x="55289" y="122559"/>
                      <a:pt x="214313" y="122559"/>
                    </a:cubicBezTo>
                    <a:cubicBezTo>
                      <a:pt x="214313" y="122559"/>
                      <a:pt x="214313" y="122559"/>
                      <a:pt x="214313" y="235731"/>
                    </a:cubicBezTo>
                    <a:cubicBezTo>
                      <a:pt x="214313" y="255471"/>
                      <a:pt x="206428" y="265998"/>
                      <a:pt x="188028" y="268630"/>
                    </a:cubicBezTo>
                    <a:cubicBezTo>
                      <a:pt x="188028" y="268630"/>
                      <a:pt x="188028" y="268630"/>
                      <a:pt x="188028" y="309425"/>
                    </a:cubicBezTo>
                    <a:cubicBezTo>
                      <a:pt x="188028" y="316004"/>
                      <a:pt x="178828" y="322584"/>
                      <a:pt x="168314" y="322584"/>
                    </a:cubicBezTo>
                    <a:cubicBezTo>
                      <a:pt x="157800" y="322584"/>
                      <a:pt x="148601" y="316004"/>
                      <a:pt x="148601" y="309425"/>
                    </a:cubicBezTo>
                    <a:cubicBezTo>
                      <a:pt x="148601" y="309425"/>
                      <a:pt x="148601" y="309425"/>
                      <a:pt x="148601" y="268630"/>
                    </a:cubicBezTo>
                    <a:cubicBezTo>
                      <a:pt x="139401" y="268630"/>
                      <a:pt x="128887" y="268630"/>
                      <a:pt x="119687" y="268630"/>
                    </a:cubicBezTo>
                    <a:cubicBezTo>
                      <a:pt x="119687" y="268630"/>
                      <a:pt x="119687" y="268630"/>
                      <a:pt x="119687" y="309425"/>
                    </a:cubicBezTo>
                    <a:cubicBezTo>
                      <a:pt x="119687" y="316004"/>
                      <a:pt x="111802" y="322584"/>
                      <a:pt x="99974" y="322584"/>
                    </a:cubicBezTo>
                    <a:cubicBezTo>
                      <a:pt x="89460" y="322584"/>
                      <a:pt x="81574" y="316004"/>
                      <a:pt x="81574" y="309425"/>
                    </a:cubicBezTo>
                    <a:cubicBezTo>
                      <a:pt x="81574" y="309425"/>
                      <a:pt x="81574" y="309425"/>
                      <a:pt x="81574" y="268630"/>
                    </a:cubicBezTo>
                    <a:cubicBezTo>
                      <a:pt x="63175" y="265998"/>
                      <a:pt x="53975" y="255471"/>
                      <a:pt x="53975" y="235731"/>
                    </a:cubicBezTo>
                    <a:cubicBezTo>
                      <a:pt x="53975" y="212044"/>
                      <a:pt x="55289" y="122559"/>
                      <a:pt x="55289" y="122559"/>
                    </a:cubicBezTo>
                    <a:close/>
                    <a:moveTo>
                      <a:pt x="248444" y="108272"/>
                    </a:moveTo>
                    <a:cubicBezTo>
                      <a:pt x="259028" y="108272"/>
                      <a:pt x="268288" y="114838"/>
                      <a:pt x="268288" y="121403"/>
                    </a:cubicBezTo>
                    <a:cubicBezTo>
                      <a:pt x="268288" y="121403"/>
                      <a:pt x="268288" y="121403"/>
                      <a:pt x="268288" y="201504"/>
                    </a:cubicBezTo>
                    <a:cubicBezTo>
                      <a:pt x="268288" y="208070"/>
                      <a:pt x="259028" y="214635"/>
                      <a:pt x="248444" y="214635"/>
                    </a:cubicBezTo>
                    <a:cubicBezTo>
                      <a:pt x="237861" y="214635"/>
                      <a:pt x="228600" y="208070"/>
                      <a:pt x="228600" y="201504"/>
                    </a:cubicBezTo>
                    <a:cubicBezTo>
                      <a:pt x="228600" y="201504"/>
                      <a:pt x="228600" y="201504"/>
                      <a:pt x="228600" y="121403"/>
                    </a:cubicBezTo>
                    <a:cubicBezTo>
                      <a:pt x="228600" y="114838"/>
                      <a:pt x="237861" y="108272"/>
                      <a:pt x="248444" y="108272"/>
                    </a:cubicBezTo>
                    <a:close/>
                    <a:moveTo>
                      <a:pt x="19844" y="108272"/>
                    </a:moveTo>
                    <a:cubicBezTo>
                      <a:pt x="30427" y="108272"/>
                      <a:pt x="39688" y="113538"/>
                      <a:pt x="39688" y="121437"/>
                    </a:cubicBezTo>
                    <a:cubicBezTo>
                      <a:pt x="39688" y="121437"/>
                      <a:pt x="39688" y="121437"/>
                      <a:pt x="39688" y="201741"/>
                    </a:cubicBezTo>
                    <a:cubicBezTo>
                      <a:pt x="39688" y="209640"/>
                      <a:pt x="30427" y="216222"/>
                      <a:pt x="19844" y="216222"/>
                    </a:cubicBezTo>
                    <a:cubicBezTo>
                      <a:pt x="9260" y="216222"/>
                      <a:pt x="0" y="209640"/>
                      <a:pt x="0" y="201741"/>
                    </a:cubicBezTo>
                    <a:cubicBezTo>
                      <a:pt x="0" y="201741"/>
                      <a:pt x="0" y="201741"/>
                      <a:pt x="0" y="121437"/>
                    </a:cubicBezTo>
                    <a:cubicBezTo>
                      <a:pt x="0" y="113538"/>
                      <a:pt x="9260" y="108272"/>
                      <a:pt x="19844" y="108272"/>
                    </a:cubicBezTo>
                    <a:close/>
                    <a:moveTo>
                      <a:pt x="167482" y="65409"/>
                    </a:moveTo>
                    <a:cubicBezTo>
                      <a:pt x="161783" y="65409"/>
                      <a:pt x="157163" y="70029"/>
                      <a:pt x="157163" y="75728"/>
                    </a:cubicBezTo>
                    <a:cubicBezTo>
                      <a:pt x="157163" y="81427"/>
                      <a:pt x="161783" y="86047"/>
                      <a:pt x="167482" y="86047"/>
                    </a:cubicBezTo>
                    <a:cubicBezTo>
                      <a:pt x="173181" y="86047"/>
                      <a:pt x="177801" y="81427"/>
                      <a:pt x="177801" y="75728"/>
                    </a:cubicBezTo>
                    <a:cubicBezTo>
                      <a:pt x="177801" y="70029"/>
                      <a:pt x="173181" y="65409"/>
                      <a:pt x="167482" y="65409"/>
                    </a:cubicBezTo>
                    <a:close/>
                    <a:moveTo>
                      <a:pt x="100807" y="65409"/>
                    </a:moveTo>
                    <a:cubicBezTo>
                      <a:pt x="95108" y="65409"/>
                      <a:pt x="90488" y="70029"/>
                      <a:pt x="90488" y="75728"/>
                    </a:cubicBezTo>
                    <a:cubicBezTo>
                      <a:pt x="90488" y="81427"/>
                      <a:pt x="95108" y="86047"/>
                      <a:pt x="100807" y="86047"/>
                    </a:cubicBezTo>
                    <a:cubicBezTo>
                      <a:pt x="106506" y="86047"/>
                      <a:pt x="111126" y="81427"/>
                      <a:pt x="111126" y="75728"/>
                    </a:cubicBezTo>
                    <a:cubicBezTo>
                      <a:pt x="111126" y="70029"/>
                      <a:pt x="106506" y="65409"/>
                      <a:pt x="100807" y="65409"/>
                    </a:cubicBezTo>
                    <a:close/>
                    <a:moveTo>
                      <a:pt x="71089" y="1373"/>
                    </a:moveTo>
                    <a:cubicBezTo>
                      <a:pt x="75038" y="-1266"/>
                      <a:pt x="78988" y="53"/>
                      <a:pt x="81621" y="4013"/>
                    </a:cubicBezTo>
                    <a:cubicBezTo>
                      <a:pt x="81621" y="4013"/>
                      <a:pt x="81621" y="4013"/>
                      <a:pt x="106633" y="43605"/>
                    </a:cubicBezTo>
                    <a:cubicBezTo>
                      <a:pt x="106633" y="43605"/>
                      <a:pt x="106633" y="44924"/>
                      <a:pt x="106633" y="44924"/>
                    </a:cubicBezTo>
                    <a:cubicBezTo>
                      <a:pt x="115849" y="42285"/>
                      <a:pt x="125064" y="40965"/>
                      <a:pt x="134279" y="40965"/>
                    </a:cubicBezTo>
                    <a:cubicBezTo>
                      <a:pt x="144811" y="40965"/>
                      <a:pt x="154026" y="42285"/>
                      <a:pt x="161925" y="44924"/>
                    </a:cubicBezTo>
                    <a:cubicBezTo>
                      <a:pt x="161925" y="44924"/>
                      <a:pt x="161925" y="43605"/>
                      <a:pt x="163242" y="43605"/>
                    </a:cubicBezTo>
                    <a:cubicBezTo>
                      <a:pt x="163242" y="43605"/>
                      <a:pt x="163242" y="43605"/>
                      <a:pt x="188254" y="4013"/>
                    </a:cubicBezTo>
                    <a:cubicBezTo>
                      <a:pt x="189571" y="53"/>
                      <a:pt x="194837" y="-1266"/>
                      <a:pt x="197470" y="1373"/>
                    </a:cubicBezTo>
                    <a:cubicBezTo>
                      <a:pt x="201419" y="2693"/>
                      <a:pt x="202735" y="6652"/>
                      <a:pt x="201419" y="10611"/>
                    </a:cubicBezTo>
                    <a:cubicBezTo>
                      <a:pt x="201419" y="10611"/>
                      <a:pt x="201419" y="10611"/>
                      <a:pt x="175090" y="50203"/>
                    </a:cubicBezTo>
                    <a:cubicBezTo>
                      <a:pt x="175090" y="50203"/>
                      <a:pt x="175090" y="50203"/>
                      <a:pt x="175090" y="51523"/>
                    </a:cubicBezTo>
                    <a:cubicBezTo>
                      <a:pt x="196153" y="63401"/>
                      <a:pt x="211951" y="83197"/>
                      <a:pt x="215900" y="108272"/>
                    </a:cubicBezTo>
                    <a:cubicBezTo>
                      <a:pt x="215900" y="108272"/>
                      <a:pt x="215900" y="108272"/>
                      <a:pt x="53975" y="108272"/>
                    </a:cubicBezTo>
                    <a:cubicBezTo>
                      <a:pt x="57924" y="83197"/>
                      <a:pt x="73722" y="63401"/>
                      <a:pt x="94785" y="51523"/>
                    </a:cubicBezTo>
                    <a:cubicBezTo>
                      <a:pt x="94785" y="51523"/>
                      <a:pt x="93469" y="50203"/>
                      <a:pt x="93469" y="50203"/>
                    </a:cubicBezTo>
                    <a:cubicBezTo>
                      <a:pt x="93469" y="50203"/>
                      <a:pt x="93469" y="50203"/>
                      <a:pt x="68456" y="10611"/>
                    </a:cubicBezTo>
                    <a:cubicBezTo>
                      <a:pt x="65823" y="6652"/>
                      <a:pt x="67140" y="2693"/>
                      <a:pt x="71089" y="1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42" name="矩形 41">
            <a:extLst>
              <a:ext uri="{FF2B5EF4-FFF2-40B4-BE49-F238E27FC236}">
                <a16:creationId xmlns:a16="http://schemas.microsoft.com/office/drawing/2014/main" id="{620B7087-0CCC-4A4B-87D7-925BCCC252F6}"/>
              </a:ext>
            </a:extLst>
          </p:cNvPr>
          <p:cNvSpPr/>
          <p:nvPr/>
        </p:nvSpPr>
        <p:spPr>
          <a:xfrm>
            <a:off x="4193966" y="2887614"/>
            <a:ext cx="715580" cy="530914"/>
          </a:xfrm>
          <a:prstGeom prst="rect">
            <a:avLst/>
          </a:prstGeom>
        </p:spPr>
        <p:txBody>
          <a:bodyPr wrap="none" anchor="ctr">
            <a:normAutofit fontScale="85000" lnSpcReduction="20000"/>
          </a:bodyPr>
          <a:lstStyle/>
          <a:p>
            <a:pPr algn="ctr"/>
            <a:r>
              <a:rPr lang="zh-CN" altLang="en-US" sz="2000" b="1" dirty="0">
                <a:solidFill>
                  <a:schemeClr val="accent1"/>
                </a:solidFill>
              </a:rPr>
              <a:t>标题文</a:t>
            </a:r>
            <a:br>
              <a:rPr lang="zh-CN" altLang="en-US" sz="2000" b="1" dirty="0">
                <a:solidFill>
                  <a:schemeClr val="accent1"/>
                </a:solidFill>
              </a:rPr>
            </a:br>
            <a:r>
              <a:rPr lang="zh-CN" altLang="en-US" sz="2000" b="1" dirty="0">
                <a:solidFill>
                  <a:schemeClr val="accent1"/>
                </a:solidFill>
              </a:rPr>
              <a:t>本预设</a:t>
            </a: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D870F9C5-FFD0-40E7-BD5E-1F5E88BECDF2}"/>
              </a:ext>
            </a:extLst>
          </p:cNvPr>
          <p:cNvCxnSpPr/>
          <p:nvPr/>
        </p:nvCxnSpPr>
        <p:spPr>
          <a:xfrm>
            <a:off x="6354199" y="3249764"/>
            <a:ext cx="1836204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4373C27F-DF0E-4466-8A93-55BF99F633DD}"/>
              </a:ext>
            </a:extLst>
          </p:cNvPr>
          <p:cNvCxnSpPr/>
          <p:nvPr/>
        </p:nvCxnSpPr>
        <p:spPr>
          <a:xfrm>
            <a:off x="980601" y="3249764"/>
            <a:ext cx="1836204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701386" y="2486207"/>
            <a:ext cx="2314504" cy="615642"/>
            <a:chOff x="701386" y="2486207"/>
            <a:chExt cx="2314504" cy="6156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A17444-8105-4699-8A9C-0C13FCEDF9A7}"/>
                </a:ext>
              </a:extLst>
            </p:cNvPr>
            <p:cNvGrpSpPr/>
            <p:nvPr/>
          </p:nvGrpSpPr>
          <p:grpSpPr>
            <a:xfrm>
              <a:off x="1057507" y="2490143"/>
              <a:ext cx="1958383" cy="611706"/>
              <a:chOff x="1317257" y="1824875"/>
              <a:chExt cx="3761195" cy="815608"/>
            </a:xfrm>
          </p:grpSpPr>
          <p:sp>
            <p:nvSpPr>
              <p:cNvPr id="22" name="文本框 58">
                <a:extLst>
                  <a:ext uri="{FF2B5EF4-FFF2-40B4-BE49-F238E27FC236}">
                    <a16:creationId xmlns:a16="http://schemas.microsoft.com/office/drawing/2014/main" id="{4AF1C359-97CC-4DC0-885F-D19A39C5210D}"/>
                  </a:ext>
                </a:extLst>
              </p:cNvPr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5838B4FD-8312-40C4-9D88-A674311946CE}"/>
                  </a:ext>
                </a:extLst>
              </p:cNvPr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52E4AD75-28C9-422C-9DAA-7A6B9C8B0048}"/>
                </a:ext>
              </a:extLst>
            </p:cNvPr>
            <p:cNvSpPr/>
            <p:nvPr/>
          </p:nvSpPr>
          <p:spPr>
            <a:xfrm>
              <a:off x="701386" y="2486207"/>
              <a:ext cx="279215" cy="27921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anchor="ctr" anchorCtr="0" forceAA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pPr algn="ctr"/>
              <a:r>
                <a:rPr lang="en-US" altLang="zh-CN"/>
                <a:t>1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128111" y="2486207"/>
            <a:ext cx="2341507" cy="615642"/>
            <a:chOff x="6128111" y="2486207"/>
            <a:chExt cx="2341507" cy="615642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ED998AE7-A2B3-4965-9540-C0D9338F88BF}"/>
                </a:ext>
              </a:extLst>
            </p:cNvPr>
            <p:cNvGrpSpPr/>
            <p:nvPr/>
          </p:nvGrpSpPr>
          <p:grpSpPr>
            <a:xfrm>
              <a:off x="6128111" y="2490143"/>
              <a:ext cx="1958383" cy="611706"/>
              <a:chOff x="1317257" y="1824875"/>
              <a:chExt cx="3761195" cy="815608"/>
            </a:xfrm>
          </p:grpSpPr>
          <p:sp>
            <p:nvSpPr>
              <p:cNvPr id="30" name="文本框 66">
                <a:extLst>
                  <a:ext uri="{FF2B5EF4-FFF2-40B4-BE49-F238E27FC236}">
                    <a16:creationId xmlns:a16="http://schemas.microsoft.com/office/drawing/2014/main" id="{535EDF6E-40AE-427A-8C58-5E4BFF5B8FB4}"/>
                  </a:ext>
                </a:extLst>
              </p:cNvPr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A50282B9-BB77-44FC-ADA8-4670E05CDB2A}"/>
                  </a:ext>
                </a:extLst>
              </p:cNvPr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 lnSpcReduction="10000"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4FD75D81-8111-48C0-A55E-93359EBB9D9A}"/>
                </a:ext>
              </a:extLst>
            </p:cNvPr>
            <p:cNvSpPr/>
            <p:nvPr/>
          </p:nvSpPr>
          <p:spPr>
            <a:xfrm>
              <a:off x="8190403" y="2486207"/>
              <a:ext cx="279215" cy="27921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anchor="ctr" anchorCtr="0" forceAA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pPr algn="ctr"/>
              <a:r>
                <a:rPr lang="en-US" altLang="zh-CN"/>
                <a:t>2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01386" y="3439795"/>
            <a:ext cx="2314504" cy="654985"/>
            <a:chOff x="701386" y="3439795"/>
            <a:chExt cx="2314504" cy="654985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B0AFE576-25EB-438A-83E0-E23FDDF59FED}"/>
                </a:ext>
              </a:extLst>
            </p:cNvPr>
            <p:cNvGrpSpPr/>
            <p:nvPr/>
          </p:nvGrpSpPr>
          <p:grpSpPr>
            <a:xfrm>
              <a:off x="1057507" y="3483074"/>
              <a:ext cx="1958383" cy="611706"/>
              <a:chOff x="1317257" y="1824875"/>
              <a:chExt cx="3761195" cy="815608"/>
            </a:xfrm>
          </p:grpSpPr>
          <p:sp>
            <p:nvSpPr>
              <p:cNvPr id="20" name="文本框 56">
                <a:extLst>
                  <a:ext uri="{FF2B5EF4-FFF2-40B4-BE49-F238E27FC236}">
                    <a16:creationId xmlns:a16="http://schemas.microsoft.com/office/drawing/2014/main" id="{83A098F1-2019-42AE-9304-E10406A74D90}"/>
                  </a:ext>
                </a:extLst>
              </p:cNvPr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D435CD93-E225-4FCC-828A-695DE27E4E71}"/>
                  </a:ext>
                </a:extLst>
              </p:cNvPr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6BB19291-7880-40F2-B682-04FBAEB4E1B2}"/>
                </a:ext>
              </a:extLst>
            </p:cNvPr>
            <p:cNvSpPr/>
            <p:nvPr/>
          </p:nvSpPr>
          <p:spPr>
            <a:xfrm>
              <a:off x="701386" y="3439795"/>
              <a:ext cx="279215" cy="27921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anchor="ctr" anchorCtr="0" forceAA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pPr algn="ctr"/>
              <a:r>
                <a:rPr lang="en-US" altLang="zh-CN"/>
                <a:t>4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128111" y="3439795"/>
            <a:ext cx="2341507" cy="654985"/>
            <a:chOff x="6128111" y="3439795"/>
            <a:chExt cx="2341507" cy="654985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A6929845-F683-4ADE-9EF7-4F562541A252}"/>
                </a:ext>
              </a:extLst>
            </p:cNvPr>
            <p:cNvGrpSpPr/>
            <p:nvPr/>
          </p:nvGrpSpPr>
          <p:grpSpPr>
            <a:xfrm>
              <a:off x="6128111" y="3483074"/>
              <a:ext cx="1958383" cy="611706"/>
              <a:chOff x="1317257" y="1824875"/>
              <a:chExt cx="3761195" cy="815608"/>
            </a:xfrm>
          </p:grpSpPr>
          <p:sp>
            <p:nvSpPr>
              <p:cNvPr id="28" name="文本框 64">
                <a:extLst>
                  <a:ext uri="{FF2B5EF4-FFF2-40B4-BE49-F238E27FC236}">
                    <a16:creationId xmlns:a16="http://schemas.microsoft.com/office/drawing/2014/main" id="{49DE0ABE-8C47-4760-A929-F4824D558852}"/>
                  </a:ext>
                </a:extLst>
              </p:cNvPr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9430C5DD-A12B-431D-AF0D-3958DA9953E6}"/>
                  </a:ext>
                </a:extLst>
              </p:cNvPr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 lnSpcReduction="10000"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98D72BE-6B08-475F-8CF8-00AC7728E0E3}"/>
                </a:ext>
              </a:extLst>
            </p:cNvPr>
            <p:cNvSpPr/>
            <p:nvPr/>
          </p:nvSpPr>
          <p:spPr>
            <a:xfrm>
              <a:off x="8190403" y="3439795"/>
              <a:ext cx="279215" cy="27921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anchor="ctr" anchorCtr="0" forceAA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pPr algn="ctr"/>
              <a:r>
                <a:rPr lang="en-US" altLang="zh-CN"/>
                <a:t>3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420715F8-3FD5-4A5C-8218-0C2076389BE6}"/>
              </a:ext>
            </a:extLst>
          </p:cNvPr>
          <p:cNvGrpSpPr/>
          <p:nvPr/>
        </p:nvGrpSpPr>
        <p:grpSpPr>
          <a:xfrm>
            <a:off x="1547666" y="915656"/>
            <a:ext cx="6048671" cy="758603"/>
            <a:chOff x="2063554" y="1232756"/>
            <a:chExt cx="8064894" cy="1011471"/>
          </a:xfrm>
        </p:grpSpPr>
        <p:sp>
          <p:nvSpPr>
            <p:cNvPr id="7" name="文本框 85">
              <a:extLst>
                <a:ext uri="{FF2B5EF4-FFF2-40B4-BE49-F238E27FC236}">
                  <a16:creationId xmlns:a16="http://schemas.microsoft.com/office/drawing/2014/main" id="{3823D797-A305-4301-BBB0-6CB607D9DD8B}"/>
                </a:ext>
              </a:extLst>
            </p:cNvPr>
            <p:cNvSpPr txBox="1">
              <a:spLocks/>
            </p:cNvSpPr>
            <p:nvPr/>
          </p:nvSpPr>
          <p:spPr>
            <a:xfrm>
              <a:off x="2063554" y="1712840"/>
              <a:ext cx="8064894" cy="531387"/>
            </a:xfrm>
            <a:prstGeom prst="rect">
              <a:avLst/>
            </a:prstGeom>
          </p:spPr>
          <p:txBody>
            <a:bodyPr wrap="none">
              <a:normAutofit fontScale="92500"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/>
                <a:t>1.</a:t>
              </a:r>
              <a:r>
                <a:rPr lang="zh-CN" altLang="en-US" sz="1000"/>
                <a:t>选中</a:t>
              </a:r>
              <a:r>
                <a:rPr lang="en-US" altLang="zh-CN" sz="1000"/>
                <a:t>PPT</a:t>
              </a:r>
              <a:r>
                <a:rPr lang="zh-CN" altLang="en-US" sz="1000"/>
                <a:t>页面中图示里的图标（可按住</a:t>
              </a:r>
              <a:r>
                <a:rPr lang="en-US" altLang="zh-CN" sz="1000"/>
                <a:t>shift</a:t>
              </a:r>
              <a:r>
                <a:rPr lang="zh-CN" altLang="en-US" sz="1000"/>
                <a:t>键多选）；</a:t>
              </a:r>
              <a:br>
                <a:rPr lang="zh-CN" altLang="en-US" sz="1000"/>
              </a:br>
              <a:r>
                <a:rPr lang="en-US" altLang="zh-CN" sz="1000"/>
                <a:t>2.</a:t>
              </a:r>
              <a:r>
                <a:rPr lang="zh-CN" altLang="en-US" sz="1000"/>
                <a:t>在</a:t>
              </a:r>
              <a:r>
                <a:rPr lang="en-US" altLang="zh-CN" sz="1000"/>
                <a:t>iSlide</a:t>
              </a:r>
              <a:r>
                <a:rPr lang="zh-CN" altLang="en-US" sz="1000"/>
                <a:t>菜单面板打开“图标库”，单击左键即可进行替换操作</a:t>
              </a:r>
            </a:p>
          </p:txBody>
        </p:sp>
        <p:sp>
          <p:nvSpPr>
            <p:cNvPr id="8" name="文本框 86">
              <a:extLst>
                <a:ext uri="{FF2B5EF4-FFF2-40B4-BE49-F238E27FC236}">
                  <a16:creationId xmlns:a16="http://schemas.microsoft.com/office/drawing/2014/main" id="{987B1CDE-6E1B-431B-9586-6CAE3C627635}"/>
                </a:ext>
              </a:extLst>
            </p:cNvPr>
            <p:cNvSpPr txBox="1">
              <a:spLocks/>
            </p:cNvSpPr>
            <p:nvPr/>
          </p:nvSpPr>
          <p:spPr>
            <a:xfrm>
              <a:off x="2063554" y="1232756"/>
              <a:ext cx="8064894" cy="432842"/>
            </a:xfrm>
            <a:prstGeom prst="rect">
              <a:avLst/>
            </a:prstGeom>
          </p:spPr>
          <p:txBody>
            <a:bodyPr anchor="ctr">
              <a:normAutofit fontScale="92500" lnSpcReduction="10000"/>
            </a:bodyPr>
            <a:lstStyle/>
            <a:p>
              <a:pPr algn="ctr"/>
              <a:r>
                <a:rPr lang="zh-CN" altLang="en-US" b="1" dirty="0"/>
                <a:t>替换图示中的图标</a:t>
              </a:r>
            </a:p>
          </p:txBody>
        </p:sp>
      </p:grpSp>
      <p:pic>
        <p:nvPicPr>
          <p:cNvPr id="60" name="图片 59">
            <a:extLst>
              <a:ext uri="{FF2B5EF4-FFF2-40B4-BE49-F238E27FC236}">
                <a16:creationId xmlns:a16="http://schemas.microsoft.com/office/drawing/2014/main" id="{16B9542E-F577-4690-AE5E-ACF4ADA946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5EEF1DCE-8C0C-4AEF-AD60-D3DE2E0AED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3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645983" y="1597463"/>
            <a:ext cx="2264932" cy="2409291"/>
            <a:chOff x="645983" y="1597463"/>
            <a:chExt cx="2264932" cy="2409291"/>
          </a:xfrm>
        </p:grpSpPr>
        <p:sp>
          <p:nvSpPr>
            <p:cNvPr id="7" name="弧形 6">
              <a:extLst>
                <a:ext uri="{FF2B5EF4-FFF2-40B4-BE49-F238E27FC236}">
                  <a16:creationId xmlns:a16="http://schemas.microsoft.com/office/drawing/2014/main" id="{72BD6244-3F8C-4C3E-AFF2-17E4D2EBEC0D}"/>
                </a:ext>
              </a:extLst>
            </p:cNvPr>
            <p:cNvSpPr/>
            <p:nvPr/>
          </p:nvSpPr>
          <p:spPr>
            <a:xfrm>
              <a:off x="645983" y="1662599"/>
              <a:ext cx="2264932" cy="2264932"/>
            </a:xfrm>
            <a:prstGeom prst="arc">
              <a:avLst>
                <a:gd name="adj1" fmla="val 16200000"/>
                <a:gd name="adj2" fmla="val 5380469"/>
              </a:avLst>
            </a:prstGeom>
            <a:ln w="5715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</a:gra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F176BE8A-BA02-48B5-B2E6-FC1E44AC4CDA}"/>
                </a:ext>
              </a:extLst>
            </p:cNvPr>
            <p:cNvSpPr/>
            <p:nvPr/>
          </p:nvSpPr>
          <p:spPr>
            <a:xfrm>
              <a:off x="1703219" y="1597463"/>
              <a:ext cx="150456" cy="15045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F2C97648-E417-46DE-8567-9A8F880987E0}"/>
                </a:ext>
              </a:extLst>
            </p:cNvPr>
            <p:cNvSpPr/>
            <p:nvPr/>
          </p:nvSpPr>
          <p:spPr>
            <a:xfrm>
              <a:off x="1703219" y="3856298"/>
              <a:ext cx="150456" cy="15045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54883" y="1971500"/>
            <a:ext cx="1647132" cy="1647130"/>
            <a:chOff x="954883" y="1971500"/>
            <a:chExt cx="1647132" cy="164713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41150F47-1DAC-4DCE-BE62-ED57766F901F}"/>
                </a:ext>
              </a:extLst>
            </p:cNvPr>
            <p:cNvGrpSpPr/>
            <p:nvPr/>
          </p:nvGrpSpPr>
          <p:grpSpPr>
            <a:xfrm>
              <a:off x="954883" y="1971500"/>
              <a:ext cx="1647132" cy="1647130"/>
              <a:chOff x="1273176" y="2628666"/>
              <a:chExt cx="2196176" cy="2196173"/>
            </a:xfrm>
            <a:solidFill>
              <a:schemeClr val="accent1"/>
            </a:solidFill>
          </p:grpSpPr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4052D737-DFDF-491B-9123-CC8D688227EE}"/>
                  </a:ext>
                </a:extLst>
              </p:cNvPr>
              <p:cNvSpPr/>
              <p:nvPr/>
            </p:nvSpPr>
            <p:spPr>
              <a:xfrm>
                <a:off x="1273176" y="2628666"/>
                <a:ext cx="2196176" cy="2196173"/>
              </a:xfrm>
              <a:prstGeom prst="ellips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文本框 3">
                <a:extLst>
                  <a:ext uri="{FF2B5EF4-FFF2-40B4-BE49-F238E27FC236}">
                    <a16:creationId xmlns:a16="http://schemas.microsoft.com/office/drawing/2014/main" id="{291C53D6-6F58-4109-BC66-D514AA655EE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78747" y="4052294"/>
                <a:ext cx="1785030" cy="276999"/>
              </a:xfrm>
              <a:prstGeom prst="rect">
                <a:avLst/>
              </a:prstGeom>
              <a:grpFill/>
            </p:spPr>
            <p:txBody>
              <a:bodyPr wrap="none" lIns="0" tIns="0" rIns="0" bIns="0" anchor="t" anchorCtr="0">
                <a:normAutofit fontScale="92500" lnSpcReduction="20000"/>
              </a:bodyPr>
              <a:lstStyle/>
              <a:p>
                <a:pPr lvl="0" defTabSz="914400">
                  <a:spcBef>
                    <a:spcPct val="0"/>
                  </a:spcBef>
                  <a:defRPr/>
                </a:pPr>
                <a:r>
                  <a:rPr lang="zh-CN" altLang="en-US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6" name="任意多边形 24">
              <a:extLst>
                <a:ext uri="{FF2B5EF4-FFF2-40B4-BE49-F238E27FC236}">
                  <a16:creationId xmlns:a16="http://schemas.microsoft.com/office/drawing/2014/main" id="{61F89CAF-EDE6-4AF6-9D63-317EEC2D3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8142" y="2299128"/>
              <a:ext cx="606632" cy="567884"/>
            </a:xfrm>
            <a:custGeom>
              <a:avLst/>
              <a:gdLst>
                <a:gd name="connsiteX0" fmla="*/ 241311 w 331352"/>
                <a:gd name="connsiteY0" fmla="*/ 265737 h 310187"/>
                <a:gd name="connsiteX1" fmla="*/ 227023 w 331352"/>
                <a:gd name="connsiteY1" fmla="*/ 280025 h 310187"/>
                <a:gd name="connsiteX2" fmla="*/ 241311 w 331352"/>
                <a:gd name="connsiteY2" fmla="*/ 294313 h 310187"/>
                <a:gd name="connsiteX3" fmla="*/ 255599 w 331352"/>
                <a:gd name="connsiteY3" fmla="*/ 280025 h 310187"/>
                <a:gd name="connsiteX4" fmla="*/ 241311 w 331352"/>
                <a:gd name="connsiteY4" fmla="*/ 265737 h 310187"/>
                <a:gd name="connsiteX5" fmla="*/ 125424 w 331352"/>
                <a:gd name="connsiteY5" fmla="*/ 265737 h 310187"/>
                <a:gd name="connsiteX6" fmla="*/ 111136 w 331352"/>
                <a:gd name="connsiteY6" fmla="*/ 280025 h 310187"/>
                <a:gd name="connsiteX7" fmla="*/ 125424 w 331352"/>
                <a:gd name="connsiteY7" fmla="*/ 294313 h 310187"/>
                <a:gd name="connsiteX8" fmla="*/ 139712 w 331352"/>
                <a:gd name="connsiteY8" fmla="*/ 280025 h 310187"/>
                <a:gd name="connsiteX9" fmla="*/ 125424 w 331352"/>
                <a:gd name="connsiteY9" fmla="*/ 265737 h 310187"/>
                <a:gd name="connsiteX10" fmla="*/ 242898 w 331352"/>
                <a:gd name="connsiteY10" fmla="*/ 168899 h 310187"/>
                <a:gd name="connsiteX11" fmla="*/ 242898 w 331352"/>
                <a:gd name="connsiteY11" fmla="*/ 192712 h 310187"/>
                <a:gd name="connsiteX12" fmla="*/ 268298 w 331352"/>
                <a:gd name="connsiteY12" fmla="*/ 192712 h 310187"/>
                <a:gd name="connsiteX13" fmla="*/ 276236 w 331352"/>
                <a:gd name="connsiteY13" fmla="*/ 168899 h 310187"/>
                <a:gd name="connsiteX14" fmla="*/ 173048 w 331352"/>
                <a:gd name="connsiteY14" fmla="*/ 168899 h 310187"/>
                <a:gd name="connsiteX15" fmla="*/ 173048 w 331352"/>
                <a:gd name="connsiteY15" fmla="*/ 192712 h 310187"/>
                <a:gd name="connsiteX16" fmla="*/ 222261 w 331352"/>
                <a:gd name="connsiteY16" fmla="*/ 192712 h 310187"/>
                <a:gd name="connsiteX17" fmla="*/ 222261 w 331352"/>
                <a:gd name="connsiteY17" fmla="*/ 168899 h 310187"/>
                <a:gd name="connsiteX18" fmla="*/ 120661 w 331352"/>
                <a:gd name="connsiteY18" fmla="*/ 168899 h 310187"/>
                <a:gd name="connsiteX19" fmla="*/ 128598 w 331352"/>
                <a:gd name="connsiteY19" fmla="*/ 192712 h 310187"/>
                <a:gd name="connsiteX20" fmla="*/ 152411 w 331352"/>
                <a:gd name="connsiteY20" fmla="*/ 192712 h 310187"/>
                <a:gd name="connsiteX21" fmla="*/ 152411 w 331352"/>
                <a:gd name="connsiteY21" fmla="*/ 168899 h 310187"/>
                <a:gd name="connsiteX22" fmla="*/ 242898 w 331352"/>
                <a:gd name="connsiteY22" fmla="*/ 119687 h 310187"/>
                <a:gd name="connsiteX23" fmla="*/ 242898 w 331352"/>
                <a:gd name="connsiteY23" fmla="*/ 148262 h 310187"/>
                <a:gd name="connsiteX24" fmla="*/ 282586 w 331352"/>
                <a:gd name="connsiteY24" fmla="*/ 148262 h 310187"/>
                <a:gd name="connsiteX25" fmla="*/ 290523 w 331352"/>
                <a:gd name="connsiteY25" fmla="*/ 119687 h 310187"/>
                <a:gd name="connsiteX26" fmla="*/ 173048 w 331352"/>
                <a:gd name="connsiteY26" fmla="*/ 119687 h 310187"/>
                <a:gd name="connsiteX27" fmla="*/ 173048 w 331352"/>
                <a:gd name="connsiteY27" fmla="*/ 148262 h 310187"/>
                <a:gd name="connsiteX28" fmla="*/ 222261 w 331352"/>
                <a:gd name="connsiteY28" fmla="*/ 148262 h 310187"/>
                <a:gd name="connsiteX29" fmla="*/ 222261 w 331352"/>
                <a:gd name="connsiteY29" fmla="*/ 119687 h 310187"/>
                <a:gd name="connsiteX30" fmla="*/ 103198 w 331352"/>
                <a:gd name="connsiteY30" fmla="*/ 119687 h 310187"/>
                <a:gd name="connsiteX31" fmla="*/ 112723 w 331352"/>
                <a:gd name="connsiteY31" fmla="*/ 148262 h 310187"/>
                <a:gd name="connsiteX32" fmla="*/ 152411 w 331352"/>
                <a:gd name="connsiteY32" fmla="*/ 148262 h 310187"/>
                <a:gd name="connsiteX33" fmla="*/ 152411 w 331352"/>
                <a:gd name="connsiteY33" fmla="*/ 119687 h 310187"/>
                <a:gd name="connsiteX34" fmla="*/ 242898 w 331352"/>
                <a:gd name="connsiteY34" fmla="*/ 75237 h 310187"/>
                <a:gd name="connsiteX35" fmla="*/ 242898 w 331352"/>
                <a:gd name="connsiteY35" fmla="*/ 99050 h 310187"/>
                <a:gd name="connsiteX36" fmla="*/ 296873 w 331352"/>
                <a:gd name="connsiteY36" fmla="*/ 99050 h 310187"/>
                <a:gd name="connsiteX37" fmla="*/ 304811 w 331352"/>
                <a:gd name="connsiteY37" fmla="*/ 75237 h 310187"/>
                <a:gd name="connsiteX38" fmla="*/ 173048 w 331352"/>
                <a:gd name="connsiteY38" fmla="*/ 75237 h 310187"/>
                <a:gd name="connsiteX39" fmla="*/ 173048 w 331352"/>
                <a:gd name="connsiteY39" fmla="*/ 99050 h 310187"/>
                <a:gd name="connsiteX40" fmla="*/ 222261 w 331352"/>
                <a:gd name="connsiteY40" fmla="*/ 99050 h 310187"/>
                <a:gd name="connsiteX41" fmla="*/ 222261 w 331352"/>
                <a:gd name="connsiteY41" fmla="*/ 75237 h 310187"/>
                <a:gd name="connsiteX42" fmla="*/ 87323 w 331352"/>
                <a:gd name="connsiteY42" fmla="*/ 75237 h 310187"/>
                <a:gd name="connsiteX43" fmla="*/ 95261 w 331352"/>
                <a:gd name="connsiteY43" fmla="*/ 99050 h 310187"/>
                <a:gd name="connsiteX44" fmla="*/ 152411 w 331352"/>
                <a:gd name="connsiteY44" fmla="*/ 99050 h 310187"/>
                <a:gd name="connsiteX45" fmla="*/ 152411 w 331352"/>
                <a:gd name="connsiteY45" fmla="*/ 75237 h 310187"/>
                <a:gd name="connsiteX46" fmla="*/ 13989 w 331352"/>
                <a:gd name="connsiteY46" fmla="*/ 328 h 310187"/>
                <a:gd name="connsiteX47" fmla="*/ 64579 w 331352"/>
                <a:gd name="connsiteY47" fmla="*/ 19694 h 310187"/>
                <a:gd name="connsiteX48" fmla="*/ 69768 w 331352"/>
                <a:gd name="connsiteY48" fmla="*/ 26149 h 310187"/>
                <a:gd name="connsiteX49" fmla="*/ 80145 w 331352"/>
                <a:gd name="connsiteY49" fmla="*/ 54553 h 310187"/>
                <a:gd name="connsiteX50" fmla="*/ 81442 w 331352"/>
                <a:gd name="connsiteY50" fmla="*/ 54553 h 310187"/>
                <a:gd name="connsiteX51" fmla="*/ 321421 w 331352"/>
                <a:gd name="connsiteY51" fmla="*/ 54553 h 310187"/>
                <a:gd name="connsiteX52" fmla="*/ 329204 w 331352"/>
                <a:gd name="connsiteY52" fmla="*/ 58426 h 310187"/>
                <a:gd name="connsiteX53" fmla="*/ 330501 w 331352"/>
                <a:gd name="connsiteY53" fmla="*/ 68755 h 310187"/>
                <a:gd name="connsiteX54" fmla="*/ 286397 w 331352"/>
                <a:gd name="connsiteY54" fmla="*/ 205610 h 310187"/>
                <a:gd name="connsiteX55" fmla="*/ 276019 w 331352"/>
                <a:gd name="connsiteY55" fmla="*/ 213356 h 310187"/>
                <a:gd name="connsiteX56" fmla="*/ 120358 w 331352"/>
                <a:gd name="connsiteY56" fmla="*/ 213356 h 310187"/>
                <a:gd name="connsiteX57" fmla="*/ 116466 w 331352"/>
                <a:gd name="connsiteY57" fmla="*/ 212065 h 310187"/>
                <a:gd name="connsiteX58" fmla="*/ 106089 w 331352"/>
                <a:gd name="connsiteY58" fmla="*/ 240469 h 310187"/>
                <a:gd name="connsiteX59" fmla="*/ 276019 w 331352"/>
                <a:gd name="connsiteY59" fmla="*/ 240469 h 310187"/>
                <a:gd name="connsiteX60" fmla="*/ 285100 w 331352"/>
                <a:gd name="connsiteY60" fmla="*/ 248215 h 310187"/>
                <a:gd name="connsiteX61" fmla="*/ 276019 w 331352"/>
                <a:gd name="connsiteY61" fmla="*/ 257253 h 310187"/>
                <a:gd name="connsiteX62" fmla="*/ 266939 w 331352"/>
                <a:gd name="connsiteY62" fmla="*/ 257253 h 310187"/>
                <a:gd name="connsiteX63" fmla="*/ 274722 w 331352"/>
                <a:gd name="connsiteY63" fmla="*/ 279201 h 310187"/>
                <a:gd name="connsiteX64" fmla="*/ 242293 w 331352"/>
                <a:gd name="connsiteY64" fmla="*/ 310187 h 310187"/>
                <a:gd name="connsiteX65" fmla="*/ 211160 w 331352"/>
                <a:gd name="connsiteY65" fmla="*/ 279201 h 310187"/>
                <a:gd name="connsiteX66" fmla="*/ 218943 w 331352"/>
                <a:gd name="connsiteY66" fmla="*/ 257253 h 310187"/>
                <a:gd name="connsiteX67" fmla="*/ 148896 w 331352"/>
                <a:gd name="connsiteY67" fmla="*/ 257253 h 310187"/>
                <a:gd name="connsiteX68" fmla="*/ 157976 w 331352"/>
                <a:gd name="connsiteY68" fmla="*/ 279201 h 310187"/>
                <a:gd name="connsiteX69" fmla="*/ 125547 w 331352"/>
                <a:gd name="connsiteY69" fmla="*/ 310187 h 310187"/>
                <a:gd name="connsiteX70" fmla="*/ 93117 w 331352"/>
                <a:gd name="connsiteY70" fmla="*/ 279201 h 310187"/>
                <a:gd name="connsiteX71" fmla="*/ 102197 w 331352"/>
                <a:gd name="connsiteY71" fmla="*/ 257253 h 310187"/>
                <a:gd name="connsiteX72" fmla="*/ 93117 w 331352"/>
                <a:gd name="connsiteY72" fmla="*/ 257253 h 310187"/>
                <a:gd name="connsiteX73" fmla="*/ 86631 w 331352"/>
                <a:gd name="connsiteY73" fmla="*/ 253380 h 310187"/>
                <a:gd name="connsiteX74" fmla="*/ 85334 w 331352"/>
                <a:gd name="connsiteY74" fmla="*/ 245633 h 310187"/>
                <a:gd name="connsiteX75" fmla="*/ 100900 w 331352"/>
                <a:gd name="connsiteY75" fmla="*/ 201737 h 310187"/>
                <a:gd name="connsiteX76" fmla="*/ 107386 w 331352"/>
                <a:gd name="connsiteY76" fmla="*/ 196572 h 310187"/>
                <a:gd name="connsiteX77" fmla="*/ 51607 w 331352"/>
                <a:gd name="connsiteY77" fmla="*/ 37769 h 310187"/>
                <a:gd name="connsiteX78" fmla="*/ 6206 w 331352"/>
                <a:gd name="connsiteY78" fmla="*/ 19694 h 310187"/>
                <a:gd name="connsiteX79" fmla="*/ 1017 w 331352"/>
                <a:gd name="connsiteY79" fmla="*/ 6783 h 310187"/>
                <a:gd name="connsiteX80" fmla="*/ 13989 w 331352"/>
                <a:gd name="connsiteY80" fmla="*/ 328 h 31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31352" h="310187">
                  <a:moveTo>
                    <a:pt x="241311" y="265737"/>
                  </a:moveTo>
                  <a:cubicBezTo>
                    <a:pt x="233420" y="265737"/>
                    <a:pt x="227023" y="272134"/>
                    <a:pt x="227023" y="280025"/>
                  </a:cubicBezTo>
                  <a:cubicBezTo>
                    <a:pt x="227023" y="287916"/>
                    <a:pt x="233420" y="294313"/>
                    <a:pt x="241311" y="294313"/>
                  </a:cubicBezTo>
                  <a:cubicBezTo>
                    <a:pt x="249202" y="294313"/>
                    <a:pt x="255599" y="287916"/>
                    <a:pt x="255599" y="280025"/>
                  </a:cubicBezTo>
                  <a:cubicBezTo>
                    <a:pt x="255599" y="272134"/>
                    <a:pt x="249202" y="265737"/>
                    <a:pt x="241311" y="265737"/>
                  </a:cubicBezTo>
                  <a:close/>
                  <a:moveTo>
                    <a:pt x="125424" y="265737"/>
                  </a:moveTo>
                  <a:cubicBezTo>
                    <a:pt x="117533" y="265737"/>
                    <a:pt x="111136" y="272134"/>
                    <a:pt x="111136" y="280025"/>
                  </a:cubicBezTo>
                  <a:cubicBezTo>
                    <a:pt x="111136" y="287916"/>
                    <a:pt x="117533" y="294313"/>
                    <a:pt x="125424" y="294313"/>
                  </a:cubicBezTo>
                  <a:cubicBezTo>
                    <a:pt x="133315" y="294313"/>
                    <a:pt x="139712" y="287916"/>
                    <a:pt x="139712" y="280025"/>
                  </a:cubicBezTo>
                  <a:cubicBezTo>
                    <a:pt x="139712" y="272134"/>
                    <a:pt x="133315" y="265737"/>
                    <a:pt x="125424" y="265737"/>
                  </a:cubicBezTo>
                  <a:close/>
                  <a:moveTo>
                    <a:pt x="242898" y="168899"/>
                  </a:moveTo>
                  <a:lnTo>
                    <a:pt x="242898" y="192712"/>
                  </a:lnTo>
                  <a:lnTo>
                    <a:pt x="268298" y="192712"/>
                  </a:lnTo>
                  <a:lnTo>
                    <a:pt x="276236" y="168899"/>
                  </a:lnTo>
                  <a:close/>
                  <a:moveTo>
                    <a:pt x="173048" y="168899"/>
                  </a:moveTo>
                  <a:lnTo>
                    <a:pt x="173048" y="192712"/>
                  </a:lnTo>
                  <a:lnTo>
                    <a:pt x="222261" y="192712"/>
                  </a:lnTo>
                  <a:lnTo>
                    <a:pt x="222261" y="168899"/>
                  </a:lnTo>
                  <a:close/>
                  <a:moveTo>
                    <a:pt x="120661" y="168899"/>
                  </a:moveTo>
                  <a:lnTo>
                    <a:pt x="128598" y="192712"/>
                  </a:lnTo>
                  <a:lnTo>
                    <a:pt x="152411" y="192712"/>
                  </a:lnTo>
                  <a:lnTo>
                    <a:pt x="152411" y="168899"/>
                  </a:lnTo>
                  <a:close/>
                  <a:moveTo>
                    <a:pt x="242898" y="119687"/>
                  </a:moveTo>
                  <a:lnTo>
                    <a:pt x="242898" y="148262"/>
                  </a:lnTo>
                  <a:lnTo>
                    <a:pt x="282586" y="148262"/>
                  </a:lnTo>
                  <a:lnTo>
                    <a:pt x="290523" y="119687"/>
                  </a:lnTo>
                  <a:close/>
                  <a:moveTo>
                    <a:pt x="173048" y="119687"/>
                  </a:moveTo>
                  <a:lnTo>
                    <a:pt x="173048" y="148262"/>
                  </a:lnTo>
                  <a:lnTo>
                    <a:pt x="222261" y="148262"/>
                  </a:lnTo>
                  <a:lnTo>
                    <a:pt x="222261" y="119687"/>
                  </a:lnTo>
                  <a:close/>
                  <a:moveTo>
                    <a:pt x="103198" y="119687"/>
                  </a:moveTo>
                  <a:lnTo>
                    <a:pt x="112723" y="148262"/>
                  </a:lnTo>
                  <a:lnTo>
                    <a:pt x="152411" y="148262"/>
                  </a:lnTo>
                  <a:lnTo>
                    <a:pt x="152411" y="119687"/>
                  </a:lnTo>
                  <a:close/>
                  <a:moveTo>
                    <a:pt x="242898" y="75237"/>
                  </a:moveTo>
                  <a:lnTo>
                    <a:pt x="242898" y="99050"/>
                  </a:lnTo>
                  <a:lnTo>
                    <a:pt x="296873" y="99050"/>
                  </a:lnTo>
                  <a:lnTo>
                    <a:pt x="304811" y="75237"/>
                  </a:lnTo>
                  <a:close/>
                  <a:moveTo>
                    <a:pt x="173048" y="75237"/>
                  </a:moveTo>
                  <a:lnTo>
                    <a:pt x="173048" y="99050"/>
                  </a:lnTo>
                  <a:lnTo>
                    <a:pt x="222261" y="99050"/>
                  </a:lnTo>
                  <a:lnTo>
                    <a:pt x="222261" y="75237"/>
                  </a:lnTo>
                  <a:close/>
                  <a:moveTo>
                    <a:pt x="87323" y="75237"/>
                  </a:moveTo>
                  <a:lnTo>
                    <a:pt x="95261" y="99050"/>
                  </a:lnTo>
                  <a:lnTo>
                    <a:pt x="152411" y="99050"/>
                  </a:lnTo>
                  <a:lnTo>
                    <a:pt x="152411" y="75237"/>
                  </a:lnTo>
                  <a:close/>
                  <a:moveTo>
                    <a:pt x="13989" y="328"/>
                  </a:moveTo>
                  <a:cubicBezTo>
                    <a:pt x="13989" y="328"/>
                    <a:pt x="13989" y="328"/>
                    <a:pt x="64579" y="19694"/>
                  </a:cubicBezTo>
                  <a:cubicBezTo>
                    <a:pt x="67173" y="20985"/>
                    <a:pt x="68471" y="23567"/>
                    <a:pt x="69768" y="26149"/>
                  </a:cubicBezTo>
                  <a:cubicBezTo>
                    <a:pt x="69768" y="26149"/>
                    <a:pt x="69768" y="26149"/>
                    <a:pt x="80145" y="54553"/>
                  </a:cubicBezTo>
                  <a:cubicBezTo>
                    <a:pt x="80145" y="54553"/>
                    <a:pt x="81442" y="54553"/>
                    <a:pt x="81442" y="54553"/>
                  </a:cubicBezTo>
                  <a:cubicBezTo>
                    <a:pt x="81442" y="54553"/>
                    <a:pt x="81442" y="54553"/>
                    <a:pt x="321421" y="54553"/>
                  </a:cubicBezTo>
                  <a:cubicBezTo>
                    <a:pt x="324015" y="54553"/>
                    <a:pt x="327907" y="55844"/>
                    <a:pt x="329204" y="58426"/>
                  </a:cubicBezTo>
                  <a:cubicBezTo>
                    <a:pt x="331798" y="62300"/>
                    <a:pt x="331798" y="64882"/>
                    <a:pt x="330501" y="68755"/>
                  </a:cubicBezTo>
                  <a:cubicBezTo>
                    <a:pt x="330501" y="68755"/>
                    <a:pt x="330501" y="68755"/>
                    <a:pt x="286397" y="205610"/>
                  </a:cubicBezTo>
                  <a:cubicBezTo>
                    <a:pt x="285100" y="210774"/>
                    <a:pt x="281208" y="213356"/>
                    <a:pt x="276019" y="213356"/>
                  </a:cubicBezTo>
                  <a:cubicBezTo>
                    <a:pt x="276019" y="213356"/>
                    <a:pt x="276019" y="213356"/>
                    <a:pt x="120358" y="213356"/>
                  </a:cubicBezTo>
                  <a:cubicBezTo>
                    <a:pt x="119061" y="213356"/>
                    <a:pt x="117763" y="213356"/>
                    <a:pt x="116466" y="212065"/>
                  </a:cubicBezTo>
                  <a:cubicBezTo>
                    <a:pt x="116466" y="212065"/>
                    <a:pt x="116466" y="212065"/>
                    <a:pt x="106089" y="240469"/>
                  </a:cubicBezTo>
                  <a:cubicBezTo>
                    <a:pt x="106089" y="240469"/>
                    <a:pt x="106089" y="240469"/>
                    <a:pt x="276019" y="240469"/>
                  </a:cubicBezTo>
                  <a:cubicBezTo>
                    <a:pt x="281208" y="240469"/>
                    <a:pt x="285100" y="244342"/>
                    <a:pt x="285100" y="248215"/>
                  </a:cubicBezTo>
                  <a:cubicBezTo>
                    <a:pt x="285100" y="253380"/>
                    <a:pt x="281208" y="257253"/>
                    <a:pt x="276019" y="257253"/>
                  </a:cubicBezTo>
                  <a:cubicBezTo>
                    <a:pt x="276019" y="257253"/>
                    <a:pt x="276019" y="257253"/>
                    <a:pt x="266939" y="257253"/>
                  </a:cubicBezTo>
                  <a:cubicBezTo>
                    <a:pt x="272128" y="263708"/>
                    <a:pt x="274722" y="270164"/>
                    <a:pt x="274722" y="279201"/>
                  </a:cubicBezTo>
                  <a:cubicBezTo>
                    <a:pt x="274722" y="295985"/>
                    <a:pt x="260453" y="310187"/>
                    <a:pt x="242293" y="310187"/>
                  </a:cubicBezTo>
                  <a:cubicBezTo>
                    <a:pt x="225429" y="310187"/>
                    <a:pt x="211160" y="295985"/>
                    <a:pt x="211160" y="279201"/>
                  </a:cubicBezTo>
                  <a:cubicBezTo>
                    <a:pt x="211160" y="270164"/>
                    <a:pt x="213755" y="263708"/>
                    <a:pt x="218943" y="257253"/>
                  </a:cubicBezTo>
                  <a:cubicBezTo>
                    <a:pt x="218943" y="257253"/>
                    <a:pt x="218943" y="257253"/>
                    <a:pt x="148896" y="257253"/>
                  </a:cubicBezTo>
                  <a:cubicBezTo>
                    <a:pt x="154084" y="263708"/>
                    <a:pt x="157976" y="270164"/>
                    <a:pt x="157976" y="279201"/>
                  </a:cubicBezTo>
                  <a:cubicBezTo>
                    <a:pt x="157976" y="295985"/>
                    <a:pt x="143707" y="310187"/>
                    <a:pt x="125547" y="310187"/>
                  </a:cubicBezTo>
                  <a:cubicBezTo>
                    <a:pt x="108683" y="310187"/>
                    <a:pt x="93117" y="295985"/>
                    <a:pt x="93117" y="279201"/>
                  </a:cubicBezTo>
                  <a:cubicBezTo>
                    <a:pt x="93117" y="270164"/>
                    <a:pt x="97009" y="263708"/>
                    <a:pt x="102197" y="257253"/>
                  </a:cubicBezTo>
                  <a:cubicBezTo>
                    <a:pt x="102197" y="257253"/>
                    <a:pt x="102197" y="257253"/>
                    <a:pt x="93117" y="257253"/>
                  </a:cubicBezTo>
                  <a:cubicBezTo>
                    <a:pt x="90523" y="257253"/>
                    <a:pt x="87928" y="255962"/>
                    <a:pt x="86631" y="253380"/>
                  </a:cubicBezTo>
                  <a:cubicBezTo>
                    <a:pt x="85334" y="252089"/>
                    <a:pt x="84037" y="248215"/>
                    <a:pt x="85334" y="245633"/>
                  </a:cubicBezTo>
                  <a:cubicBezTo>
                    <a:pt x="85334" y="245633"/>
                    <a:pt x="85334" y="245633"/>
                    <a:pt x="100900" y="201737"/>
                  </a:cubicBezTo>
                  <a:cubicBezTo>
                    <a:pt x="102197" y="199154"/>
                    <a:pt x="104792" y="196572"/>
                    <a:pt x="107386" y="196572"/>
                  </a:cubicBezTo>
                  <a:cubicBezTo>
                    <a:pt x="107386" y="196572"/>
                    <a:pt x="107386" y="196572"/>
                    <a:pt x="51607" y="37769"/>
                  </a:cubicBezTo>
                  <a:cubicBezTo>
                    <a:pt x="51607" y="37769"/>
                    <a:pt x="51607" y="37769"/>
                    <a:pt x="6206" y="19694"/>
                  </a:cubicBezTo>
                  <a:cubicBezTo>
                    <a:pt x="1017" y="18403"/>
                    <a:pt x="-1577" y="11948"/>
                    <a:pt x="1017" y="6783"/>
                  </a:cubicBezTo>
                  <a:cubicBezTo>
                    <a:pt x="2315" y="1619"/>
                    <a:pt x="8800" y="-963"/>
                    <a:pt x="13989" y="32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8" name="椭圆 7">
            <a:extLst>
              <a:ext uri="{FF2B5EF4-FFF2-40B4-BE49-F238E27FC236}">
                <a16:creationId xmlns:a16="http://schemas.microsoft.com/office/drawing/2014/main" id="{C2E43EF8-4BFB-4051-8F59-6D8A411D40C1}"/>
              </a:ext>
            </a:extLst>
          </p:cNvPr>
          <p:cNvSpPr/>
          <p:nvPr/>
        </p:nvSpPr>
        <p:spPr>
          <a:xfrm>
            <a:off x="2462302" y="1887590"/>
            <a:ext cx="150456" cy="15045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BEEC337D-56E2-4F77-BDE8-D6F597557EFB}"/>
              </a:ext>
            </a:extLst>
          </p:cNvPr>
          <p:cNvSpPr/>
          <p:nvPr/>
        </p:nvSpPr>
        <p:spPr>
          <a:xfrm>
            <a:off x="2859959" y="2719490"/>
            <a:ext cx="150456" cy="15045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DC34A985-C399-4743-9FB2-FF799223CF06}"/>
              </a:ext>
            </a:extLst>
          </p:cNvPr>
          <p:cNvSpPr/>
          <p:nvPr/>
        </p:nvSpPr>
        <p:spPr>
          <a:xfrm>
            <a:off x="2462302" y="3551391"/>
            <a:ext cx="150456" cy="15045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AFAF3889-3107-4184-9B22-E79F442A214B}"/>
              </a:ext>
            </a:extLst>
          </p:cNvPr>
          <p:cNvCxnSpPr/>
          <p:nvPr/>
        </p:nvCxnSpPr>
        <p:spPr>
          <a:xfrm>
            <a:off x="2602015" y="1926380"/>
            <a:ext cx="111052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4CF022FA-97AF-493D-ADFF-C8FA7FC3F6AC}"/>
              </a:ext>
            </a:extLst>
          </p:cNvPr>
          <p:cNvCxnSpPr/>
          <p:nvPr/>
        </p:nvCxnSpPr>
        <p:spPr>
          <a:xfrm>
            <a:off x="3009309" y="2794719"/>
            <a:ext cx="223675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F1E71EEB-B272-46EA-80BF-22455B4F87CB}"/>
              </a:ext>
            </a:extLst>
          </p:cNvPr>
          <p:cNvCxnSpPr/>
          <p:nvPr/>
        </p:nvCxnSpPr>
        <p:spPr>
          <a:xfrm>
            <a:off x="2602015" y="3662311"/>
            <a:ext cx="101527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3698489" y="1562895"/>
            <a:ext cx="3310018" cy="670383"/>
            <a:chOff x="3698489" y="1562895"/>
            <a:chExt cx="3310018" cy="670383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0AA67F80-CB27-42A7-B0E2-55FB919C72A3}"/>
                </a:ext>
              </a:extLst>
            </p:cNvPr>
            <p:cNvSpPr txBox="1">
              <a:spLocks/>
            </p:cNvSpPr>
            <p:nvPr/>
          </p:nvSpPr>
          <p:spPr>
            <a:xfrm>
              <a:off x="4621391" y="1871847"/>
              <a:ext cx="2387116" cy="332399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85000" lnSpcReduction="20000"/>
            </a:bodyPr>
            <a:lstStyle/>
            <a:p>
              <a:pPr lvl="0" algn="l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>
                  <a:solidFill>
                    <a:schemeClr val="tx1"/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chemeClr val="tx1"/>
                  </a:solidFill>
                </a:rPr>
              </a:br>
              <a:r>
                <a:rPr lang="zh-CN" altLang="en-US" sz="1200">
                  <a:solidFill>
                    <a:schemeClr val="tx1"/>
                  </a:solidFill>
                </a:rPr>
                <a:t>（建议使用主题字体）</a:t>
              </a:r>
            </a:p>
          </p:txBody>
        </p:sp>
        <p:sp>
          <p:nvSpPr>
            <p:cNvPr id="17" name="六边形 16">
              <a:extLst>
                <a:ext uri="{FF2B5EF4-FFF2-40B4-BE49-F238E27FC236}">
                  <a16:creationId xmlns:a16="http://schemas.microsoft.com/office/drawing/2014/main" id="{CE0B4FE3-2E2D-403D-9740-7A790E8D5C89}"/>
                </a:ext>
              </a:extLst>
            </p:cNvPr>
            <p:cNvSpPr/>
            <p:nvPr/>
          </p:nvSpPr>
          <p:spPr>
            <a:xfrm>
              <a:off x="3698489" y="1619480"/>
              <a:ext cx="712005" cy="613798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任意多边形 31">
              <a:extLst>
                <a:ext uri="{FF2B5EF4-FFF2-40B4-BE49-F238E27FC236}">
                  <a16:creationId xmlns:a16="http://schemas.microsoft.com/office/drawing/2014/main" id="{33623D8B-3621-493C-8B4D-996F61361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3877" y="1799992"/>
              <a:ext cx="301229" cy="243576"/>
            </a:xfrm>
            <a:custGeom>
              <a:avLst/>
              <a:gdLst>
                <a:gd name="connsiteX0" fmla="*/ 0 w 331788"/>
                <a:gd name="connsiteY0" fmla="*/ 255587 h 268287"/>
                <a:gd name="connsiteX1" fmla="*/ 331788 w 331788"/>
                <a:gd name="connsiteY1" fmla="*/ 255587 h 268287"/>
                <a:gd name="connsiteX2" fmla="*/ 331788 w 331788"/>
                <a:gd name="connsiteY2" fmla="*/ 268287 h 268287"/>
                <a:gd name="connsiteX3" fmla="*/ 0 w 331788"/>
                <a:gd name="connsiteY3" fmla="*/ 268287 h 268287"/>
                <a:gd name="connsiteX4" fmla="*/ 76201 w 331788"/>
                <a:gd name="connsiteY4" fmla="*/ 207962 h 268287"/>
                <a:gd name="connsiteX5" fmla="*/ 82551 w 331788"/>
                <a:gd name="connsiteY5" fmla="*/ 207962 h 268287"/>
                <a:gd name="connsiteX6" fmla="*/ 82551 w 331788"/>
                <a:gd name="connsiteY6" fmla="*/ 247650 h 268287"/>
                <a:gd name="connsiteX7" fmla="*/ 55563 w 331788"/>
                <a:gd name="connsiteY7" fmla="*/ 247650 h 268287"/>
                <a:gd name="connsiteX8" fmla="*/ 55563 w 331788"/>
                <a:gd name="connsiteY8" fmla="*/ 227012 h 268287"/>
                <a:gd name="connsiteX9" fmla="*/ 115888 w 331788"/>
                <a:gd name="connsiteY9" fmla="*/ 168275 h 268287"/>
                <a:gd name="connsiteX10" fmla="*/ 127168 w 331788"/>
                <a:gd name="connsiteY10" fmla="*/ 168275 h 268287"/>
                <a:gd name="connsiteX11" fmla="*/ 139701 w 331788"/>
                <a:gd name="connsiteY11" fmla="*/ 170835 h 268287"/>
                <a:gd name="connsiteX12" fmla="*/ 139701 w 331788"/>
                <a:gd name="connsiteY12" fmla="*/ 247650 h 268287"/>
                <a:gd name="connsiteX13" fmla="*/ 115888 w 331788"/>
                <a:gd name="connsiteY13" fmla="*/ 247650 h 268287"/>
                <a:gd name="connsiteX14" fmla="*/ 198438 w 331788"/>
                <a:gd name="connsiteY14" fmla="*/ 155575 h 268287"/>
                <a:gd name="connsiteX15" fmla="*/ 198438 w 331788"/>
                <a:gd name="connsiteY15" fmla="*/ 247650 h 268287"/>
                <a:gd name="connsiteX16" fmla="*/ 173038 w 331788"/>
                <a:gd name="connsiteY16" fmla="*/ 247650 h 268287"/>
                <a:gd name="connsiteX17" fmla="*/ 173038 w 331788"/>
                <a:gd name="connsiteY17" fmla="*/ 168363 h 268287"/>
                <a:gd name="connsiteX18" fmla="*/ 198438 w 331788"/>
                <a:gd name="connsiteY18" fmla="*/ 155575 h 268287"/>
                <a:gd name="connsiteX19" fmla="*/ 149226 w 331788"/>
                <a:gd name="connsiteY19" fmla="*/ 41376 h 268287"/>
                <a:gd name="connsiteX20" fmla="*/ 114947 w 331788"/>
                <a:gd name="connsiteY20" fmla="*/ 55968 h 268287"/>
                <a:gd name="connsiteX21" fmla="*/ 114947 w 331788"/>
                <a:gd name="connsiteY21" fmla="*/ 123418 h 268287"/>
                <a:gd name="connsiteX22" fmla="*/ 183504 w 331788"/>
                <a:gd name="connsiteY22" fmla="*/ 123418 h 268287"/>
                <a:gd name="connsiteX23" fmla="*/ 183504 w 331788"/>
                <a:gd name="connsiteY23" fmla="*/ 55968 h 268287"/>
                <a:gd name="connsiteX24" fmla="*/ 149226 w 331788"/>
                <a:gd name="connsiteY24" fmla="*/ 41376 h 268287"/>
                <a:gd name="connsiteX25" fmla="*/ 228600 w 331788"/>
                <a:gd name="connsiteY25" fmla="*/ 39687 h 268287"/>
                <a:gd name="connsiteX26" fmla="*/ 254000 w 331788"/>
                <a:gd name="connsiteY26" fmla="*/ 39687 h 268287"/>
                <a:gd name="connsiteX27" fmla="*/ 254000 w 331788"/>
                <a:gd name="connsiteY27" fmla="*/ 247650 h 268287"/>
                <a:gd name="connsiteX28" fmla="*/ 228600 w 331788"/>
                <a:gd name="connsiteY28" fmla="*/ 247650 h 268287"/>
                <a:gd name="connsiteX29" fmla="*/ 228600 w 331788"/>
                <a:gd name="connsiteY29" fmla="*/ 110730 h 268287"/>
                <a:gd name="connsiteX30" fmla="*/ 231140 w 331788"/>
                <a:gd name="connsiteY30" fmla="*/ 90063 h 268287"/>
                <a:gd name="connsiteX31" fmla="*/ 228600 w 331788"/>
                <a:gd name="connsiteY31" fmla="*/ 69396 h 268287"/>
                <a:gd name="connsiteX32" fmla="*/ 228600 w 331788"/>
                <a:gd name="connsiteY32" fmla="*/ 39687 h 268287"/>
                <a:gd name="connsiteX33" fmla="*/ 149707 w 331788"/>
                <a:gd name="connsiteY33" fmla="*/ 22312 h 268287"/>
                <a:gd name="connsiteX34" fmla="*/ 196764 w 331788"/>
                <a:gd name="connsiteY34" fmla="*/ 41623 h 268287"/>
                <a:gd name="connsiteX35" fmla="*/ 196764 w 331788"/>
                <a:gd name="connsiteY35" fmla="*/ 136893 h 268287"/>
                <a:gd name="connsiteX36" fmla="*/ 109096 w 331788"/>
                <a:gd name="connsiteY36" fmla="*/ 143330 h 268287"/>
                <a:gd name="connsiteX37" fmla="*/ 97492 w 331788"/>
                <a:gd name="connsiteY37" fmla="*/ 154917 h 268287"/>
                <a:gd name="connsiteX38" fmla="*/ 93625 w 331788"/>
                <a:gd name="connsiteY38" fmla="*/ 170366 h 268287"/>
                <a:gd name="connsiteX39" fmla="*/ 43344 w 331788"/>
                <a:gd name="connsiteY39" fmla="*/ 220576 h 268287"/>
                <a:gd name="connsiteX40" fmla="*/ 18848 w 331788"/>
                <a:gd name="connsiteY40" fmla="*/ 220576 h 268287"/>
                <a:gd name="connsiteX41" fmla="*/ 18848 w 331788"/>
                <a:gd name="connsiteY41" fmla="*/ 196115 h 268287"/>
                <a:gd name="connsiteX42" fmla="*/ 67840 w 331788"/>
                <a:gd name="connsiteY42" fmla="*/ 145905 h 268287"/>
                <a:gd name="connsiteX43" fmla="*/ 84600 w 331788"/>
                <a:gd name="connsiteY43" fmla="*/ 140755 h 268287"/>
                <a:gd name="connsiteX44" fmla="*/ 96203 w 331788"/>
                <a:gd name="connsiteY44" fmla="*/ 129168 h 268287"/>
                <a:gd name="connsiteX45" fmla="*/ 102649 w 331788"/>
                <a:gd name="connsiteY45" fmla="*/ 41623 h 268287"/>
                <a:gd name="connsiteX46" fmla="*/ 149707 w 331788"/>
                <a:gd name="connsiteY46" fmla="*/ 22312 h 268287"/>
                <a:gd name="connsiteX47" fmla="*/ 280988 w 331788"/>
                <a:gd name="connsiteY47" fmla="*/ 0 h 268287"/>
                <a:gd name="connsiteX48" fmla="*/ 306388 w 331788"/>
                <a:gd name="connsiteY48" fmla="*/ 0 h 268287"/>
                <a:gd name="connsiteX49" fmla="*/ 306388 w 331788"/>
                <a:gd name="connsiteY49" fmla="*/ 247650 h 268287"/>
                <a:gd name="connsiteX50" fmla="*/ 280988 w 331788"/>
                <a:gd name="connsiteY50" fmla="*/ 247650 h 26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31788" h="268287">
                  <a:moveTo>
                    <a:pt x="0" y="255587"/>
                  </a:moveTo>
                  <a:lnTo>
                    <a:pt x="331788" y="255587"/>
                  </a:lnTo>
                  <a:lnTo>
                    <a:pt x="331788" y="268287"/>
                  </a:lnTo>
                  <a:lnTo>
                    <a:pt x="0" y="268287"/>
                  </a:lnTo>
                  <a:close/>
                  <a:moveTo>
                    <a:pt x="76201" y="207962"/>
                  </a:moveTo>
                  <a:lnTo>
                    <a:pt x="82551" y="207962"/>
                  </a:lnTo>
                  <a:lnTo>
                    <a:pt x="82551" y="247650"/>
                  </a:lnTo>
                  <a:lnTo>
                    <a:pt x="55563" y="247650"/>
                  </a:lnTo>
                  <a:lnTo>
                    <a:pt x="55563" y="227012"/>
                  </a:lnTo>
                  <a:close/>
                  <a:moveTo>
                    <a:pt x="115888" y="168275"/>
                  </a:moveTo>
                  <a:cubicBezTo>
                    <a:pt x="115888" y="168275"/>
                    <a:pt x="115888" y="168275"/>
                    <a:pt x="127168" y="168275"/>
                  </a:cubicBezTo>
                  <a:cubicBezTo>
                    <a:pt x="130928" y="169555"/>
                    <a:pt x="135941" y="170835"/>
                    <a:pt x="139701" y="170835"/>
                  </a:cubicBezTo>
                  <a:cubicBezTo>
                    <a:pt x="139701" y="170835"/>
                    <a:pt x="139701" y="170835"/>
                    <a:pt x="139701" y="247650"/>
                  </a:cubicBezTo>
                  <a:cubicBezTo>
                    <a:pt x="139701" y="247650"/>
                    <a:pt x="139701" y="247650"/>
                    <a:pt x="115888" y="247650"/>
                  </a:cubicBezTo>
                  <a:close/>
                  <a:moveTo>
                    <a:pt x="198438" y="155575"/>
                  </a:moveTo>
                  <a:cubicBezTo>
                    <a:pt x="198438" y="155575"/>
                    <a:pt x="198438" y="155575"/>
                    <a:pt x="198438" y="247650"/>
                  </a:cubicBezTo>
                  <a:cubicBezTo>
                    <a:pt x="198438" y="247650"/>
                    <a:pt x="198438" y="247650"/>
                    <a:pt x="173038" y="247650"/>
                  </a:cubicBezTo>
                  <a:lnTo>
                    <a:pt x="173038" y="168363"/>
                  </a:lnTo>
                  <a:cubicBezTo>
                    <a:pt x="181928" y="165805"/>
                    <a:pt x="190818" y="161969"/>
                    <a:pt x="198438" y="155575"/>
                  </a:cubicBezTo>
                  <a:close/>
                  <a:moveTo>
                    <a:pt x="149226" y="41376"/>
                  </a:moveTo>
                  <a:cubicBezTo>
                    <a:pt x="136937" y="41376"/>
                    <a:pt x="124649" y="46240"/>
                    <a:pt x="114947" y="55968"/>
                  </a:cubicBezTo>
                  <a:cubicBezTo>
                    <a:pt x="96838" y="74128"/>
                    <a:pt x="96838" y="105259"/>
                    <a:pt x="114947" y="123418"/>
                  </a:cubicBezTo>
                  <a:cubicBezTo>
                    <a:pt x="134350" y="142875"/>
                    <a:pt x="164101" y="142875"/>
                    <a:pt x="183504" y="123418"/>
                  </a:cubicBezTo>
                  <a:cubicBezTo>
                    <a:pt x="201613" y="105259"/>
                    <a:pt x="201613" y="74128"/>
                    <a:pt x="183504" y="55968"/>
                  </a:cubicBezTo>
                  <a:cubicBezTo>
                    <a:pt x="173803" y="46240"/>
                    <a:pt x="161514" y="41376"/>
                    <a:pt x="149226" y="41376"/>
                  </a:cubicBezTo>
                  <a:close/>
                  <a:moveTo>
                    <a:pt x="228600" y="39687"/>
                  </a:moveTo>
                  <a:cubicBezTo>
                    <a:pt x="228600" y="39687"/>
                    <a:pt x="228600" y="39687"/>
                    <a:pt x="254000" y="39687"/>
                  </a:cubicBezTo>
                  <a:lnTo>
                    <a:pt x="254000" y="247650"/>
                  </a:lnTo>
                  <a:cubicBezTo>
                    <a:pt x="254000" y="247650"/>
                    <a:pt x="254000" y="247650"/>
                    <a:pt x="228600" y="247650"/>
                  </a:cubicBezTo>
                  <a:cubicBezTo>
                    <a:pt x="228600" y="247650"/>
                    <a:pt x="228600" y="247650"/>
                    <a:pt x="228600" y="110730"/>
                  </a:cubicBezTo>
                  <a:cubicBezTo>
                    <a:pt x="231140" y="104272"/>
                    <a:pt x="231140" y="96521"/>
                    <a:pt x="231140" y="90063"/>
                  </a:cubicBezTo>
                  <a:cubicBezTo>
                    <a:pt x="231140" y="83604"/>
                    <a:pt x="231140" y="75854"/>
                    <a:pt x="228600" y="69396"/>
                  </a:cubicBezTo>
                  <a:cubicBezTo>
                    <a:pt x="228600" y="69396"/>
                    <a:pt x="228600" y="69396"/>
                    <a:pt x="228600" y="39687"/>
                  </a:cubicBezTo>
                  <a:close/>
                  <a:moveTo>
                    <a:pt x="149707" y="22312"/>
                  </a:moveTo>
                  <a:cubicBezTo>
                    <a:pt x="166789" y="22312"/>
                    <a:pt x="183872" y="28749"/>
                    <a:pt x="196764" y="41623"/>
                  </a:cubicBezTo>
                  <a:cubicBezTo>
                    <a:pt x="223838" y="68659"/>
                    <a:pt x="223838" y="111144"/>
                    <a:pt x="196764" y="136893"/>
                  </a:cubicBezTo>
                  <a:cubicBezTo>
                    <a:pt x="173558" y="161354"/>
                    <a:pt x="136170" y="162641"/>
                    <a:pt x="109096" y="143330"/>
                  </a:cubicBezTo>
                  <a:cubicBezTo>
                    <a:pt x="109096" y="143330"/>
                    <a:pt x="109096" y="143330"/>
                    <a:pt x="97492" y="154917"/>
                  </a:cubicBezTo>
                  <a:cubicBezTo>
                    <a:pt x="98782" y="160067"/>
                    <a:pt x="97492" y="166504"/>
                    <a:pt x="93625" y="170366"/>
                  </a:cubicBezTo>
                  <a:cubicBezTo>
                    <a:pt x="93625" y="170366"/>
                    <a:pt x="93625" y="170366"/>
                    <a:pt x="43344" y="220576"/>
                  </a:cubicBezTo>
                  <a:cubicBezTo>
                    <a:pt x="35608" y="227013"/>
                    <a:pt x="25295" y="227013"/>
                    <a:pt x="18848" y="220576"/>
                  </a:cubicBezTo>
                  <a:cubicBezTo>
                    <a:pt x="11113" y="214139"/>
                    <a:pt x="11113" y="202552"/>
                    <a:pt x="18848" y="196115"/>
                  </a:cubicBezTo>
                  <a:cubicBezTo>
                    <a:pt x="18848" y="196115"/>
                    <a:pt x="18848" y="196115"/>
                    <a:pt x="67840" y="145905"/>
                  </a:cubicBezTo>
                  <a:cubicBezTo>
                    <a:pt x="72997" y="142043"/>
                    <a:pt x="78154" y="140755"/>
                    <a:pt x="84600" y="140755"/>
                  </a:cubicBezTo>
                  <a:cubicBezTo>
                    <a:pt x="84600" y="140755"/>
                    <a:pt x="84600" y="140755"/>
                    <a:pt x="96203" y="129168"/>
                  </a:cubicBezTo>
                  <a:cubicBezTo>
                    <a:pt x="75575" y="103420"/>
                    <a:pt x="78154" y="66084"/>
                    <a:pt x="102649" y="41623"/>
                  </a:cubicBezTo>
                  <a:cubicBezTo>
                    <a:pt x="115542" y="28749"/>
                    <a:pt x="132624" y="22312"/>
                    <a:pt x="149707" y="22312"/>
                  </a:cubicBezTo>
                  <a:close/>
                  <a:moveTo>
                    <a:pt x="280988" y="0"/>
                  </a:moveTo>
                  <a:lnTo>
                    <a:pt x="306388" y="0"/>
                  </a:lnTo>
                  <a:lnTo>
                    <a:pt x="306388" y="247650"/>
                  </a:lnTo>
                  <a:lnTo>
                    <a:pt x="280988" y="2476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文本框 25">
              <a:extLst>
                <a:ext uri="{FF2B5EF4-FFF2-40B4-BE49-F238E27FC236}">
                  <a16:creationId xmlns:a16="http://schemas.microsoft.com/office/drawing/2014/main" id="{3B34AAA7-AB8F-4683-8D6E-01BB4EB636FA}"/>
                </a:ext>
              </a:extLst>
            </p:cNvPr>
            <p:cNvSpPr txBox="1">
              <a:spLocks/>
            </p:cNvSpPr>
            <p:nvPr/>
          </p:nvSpPr>
          <p:spPr>
            <a:xfrm>
              <a:off x="4621391" y="1562895"/>
              <a:ext cx="2387116" cy="207749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pPr lvl="0" algn="l" defTabSz="914400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tx1"/>
                  </a:solidFill>
                </a:rPr>
                <a:t>标题文本预设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246062" y="2459263"/>
            <a:ext cx="3334870" cy="642354"/>
            <a:chOff x="5246062" y="2459263"/>
            <a:chExt cx="3334870" cy="642354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253D3CD-1121-4FB0-AB01-637253C61B39}"/>
                </a:ext>
              </a:extLst>
            </p:cNvPr>
            <p:cNvSpPr txBox="1">
              <a:spLocks/>
            </p:cNvSpPr>
            <p:nvPr/>
          </p:nvSpPr>
          <p:spPr>
            <a:xfrm>
              <a:off x="6193816" y="2768215"/>
              <a:ext cx="2387116" cy="332399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85000" lnSpcReduction="20000"/>
            </a:bodyPr>
            <a:lstStyle/>
            <a:p>
              <a:pPr lvl="0" algn="l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>
                  <a:solidFill>
                    <a:schemeClr val="tx1"/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chemeClr val="tx1"/>
                  </a:solidFill>
                </a:rPr>
              </a:br>
              <a:r>
                <a:rPr lang="zh-CN" altLang="en-US" sz="1200">
                  <a:solidFill>
                    <a:schemeClr val="tx1"/>
                  </a:solidFill>
                </a:rPr>
                <a:t>（建议使用主题字体）</a:t>
              </a:r>
            </a:p>
          </p:txBody>
        </p:sp>
        <p:sp>
          <p:nvSpPr>
            <p:cNvPr id="20" name="六边形 19">
              <a:extLst>
                <a:ext uri="{FF2B5EF4-FFF2-40B4-BE49-F238E27FC236}">
                  <a16:creationId xmlns:a16="http://schemas.microsoft.com/office/drawing/2014/main" id="{B285DD14-1513-46AC-AB82-C687B6CFFCE0}"/>
                </a:ext>
              </a:extLst>
            </p:cNvPr>
            <p:cNvSpPr/>
            <p:nvPr/>
          </p:nvSpPr>
          <p:spPr>
            <a:xfrm>
              <a:off x="5246062" y="2487819"/>
              <a:ext cx="712005" cy="613798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任意多边形 30">
              <a:extLst>
                <a:ext uri="{FF2B5EF4-FFF2-40B4-BE49-F238E27FC236}">
                  <a16:creationId xmlns:a16="http://schemas.microsoft.com/office/drawing/2014/main" id="{3C63B4EE-1265-48CD-8ABD-B1E0F523C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095" y="2688845"/>
              <a:ext cx="261938" cy="253818"/>
            </a:xfrm>
            <a:custGeom>
              <a:avLst/>
              <a:gdLst>
                <a:gd name="connsiteX0" fmla="*/ 58918 w 323554"/>
                <a:gd name="connsiteY0" fmla="*/ 189699 h 313525"/>
                <a:gd name="connsiteX1" fmla="*/ 101421 w 323554"/>
                <a:gd name="connsiteY1" fmla="*/ 189699 h 313525"/>
                <a:gd name="connsiteX2" fmla="*/ 103997 w 323554"/>
                <a:gd name="connsiteY2" fmla="*/ 189699 h 313525"/>
                <a:gd name="connsiteX3" fmla="*/ 114301 w 323554"/>
                <a:gd name="connsiteY3" fmla="*/ 201731 h 313525"/>
                <a:gd name="connsiteX4" fmla="*/ 113013 w 323554"/>
                <a:gd name="connsiteY4" fmla="*/ 205741 h 313525"/>
                <a:gd name="connsiteX5" fmla="*/ 101421 w 323554"/>
                <a:gd name="connsiteY5" fmla="*/ 215099 h 313525"/>
                <a:gd name="connsiteX6" fmla="*/ 58918 w 323554"/>
                <a:gd name="connsiteY6" fmla="*/ 215099 h 313525"/>
                <a:gd name="connsiteX7" fmla="*/ 46038 w 323554"/>
                <a:gd name="connsiteY7" fmla="*/ 201731 h 313525"/>
                <a:gd name="connsiteX8" fmla="*/ 58918 w 323554"/>
                <a:gd name="connsiteY8" fmla="*/ 189699 h 313525"/>
                <a:gd name="connsiteX9" fmla="*/ 149225 w 323554"/>
                <a:gd name="connsiteY9" fmla="*/ 165887 h 313525"/>
                <a:gd name="connsiteX10" fmla="*/ 142875 w 323554"/>
                <a:gd name="connsiteY10" fmla="*/ 186525 h 313525"/>
                <a:gd name="connsiteX11" fmla="*/ 153988 w 323554"/>
                <a:gd name="connsiteY11" fmla="*/ 196050 h 313525"/>
                <a:gd name="connsiteX12" fmla="*/ 173038 w 323554"/>
                <a:gd name="connsiteY12" fmla="*/ 188112 h 313525"/>
                <a:gd name="connsiteX13" fmla="*/ 145188 w 323554"/>
                <a:gd name="connsiteY13" fmla="*/ 151599 h 313525"/>
                <a:gd name="connsiteX14" fmla="*/ 187326 w 323554"/>
                <a:gd name="connsiteY14" fmla="*/ 190104 h 313525"/>
                <a:gd name="connsiteX15" fmla="*/ 138803 w 323554"/>
                <a:gd name="connsiteY15" fmla="*/ 210640 h 313525"/>
                <a:gd name="connsiteX16" fmla="*/ 131142 w 323554"/>
                <a:gd name="connsiteY16" fmla="*/ 210640 h 313525"/>
                <a:gd name="connsiteX17" fmla="*/ 129865 w 323554"/>
                <a:gd name="connsiteY17" fmla="*/ 202939 h 313525"/>
                <a:gd name="connsiteX18" fmla="*/ 145188 w 323554"/>
                <a:gd name="connsiteY18" fmla="*/ 151599 h 313525"/>
                <a:gd name="connsiteX19" fmla="*/ 58982 w 323554"/>
                <a:gd name="connsiteY19" fmla="*/ 146837 h 313525"/>
                <a:gd name="connsiteX20" fmla="*/ 130176 w 323554"/>
                <a:gd name="connsiteY20" fmla="*/ 146837 h 313525"/>
                <a:gd name="connsiteX21" fmla="*/ 130176 w 323554"/>
                <a:gd name="connsiteY21" fmla="*/ 148186 h 313525"/>
                <a:gd name="connsiteX22" fmla="*/ 122409 w 323554"/>
                <a:gd name="connsiteY22" fmla="*/ 173825 h 313525"/>
                <a:gd name="connsiteX23" fmla="*/ 58982 w 323554"/>
                <a:gd name="connsiteY23" fmla="*/ 173825 h 313525"/>
                <a:gd name="connsiteX24" fmla="*/ 46038 w 323554"/>
                <a:gd name="connsiteY24" fmla="*/ 160331 h 313525"/>
                <a:gd name="connsiteX25" fmla="*/ 58982 w 323554"/>
                <a:gd name="connsiteY25" fmla="*/ 146837 h 313525"/>
                <a:gd name="connsiteX26" fmla="*/ 59011 w 323554"/>
                <a:gd name="connsiteY26" fmla="*/ 105562 h 313525"/>
                <a:gd name="connsiteX27" fmla="*/ 166688 w 323554"/>
                <a:gd name="connsiteY27" fmla="*/ 105562 h 313525"/>
                <a:gd name="connsiteX28" fmla="*/ 144634 w 323554"/>
                <a:gd name="connsiteY28" fmla="*/ 130962 h 313525"/>
                <a:gd name="connsiteX29" fmla="*/ 59011 w 323554"/>
                <a:gd name="connsiteY29" fmla="*/ 130962 h 313525"/>
                <a:gd name="connsiteX30" fmla="*/ 46038 w 323554"/>
                <a:gd name="connsiteY30" fmla="*/ 118930 h 313525"/>
                <a:gd name="connsiteX31" fmla="*/ 59011 w 323554"/>
                <a:gd name="connsiteY31" fmla="*/ 105562 h 313525"/>
                <a:gd name="connsiteX32" fmla="*/ 226883 w 323554"/>
                <a:gd name="connsiteY32" fmla="*/ 81749 h 313525"/>
                <a:gd name="connsiteX33" fmla="*/ 224292 w 323554"/>
                <a:gd name="connsiteY33" fmla="*/ 83037 h 313525"/>
                <a:gd name="connsiteX34" fmla="*/ 171159 w 323554"/>
                <a:gd name="connsiteY34" fmla="*/ 140996 h 313525"/>
                <a:gd name="connsiteX35" fmla="*/ 172455 w 323554"/>
                <a:gd name="connsiteY35" fmla="*/ 146148 h 313525"/>
                <a:gd name="connsiteX36" fmla="*/ 175047 w 323554"/>
                <a:gd name="connsiteY36" fmla="*/ 148724 h 313525"/>
                <a:gd name="connsiteX37" fmla="*/ 177639 w 323554"/>
                <a:gd name="connsiteY37" fmla="*/ 150012 h 313525"/>
                <a:gd name="connsiteX38" fmla="*/ 180230 w 323554"/>
                <a:gd name="connsiteY38" fmla="*/ 148724 h 313525"/>
                <a:gd name="connsiteX39" fmla="*/ 232067 w 323554"/>
                <a:gd name="connsiteY39" fmla="*/ 90765 h 313525"/>
                <a:gd name="connsiteX40" fmla="*/ 232067 w 323554"/>
                <a:gd name="connsiteY40" fmla="*/ 85613 h 313525"/>
                <a:gd name="connsiteX41" fmla="*/ 229475 w 323554"/>
                <a:gd name="connsiteY41" fmla="*/ 83037 h 313525"/>
                <a:gd name="connsiteX42" fmla="*/ 226883 w 323554"/>
                <a:gd name="connsiteY42" fmla="*/ 81749 h 313525"/>
                <a:gd name="connsiteX43" fmla="*/ 247254 w 323554"/>
                <a:gd name="connsiteY43" fmla="*/ 62303 h 313525"/>
                <a:gd name="connsiteX44" fmla="*/ 242491 w 323554"/>
                <a:gd name="connsiteY44" fmla="*/ 63493 h 313525"/>
                <a:gd name="connsiteX45" fmla="*/ 237729 w 323554"/>
                <a:gd name="connsiteY45" fmla="*/ 68256 h 313525"/>
                <a:gd name="connsiteX46" fmla="*/ 236538 w 323554"/>
                <a:gd name="connsiteY46" fmla="*/ 70637 h 313525"/>
                <a:gd name="connsiteX47" fmla="*/ 237729 w 323554"/>
                <a:gd name="connsiteY47" fmla="*/ 73019 h 313525"/>
                <a:gd name="connsiteX48" fmla="*/ 240110 w 323554"/>
                <a:gd name="connsiteY48" fmla="*/ 74209 h 313525"/>
                <a:gd name="connsiteX49" fmla="*/ 242491 w 323554"/>
                <a:gd name="connsiteY49" fmla="*/ 75400 h 313525"/>
                <a:gd name="connsiteX50" fmla="*/ 244873 w 323554"/>
                <a:gd name="connsiteY50" fmla="*/ 75400 h 313525"/>
                <a:gd name="connsiteX51" fmla="*/ 244873 w 323554"/>
                <a:gd name="connsiteY51" fmla="*/ 74209 h 313525"/>
                <a:gd name="connsiteX52" fmla="*/ 249635 w 323554"/>
                <a:gd name="connsiteY52" fmla="*/ 69447 h 313525"/>
                <a:gd name="connsiteX53" fmla="*/ 249635 w 323554"/>
                <a:gd name="connsiteY53" fmla="*/ 64684 h 313525"/>
                <a:gd name="connsiteX54" fmla="*/ 247254 w 323554"/>
                <a:gd name="connsiteY54" fmla="*/ 62303 h 313525"/>
                <a:gd name="connsiteX55" fmla="*/ 24647 w 323554"/>
                <a:gd name="connsiteY55" fmla="*/ 48412 h 313525"/>
                <a:gd name="connsiteX56" fmla="*/ 201069 w 323554"/>
                <a:gd name="connsiteY56" fmla="*/ 48412 h 313525"/>
                <a:gd name="connsiteX57" fmla="*/ 214041 w 323554"/>
                <a:gd name="connsiteY57" fmla="*/ 52292 h 313525"/>
                <a:gd name="connsiteX58" fmla="*/ 193285 w 323554"/>
                <a:gd name="connsiteY58" fmla="*/ 76863 h 313525"/>
                <a:gd name="connsiteX59" fmla="*/ 181610 w 323554"/>
                <a:gd name="connsiteY59" fmla="*/ 72983 h 313525"/>
                <a:gd name="connsiteX60" fmla="*/ 45403 w 323554"/>
                <a:gd name="connsiteY60" fmla="*/ 72983 h 313525"/>
                <a:gd name="connsiteX61" fmla="*/ 24647 w 323554"/>
                <a:gd name="connsiteY61" fmla="*/ 93675 h 313525"/>
                <a:gd name="connsiteX62" fmla="*/ 24647 w 323554"/>
                <a:gd name="connsiteY62" fmla="*/ 268262 h 313525"/>
                <a:gd name="connsiteX63" fmla="*/ 45403 w 323554"/>
                <a:gd name="connsiteY63" fmla="*/ 287660 h 313525"/>
                <a:gd name="connsiteX64" fmla="*/ 181610 w 323554"/>
                <a:gd name="connsiteY64" fmla="*/ 287660 h 313525"/>
                <a:gd name="connsiteX65" fmla="*/ 202366 w 323554"/>
                <a:gd name="connsiteY65" fmla="*/ 268262 h 313525"/>
                <a:gd name="connsiteX66" fmla="*/ 202366 w 323554"/>
                <a:gd name="connsiteY66" fmla="*/ 202307 h 313525"/>
                <a:gd name="connsiteX67" fmla="*/ 203663 w 323554"/>
                <a:gd name="connsiteY67" fmla="*/ 201014 h 313525"/>
                <a:gd name="connsiteX68" fmla="*/ 206258 w 323554"/>
                <a:gd name="connsiteY68" fmla="*/ 198427 h 313525"/>
                <a:gd name="connsiteX69" fmla="*/ 227013 w 323554"/>
                <a:gd name="connsiteY69" fmla="*/ 175149 h 313525"/>
                <a:gd name="connsiteX70" fmla="*/ 227013 w 323554"/>
                <a:gd name="connsiteY70" fmla="*/ 287660 h 313525"/>
                <a:gd name="connsiteX71" fmla="*/ 201069 w 323554"/>
                <a:gd name="connsiteY71" fmla="*/ 313525 h 313525"/>
                <a:gd name="connsiteX72" fmla="*/ 25944 w 323554"/>
                <a:gd name="connsiteY72" fmla="*/ 313525 h 313525"/>
                <a:gd name="connsiteX73" fmla="*/ 0 w 323554"/>
                <a:gd name="connsiteY73" fmla="*/ 287660 h 313525"/>
                <a:gd name="connsiteX74" fmla="*/ 0 w 323554"/>
                <a:gd name="connsiteY74" fmla="*/ 72983 h 313525"/>
                <a:gd name="connsiteX75" fmla="*/ 24647 w 323554"/>
                <a:gd name="connsiteY75" fmla="*/ 48412 h 313525"/>
                <a:gd name="connsiteX76" fmla="*/ 242888 w 323554"/>
                <a:gd name="connsiteY76" fmla="*/ 42062 h 313525"/>
                <a:gd name="connsiteX77" fmla="*/ 285751 w 323554"/>
                <a:gd name="connsiteY77" fmla="*/ 81750 h 313525"/>
                <a:gd name="connsiteX78" fmla="*/ 279401 w 323554"/>
                <a:gd name="connsiteY78" fmla="*/ 89687 h 313525"/>
                <a:gd name="connsiteX79" fmla="*/ 200026 w 323554"/>
                <a:gd name="connsiteY79" fmla="*/ 178587 h 313525"/>
                <a:gd name="connsiteX80" fmla="*/ 193676 w 323554"/>
                <a:gd name="connsiteY80" fmla="*/ 184937 h 313525"/>
                <a:gd name="connsiteX81" fmla="*/ 150813 w 323554"/>
                <a:gd name="connsiteY81" fmla="*/ 146837 h 313525"/>
                <a:gd name="connsiteX82" fmla="*/ 155576 w 323554"/>
                <a:gd name="connsiteY82" fmla="*/ 138899 h 313525"/>
                <a:gd name="connsiteX83" fmla="*/ 236538 w 323554"/>
                <a:gd name="connsiteY83" fmla="*/ 48412 h 313525"/>
                <a:gd name="connsiteX84" fmla="*/ 257175 w 323554"/>
                <a:gd name="connsiteY84" fmla="*/ 26187 h 313525"/>
                <a:gd name="connsiteX85" fmla="*/ 301625 w 323554"/>
                <a:gd name="connsiteY85" fmla="*/ 64287 h 313525"/>
                <a:gd name="connsiteX86" fmla="*/ 295275 w 323554"/>
                <a:gd name="connsiteY86" fmla="*/ 72225 h 313525"/>
                <a:gd name="connsiteX87" fmla="*/ 290513 w 323554"/>
                <a:gd name="connsiteY87" fmla="*/ 75400 h 313525"/>
                <a:gd name="connsiteX88" fmla="*/ 247650 w 323554"/>
                <a:gd name="connsiteY88" fmla="*/ 37300 h 313525"/>
                <a:gd name="connsiteX89" fmla="*/ 250825 w 323554"/>
                <a:gd name="connsiteY89" fmla="*/ 34125 h 313525"/>
                <a:gd name="connsiteX90" fmla="*/ 285750 w 323554"/>
                <a:gd name="connsiteY90" fmla="*/ 11899 h 313525"/>
                <a:gd name="connsiteX91" fmla="*/ 279400 w 323554"/>
                <a:gd name="connsiteY91" fmla="*/ 19837 h 313525"/>
                <a:gd name="connsiteX92" fmla="*/ 304800 w 323554"/>
                <a:gd name="connsiteY92" fmla="*/ 43649 h 313525"/>
                <a:gd name="connsiteX93" fmla="*/ 312738 w 323554"/>
                <a:gd name="connsiteY93" fmla="*/ 35712 h 313525"/>
                <a:gd name="connsiteX94" fmla="*/ 285265 w 323554"/>
                <a:gd name="connsiteY94" fmla="*/ 516 h 313525"/>
                <a:gd name="connsiteX95" fmla="*/ 294336 w 323554"/>
                <a:gd name="connsiteY95" fmla="*/ 3151 h 313525"/>
                <a:gd name="connsiteX96" fmla="*/ 318958 w 323554"/>
                <a:gd name="connsiteY96" fmla="*/ 25545 h 313525"/>
                <a:gd name="connsiteX97" fmla="*/ 320254 w 323554"/>
                <a:gd name="connsiteY97" fmla="*/ 43987 h 313525"/>
                <a:gd name="connsiteX98" fmla="*/ 305999 w 323554"/>
                <a:gd name="connsiteY98" fmla="*/ 61112 h 313525"/>
                <a:gd name="connsiteX99" fmla="*/ 261938 w 323554"/>
                <a:gd name="connsiteY99" fmla="*/ 20276 h 313525"/>
                <a:gd name="connsiteX100" fmla="*/ 276193 w 323554"/>
                <a:gd name="connsiteY100" fmla="*/ 4468 h 313525"/>
                <a:gd name="connsiteX101" fmla="*/ 285265 w 323554"/>
                <a:gd name="connsiteY101" fmla="*/ 516 h 3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23554" h="313525">
                  <a:moveTo>
                    <a:pt x="58918" y="189699"/>
                  </a:moveTo>
                  <a:cubicBezTo>
                    <a:pt x="58918" y="189699"/>
                    <a:pt x="58918" y="189699"/>
                    <a:pt x="101421" y="189699"/>
                  </a:cubicBezTo>
                  <a:cubicBezTo>
                    <a:pt x="102709" y="189699"/>
                    <a:pt x="102709" y="189699"/>
                    <a:pt x="103997" y="189699"/>
                  </a:cubicBezTo>
                  <a:cubicBezTo>
                    <a:pt x="109149" y="189699"/>
                    <a:pt x="114301" y="195046"/>
                    <a:pt x="114301" y="201731"/>
                  </a:cubicBezTo>
                  <a:cubicBezTo>
                    <a:pt x="114301" y="203067"/>
                    <a:pt x="114301" y="204404"/>
                    <a:pt x="113013" y="205741"/>
                  </a:cubicBezTo>
                  <a:cubicBezTo>
                    <a:pt x="111725" y="211088"/>
                    <a:pt x="107861" y="215099"/>
                    <a:pt x="101421" y="215099"/>
                  </a:cubicBezTo>
                  <a:cubicBezTo>
                    <a:pt x="101421" y="215099"/>
                    <a:pt x="101421" y="215099"/>
                    <a:pt x="58918" y="215099"/>
                  </a:cubicBezTo>
                  <a:cubicBezTo>
                    <a:pt x="51190" y="215099"/>
                    <a:pt x="46038" y="209752"/>
                    <a:pt x="46038" y="201731"/>
                  </a:cubicBezTo>
                  <a:cubicBezTo>
                    <a:pt x="46038" y="195046"/>
                    <a:pt x="51190" y="189699"/>
                    <a:pt x="58918" y="189699"/>
                  </a:cubicBezTo>
                  <a:close/>
                  <a:moveTo>
                    <a:pt x="149225" y="165887"/>
                  </a:moveTo>
                  <a:lnTo>
                    <a:pt x="142875" y="186525"/>
                  </a:lnTo>
                  <a:lnTo>
                    <a:pt x="153988" y="196050"/>
                  </a:lnTo>
                  <a:lnTo>
                    <a:pt x="173038" y="188112"/>
                  </a:lnTo>
                  <a:close/>
                  <a:moveTo>
                    <a:pt x="145188" y="151599"/>
                  </a:moveTo>
                  <a:cubicBezTo>
                    <a:pt x="145188" y="151599"/>
                    <a:pt x="145188" y="151599"/>
                    <a:pt x="187326" y="190104"/>
                  </a:cubicBezTo>
                  <a:cubicBezTo>
                    <a:pt x="187326" y="190104"/>
                    <a:pt x="187326" y="190104"/>
                    <a:pt x="138803" y="210640"/>
                  </a:cubicBezTo>
                  <a:cubicBezTo>
                    <a:pt x="136249" y="211924"/>
                    <a:pt x="133696" y="211924"/>
                    <a:pt x="131142" y="210640"/>
                  </a:cubicBezTo>
                  <a:cubicBezTo>
                    <a:pt x="129865" y="208073"/>
                    <a:pt x="128588" y="205506"/>
                    <a:pt x="129865" y="202939"/>
                  </a:cubicBezTo>
                  <a:cubicBezTo>
                    <a:pt x="129865" y="202939"/>
                    <a:pt x="129865" y="202939"/>
                    <a:pt x="145188" y="151599"/>
                  </a:cubicBezTo>
                  <a:close/>
                  <a:moveTo>
                    <a:pt x="58982" y="146837"/>
                  </a:moveTo>
                  <a:cubicBezTo>
                    <a:pt x="58982" y="146837"/>
                    <a:pt x="58982" y="146837"/>
                    <a:pt x="130176" y="146837"/>
                  </a:cubicBezTo>
                  <a:cubicBezTo>
                    <a:pt x="130176" y="148186"/>
                    <a:pt x="130176" y="148186"/>
                    <a:pt x="130176" y="148186"/>
                  </a:cubicBezTo>
                  <a:lnTo>
                    <a:pt x="122409" y="173825"/>
                  </a:lnTo>
                  <a:cubicBezTo>
                    <a:pt x="122409" y="173825"/>
                    <a:pt x="122409" y="173825"/>
                    <a:pt x="58982" y="173825"/>
                  </a:cubicBezTo>
                  <a:cubicBezTo>
                    <a:pt x="51216" y="173825"/>
                    <a:pt x="46038" y="167078"/>
                    <a:pt x="46038" y="160331"/>
                  </a:cubicBezTo>
                  <a:cubicBezTo>
                    <a:pt x="46038" y="153584"/>
                    <a:pt x="51216" y="146837"/>
                    <a:pt x="58982" y="146837"/>
                  </a:cubicBezTo>
                  <a:close/>
                  <a:moveTo>
                    <a:pt x="59011" y="105562"/>
                  </a:moveTo>
                  <a:lnTo>
                    <a:pt x="166688" y="105562"/>
                  </a:lnTo>
                  <a:cubicBezTo>
                    <a:pt x="166688" y="105562"/>
                    <a:pt x="166688" y="105562"/>
                    <a:pt x="144634" y="130962"/>
                  </a:cubicBezTo>
                  <a:cubicBezTo>
                    <a:pt x="144634" y="130962"/>
                    <a:pt x="144634" y="130962"/>
                    <a:pt x="59011" y="130962"/>
                  </a:cubicBezTo>
                  <a:cubicBezTo>
                    <a:pt x="51227" y="130962"/>
                    <a:pt x="46038" y="125615"/>
                    <a:pt x="46038" y="118930"/>
                  </a:cubicBezTo>
                  <a:cubicBezTo>
                    <a:pt x="46038" y="110909"/>
                    <a:pt x="51227" y="105562"/>
                    <a:pt x="59011" y="105562"/>
                  </a:cubicBezTo>
                  <a:close/>
                  <a:moveTo>
                    <a:pt x="226883" y="81749"/>
                  </a:moveTo>
                  <a:cubicBezTo>
                    <a:pt x="225587" y="81749"/>
                    <a:pt x="224292" y="83037"/>
                    <a:pt x="224292" y="83037"/>
                  </a:cubicBezTo>
                  <a:cubicBezTo>
                    <a:pt x="224292" y="83037"/>
                    <a:pt x="224292" y="83037"/>
                    <a:pt x="171159" y="140996"/>
                  </a:cubicBezTo>
                  <a:cubicBezTo>
                    <a:pt x="169863" y="142284"/>
                    <a:pt x="169863" y="144860"/>
                    <a:pt x="172455" y="146148"/>
                  </a:cubicBezTo>
                  <a:cubicBezTo>
                    <a:pt x="172455" y="146148"/>
                    <a:pt x="172455" y="146148"/>
                    <a:pt x="175047" y="148724"/>
                  </a:cubicBezTo>
                  <a:cubicBezTo>
                    <a:pt x="175047" y="148724"/>
                    <a:pt x="176343" y="150012"/>
                    <a:pt x="177639" y="150012"/>
                  </a:cubicBezTo>
                  <a:cubicBezTo>
                    <a:pt x="177639" y="150012"/>
                    <a:pt x="178934" y="148724"/>
                    <a:pt x="180230" y="148724"/>
                  </a:cubicBezTo>
                  <a:cubicBezTo>
                    <a:pt x="180230" y="148724"/>
                    <a:pt x="180230" y="148724"/>
                    <a:pt x="232067" y="90765"/>
                  </a:cubicBezTo>
                  <a:cubicBezTo>
                    <a:pt x="233363" y="89477"/>
                    <a:pt x="233363" y="86901"/>
                    <a:pt x="232067" y="85613"/>
                  </a:cubicBezTo>
                  <a:cubicBezTo>
                    <a:pt x="232067" y="85613"/>
                    <a:pt x="232067" y="85613"/>
                    <a:pt x="229475" y="83037"/>
                  </a:cubicBezTo>
                  <a:cubicBezTo>
                    <a:pt x="228179" y="81749"/>
                    <a:pt x="226883" y="81749"/>
                    <a:pt x="226883" y="81749"/>
                  </a:cubicBezTo>
                  <a:close/>
                  <a:moveTo>
                    <a:pt x="247254" y="62303"/>
                  </a:moveTo>
                  <a:cubicBezTo>
                    <a:pt x="244873" y="61112"/>
                    <a:pt x="243682" y="62303"/>
                    <a:pt x="242491" y="63493"/>
                  </a:cubicBezTo>
                  <a:cubicBezTo>
                    <a:pt x="242491" y="63493"/>
                    <a:pt x="242491" y="63493"/>
                    <a:pt x="237729" y="68256"/>
                  </a:cubicBezTo>
                  <a:cubicBezTo>
                    <a:pt x="237729" y="68256"/>
                    <a:pt x="236538" y="69447"/>
                    <a:pt x="236538" y="70637"/>
                  </a:cubicBezTo>
                  <a:cubicBezTo>
                    <a:pt x="236538" y="70637"/>
                    <a:pt x="237729" y="71828"/>
                    <a:pt x="237729" y="73019"/>
                  </a:cubicBezTo>
                  <a:cubicBezTo>
                    <a:pt x="237729" y="73019"/>
                    <a:pt x="237729" y="73019"/>
                    <a:pt x="240110" y="74209"/>
                  </a:cubicBezTo>
                  <a:cubicBezTo>
                    <a:pt x="241301" y="75400"/>
                    <a:pt x="242491" y="75400"/>
                    <a:pt x="242491" y="75400"/>
                  </a:cubicBezTo>
                  <a:cubicBezTo>
                    <a:pt x="243682" y="75400"/>
                    <a:pt x="243682" y="75400"/>
                    <a:pt x="244873" y="75400"/>
                  </a:cubicBezTo>
                  <a:cubicBezTo>
                    <a:pt x="244873" y="74209"/>
                    <a:pt x="244873" y="74209"/>
                    <a:pt x="244873" y="74209"/>
                  </a:cubicBezTo>
                  <a:cubicBezTo>
                    <a:pt x="244873" y="74209"/>
                    <a:pt x="244873" y="74209"/>
                    <a:pt x="249635" y="69447"/>
                  </a:cubicBezTo>
                  <a:cubicBezTo>
                    <a:pt x="250826" y="68256"/>
                    <a:pt x="250826" y="65875"/>
                    <a:pt x="249635" y="64684"/>
                  </a:cubicBezTo>
                  <a:cubicBezTo>
                    <a:pt x="249635" y="64684"/>
                    <a:pt x="249635" y="64684"/>
                    <a:pt x="247254" y="62303"/>
                  </a:cubicBezTo>
                  <a:close/>
                  <a:moveTo>
                    <a:pt x="24647" y="48412"/>
                  </a:moveTo>
                  <a:cubicBezTo>
                    <a:pt x="24647" y="48412"/>
                    <a:pt x="24647" y="48412"/>
                    <a:pt x="201069" y="48412"/>
                  </a:cubicBezTo>
                  <a:cubicBezTo>
                    <a:pt x="206258" y="48412"/>
                    <a:pt x="210149" y="49705"/>
                    <a:pt x="214041" y="52292"/>
                  </a:cubicBezTo>
                  <a:cubicBezTo>
                    <a:pt x="214041" y="52292"/>
                    <a:pt x="214041" y="52292"/>
                    <a:pt x="193285" y="76863"/>
                  </a:cubicBezTo>
                  <a:cubicBezTo>
                    <a:pt x="189394" y="74277"/>
                    <a:pt x="185502" y="72983"/>
                    <a:pt x="181610" y="72983"/>
                  </a:cubicBezTo>
                  <a:cubicBezTo>
                    <a:pt x="181610" y="72983"/>
                    <a:pt x="181610" y="72983"/>
                    <a:pt x="45403" y="72983"/>
                  </a:cubicBezTo>
                  <a:cubicBezTo>
                    <a:pt x="33728" y="72983"/>
                    <a:pt x="24647" y="82036"/>
                    <a:pt x="24647" y="93675"/>
                  </a:cubicBezTo>
                  <a:cubicBezTo>
                    <a:pt x="24647" y="93675"/>
                    <a:pt x="24647" y="93675"/>
                    <a:pt x="24647" y="268262"/>
                  </a:cubicBezTo>
                  <a:cubicBezTo>
                    <a:pt x="24647" y="278608"/>
                    <a:pt x="33728" y="287660"/>
                    <a:pt x="45403" y="287660"/>
                  </a:cubicBezTo>
                  <a:cubicBezTo>
                    <a:pt x="45403" y="287660"/>
                    <a:pt x="45403" y="287660"/>
                    <a:pt x="181610" y="287660"/>
                  </a:cubicBezTo>
                  <a:cubicBezTo>
                    <a:pt x="193285" y="287660"/>
                    <a:pt x="202366" y="278608"/>
                    <a:pt x="202366" y="268262"/>
                  </a:cubicBezTo>
                  <a:cubicBezTo>
                    <a:pt x="202366" y="268262"/>
                    <a:pt x="202366" y="268262"/>
                    <a:pt x="202366" y="202307"/>
                  </a:cubicBezTo>
                  <a:cubicBezTo>
                    <a:pt x="202366" y="202307"/>
                    <a:pt x="202366" y="201014"/>
                    <a:pt x="203663" y="201014"/>
                  </a:cubicBezTo>
                  <a:cubicBezTo>
                    <a:pt x="203663" y="199720"/>
                    <a:pt x="204960" y="199720"/>
                    <a:pt x="206258" y="198427"/>
                  </a:cubicBezTo>
                  <a:cubicBezTo>
                    <a:pt x="206258" y="198427"/>
                    <a:pt x="206258" y="198427"/>
                    <a:pt x="227013" y="175149"/>
                  </a:cubicBezTo>
                  <a:cubicBezTo>
                    <a:pt x="227013" y="175149"/>
                    <a:pt x="227013" y="175149"/>
                    <a:pt x="227013" y="287660"/>
                  </a:cubicBezTo>
                  <a:cubicBezTo>
                    <a:pt x="227013" y="301886"/>
                    <a:pt x="215338" y="313525"/>
                    <a:pt x="201069" y="313525"/>
                  </a:cubicBezTo>
                  <a:cubicBezTo>
                    <a:pt x="201069" y="313525"/>
                    <a:pt x="201069" y="313525"/>
                    <a:pt x="25944" y="313525"/>
                  </a:cubicBezTo>
                  <a:cubicBezTo>
                    <a:pt x="11675" y="313525"/>
                    <a:pt x="0" y="301886"/>
                    <a:pt x="0" y="287660"/>
                  </a:cubicBezTo>
                  <a:cubicBezTo>
                    <a:pt x="0" y="287660"/>
                    <a:pt x="0" y="287660"/>
                    <a:pt x="0" y="72983"/>
                  </a:cubicBezTo>
                  <a:cubicBezTo>
                    <a:pt x="0" y="60051"/>
                    <a:pt x="10378" y="48412"/>
                    <a:pt x="24647" y="48412"/>
                  </a:cubicBezTo>
                  <a:close/>
                  <a:moveTo>
                    <a:pt x="242888" y="42062"/>
                  </a:moveTo>
                  <a:lnTo>
                    <a:pt x="285751" y="81750"/>
                  </a:lnTo>
                  <a:lnTo>
                    <a:pt x="279401" y="89687"/>
                  </a:lnTo>
                  <a:lnTo>
                    <a:pt x="200026" y="178587"/>
                  </a:lnTo>
                  <a:lnTo>
                    <a:pt x="193676" y="184937"/>
                  </a:lnTo>
                  <a:lnTo>
                    <a:pt x="150813" y="146837"/>
                  </a:lnTo>
                  <a:lnTo>
                    <a:pt x="155576" y="138899"/>
                  </a:lnTo>
                  <a:lnTo>
                    <a:pt x="236538" y="48412"/>
                  </a:lnTo>
                  <a:close/>
                  <a:moveTo>
                    <a:pt x="257175" y="26187"/>
                  </a:moveTo>
                  <a:lnTo>
                    <a:pt x="301625" y="64287"/>
                  </a:lnTo>
                  <a:lnTo>
                    <a:pt x="295275" y="72225"/>
                  </a:lnTo>
                  <a:lnTo>
                    <a:pt x="290513" y="75400"/>
                  </a:lnTo>
                  <a:lnTo>
                    <a:pt x="247650" y="37300"/>
                  </a:lnTo>
                  <a:lnTo>
                    <a:pt x="250825" y="34125"/>
                  </a:lnTo>
                  <a:close/>
                  <a:moveTo>
                    <a:pt x="285750" y="11899"/>
                  </a:moveTo>
                  <a:lnTo>
                    <a:pt x="279400" y="19837"/>
                  </a:lnTo>
                  <a:lnTo>
                    <a:pt x="304800" y="43649"/>
                  </a:lnTo>
                  <a:lnTo>
                    <a:pt x="312738" y="35712"/>
                  </a:lnTo>
                  <a:close/>
                  <a:moveTo>
                    <a:pt x="285265" y="516"/>
                  </a:moveTo>
                  <a:cubicBezTo>
                    <a:pt x="289152" y="-801"/>
                    <a:pt x="291744" y="516"/>
                    <a:pt x="294336" y="3151"/>
                  </a:cubicBezTo>
                  <a:cubicBezTo>
                    <a:pt x="294336" y="3151"/>
                    <a:pt x="294336" y="3151"/>
                    <a:pt x="318958" y="25545"/>
                  </a:cubicBezTo>
                  <a:cubicBezTo>
                    <a:pt x="324142" y="30814"/>
                    <a:pt x="325438" y="38718"/>
                    <a:pt x="320254" y="43987"/>
                  </a:cubicBezTo>
                  <a:cubicBezTo>
                    <a:pt x="320254" y="43987"/>
                    <a:pt x="320254" y="43987"/>
                    <a:pt x="305999" y="61112"/>
                  </a:cubicBezTo>
                  <a:cubicBezTo>
                    <a:pt x="305999" y="61112"/>
                    <a:pt x="305999" y="61112"/>
                    <a:pt x="261938" y="20276"/>
                  </a:cubicBezTo>
                  <a:cubicBezTo>
                    <a:pt x="261938" y="20276"/>
                    <a:pt x="261938" y="20276"/>
                    <a:pt x="276193" y="4468"/>
                  </a:cubicBezTo>
                  <a:cubicBezTo>
                    <a:pt x="278785" y="1834"/>
                    <a:pt x="281377" y="516"/>
                    <a:pt x="285265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文本框 26">
              <a:extLst>
                <a:ext uri="{FF2B5EF4-FFF2-40B4-BE49-F238E27FC236}">
                  <a16:creationId xmlns:a16="http://schemas.microsoft.com/office/drawing/2014/main" id="{8D5A6581-2DB5-415E-9EDF-29455BB2E28B}"/>
                </a:ext>
              </a:extLst>
            </p:cNvPr>
            <p:cNvSpPr txBox="1">
              <a:spLocks/>
            </p:cNvSpPr>
            <p:nvPr/>
          </p:nvSpPr>
          <p:spPr>
            <a:xfrm>
              <a:off x="6193816" y="2459263"/>
              <a:ext cx="2387116" cy="207749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pPr lvl="0" algn="l" defTabSz="914400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tx1"/>
                  </a:solidFill>
                </a:rPr>
                <a:t>标题文本预设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606118" y="3322464"/>
            <a:ext cx="3402389" cy="646746"/>
            <a:chOff x="3606118" y="3322464"/>
            <a:chExt cx="3402389" cy="646746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20A7493F-D122-438E-86E2-1DA4384AB4D5}"/>
                </a:ext>
              </a:extLst>
            </p:cNvPr>
            <p:cNvSpPr txBox="1">
              <a:spLocks/>
            </p:cNvSpPr>
            <p:nvPr/>
          </p:nvSpPr>
          <p:spPr>
            <a:xfrm>
              <a:off x="4621391" y="3631416"/>
              <a:ext cx="2387116" cy="332399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85000" lnSpcReduction="20000"/>
            </a:bodyPr>
            <a:lstStyle/>
            <a:p>
              <a:pPr lvl="0" algn="l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>
                  <a:solidFill>
                    <a:schemeClr val="tx1"/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chemeClr val="tx1"/>
                  </a:solidFill>
                </a:rPr>
              </a:br>
              <a:r>
                <a:rPr lang="zh-CN" altLang="en-US" sz="1200">
                  <a:solidFill>
                    <a:schemeClr val="tx1"/>
                  </a:solidFill>
                </a:rPr>
                <a:t>（建议使用主题字体）</a:t>
              </a:r>
            </a:p>
          </p:txBody>
        </p:sp>
        <p:sp>
          <p:nvSpPr>
            <p:cNvPr id="16" name="六边形 15">
              <a:extLst>
                <a:ext uri="{FF2B5EF4-FFF2-40B4-BE49-F238E27FC236}">
                  <a16:creationId xmlns:a16="http://schemas.microsoft.com/office/drawing/2014/main" id="{9CF79D4D-1029-4286-BAF6-7DEC2660169A}"/>
                </a:ext>
              </a:extLst>
            </p:cNvPr>
            <p:cNvSpPr/>
            <p:nvPr/>
          </p:nvSpPr>
          <p:spPr>
            <a:xfrm>
              <a:off x="3606118" y="3355412"/>
              <a:ext cx="712005" cy="613798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任意多边形 32">
              <a:extLst>
                <a:ext uri="{FF2B5EF4-FFF2-40B4-BE49-F238E27FC236}">
                  <a16:creationId xmlns:a16="http://schemas.microsoft.com/office/drawing/2014/main" id="{2DD0F625-B0E0-439D-B175-B21E37EDF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396" y="3551029"/>
              <a:ext cx="300038" cy="222563"/>
            </a:xfrm>
            <a:custGeom>
              <a:avLst/>
              <a:gdLst>
                <a:gd name="connsiteX0" fmla="*/ 9246 w 338138"/>
                <a:gd name="connsiteY0" fmla="*/ 217487 h 250825"/>
                <a:gd name="connsiteX1" fmla="*/ 328892 w 338138"/>
                <a:gd name="connsiteY1" fmla="*/ 217487 h 250825"/>
                <a:gd name="connsiteX2" fmla="*/ 338138 w 338138"/>
                <a:gd name="connsiteY2" fmla="*/ 226822 h 250825"/>
                <a:gd name="connsiteX3" fmla="*/ 314363 w 338138"/>
                <a:gd name="connsiteY3" fmla="*/ 250825 h 250825"/>
                <a:gd name="connsiteX4" fmla="*/ 23775 w 338138"/>
                <a:gd name="connsiteY4" fmla="*/ 250825 h 250825"/>
                <a:gd name="connsiteX5" fmla="*/ 0 w 338138"/>
                <a:gd name="connsiteY5" fmla="*/ 226822 h 250825"/>
                <a:gd name="connsiteX6" fmla="*/ 9246 w 338138"/>
                <a:gd name="connsiteY6" fmla="*/ 217487 h 250825"/>
                <a:gd name="connsiteX7" fmla="*/ 100182 w 338138"/>
                <a:gd name="connsiteY7" fmla="*/ 100012 h 250825"/>
                <a:gd name="connsiteX8" fmla="*/ 123655 w 338138"/>
                <a:gd name="connsiteY8" fmla="*/ 100012 h 250825"/>
                <a:gd name="connsiteX9" fmla="*/ 130175 w 338138"/>
                <a:gd name="connsiteY9" fmla="*/ 106705 h 250825"/>
                <a:gd name="connsiteX10" fmla="*/ 130175 w 338138"/>
                <a:gd name="connsiteY10" fmla="*/ 161583 h 250825"/>
                <a:gd name="connsiteX11" fmla="*/ 123655 w 338138"/>
                <a:gd name="connsiteY11" fmla="*/ 168275 h 250825"/>
                <a:gd name="connsiteX12" fmla="*/ 100182 w 338138"/>
                <a:gd name="connsiteY12" fmla="*/ 168275 h 250825"/>
                <a:gd name="connsiteX13" fmla="*/ 93662 w 338138"/>
                <a:gd name="connsiteY13" fmla="*/ 161583 h 250825"/>
                <a:gd name="connsiteX14" fmla="*/ 93662 w 338138"/>
                <a:gd name="connsiteY14" fmla="*/ 106705 h 250825"/>
                <a:gd name="connsiteX15" fmla="*/ 100182 w 338138"/>
                <a:gd name="connsiteY15" fmla="*/ 100012 h 250825"/>
                <a:gd name="connsiteX16" fmla="*/ 157332 w 338138"/>
                <a:gd name="connsiteY16" fmla="*/ 77787 h 250825"/>
                <a:gd name="connsiteX17" fmla="*/ 180805 w 338138"/>
                <a:gd name="connsiteY17" fmla="*/ 77787 h 250825"/>
                <a:gd name="connsiteX18" fmla="*/ 187325 w 338138"/>
                <a:gd name="connsiteY18" fmla="*/ 84441 h 250825"/>
                <a:gd name="connsiteX19" fmla="*/ 187325 w 338138"/>
                <a:gd name="connsiteY19" fmla="*/ 161622 h 250825"/>
                <a:gd name="connsiteX20" fmla="*/ 180805 w 338138"/>
                <a:gd name="connsiteY20" fmla="*/ 168275 h 250825"/>
                <a:gd name="connsiteX21" fmla="*/ 157332 w 338138"/>
                <a:gd name="connsiteY21" fmla="*/ 168275 h 250825"/>
                <a:gd name="connsiteX22" fmla="*/ 150812 w 338138"/>
                <a:gd name="connsiteY22" fmla="*/ 161622 h 250825"/>
                <a:gd name="connsiteX23" fmla="*/ 150812 w 338138"/>
                <a:gd name="connsiteY23" fmla="*/ 84441 h 250825"/>
                <a:gd name="connsiteX24" fmla="*/ 157332 w 338138"/>
                <a:gd name="connsiteY24" fmla="*/ 77787 h 250825"/>
                <a:gd name="connsiteX25" fmla="*/ 216070 w 338138"/>
                <a:gd name="connsiteY25" fmla="*/ 49212 h 250825"/>
                <a:gd name="connsiteX26" fmla="*/ 239543 w 338138"/>
                <a:gd name="connsiteY26" fmla="*/ 49212 h 250825"/>
                <a:gd name="connsiteX27" fmla="*/ 246063 w 338138"/>
                <a:gd name="connsiteY27" fmla="*/ 55827 h 250825"/>
                <a:gd name="connsiteX28" fmla="*/ 246063 w 338138"/>
                <a:gd name="connsiteY28" fmla="*/ 161661 h 250825"/>
                <a:gd name="connsiteX29" fmla="*/ 239543 w 338138"/>
                <a:gd name="connsiteY29" fmla="*/ 168275 h 250825"/>
                <a:gd name="connsiteX30" fmla="*/ 216070 w 338138"/>
                <a:gd name="connsiteY30" fmla="*/ 168275 h 250825"/>
                <a:gd name="connsiteX31" fmla="*/ 209550 w 338138"/>
                <a:gd name="connsiteY31" fmla="*/ 161661 h 250825"/>
                <a:gd name="connsiteX32" fmla="*/ 209550 w 338138"/>
                <a:gd name="connsiteY32" fmla="*/ 55827 h 250825"/>
                <a:gd name="connsiteX33" fmla="*/ 216070 w 338138"/>
                <a:gd name="connsiteY33" fmla="*/ 49212 h 250825"/>
                <a:gd name="connsiteX34" fmla="*/ 53428 w 338138"/>
                <a:gd name="connsiteY34" fmla="*/ 22225 h 250825"/>
                <a:gd name="connsiteX35" fmla="*/ 50800 w 338138"/>
                <a:gd name="connsiteY35" fmla="*/ 24858 h 250825"/>
                <a:gd name="connsiteX36" fmla="*/ 50800 w 338138"/>
                <a:gd name="connsiteY36" fmla="*/ 182834 h 250825"/>
                <a:gd name="connsiteX37" fmla="*/ 53428 w 338138"/>
                <a:gd name="connsiteY37" fmla="*/ 184150 h 250825"/>
                <a:gd name="connsiteX38" fmla="*/ 284710 w 338138"/>
                <a:gd name="connsiteY38" fmla="*/ 184150 h 250825"/>
                <a:gd name="connsiteX39" fmla="*/ 287338 w 338138"/>
                <a:gd name="connsiteY39" fmla="*/ 182834 h 250825"/>
                <a:gd name="connsiteX40" fmla="*/ 287338 w 338138"/>
                <a:gd name="connsiteY40" fmla="*/ 24858 h 250825"/>
                <a:gd name="connsiteX41" fmla="*/ 284710 w 338138"/>
                <a:gd name="connsiteY41" fmla="*/ 22225 h 250825"/>
                <a:gd name="connsiteX42" fmla="*/ 53428 w 338138"/>
                <a:gd name="connsiteY42" fmla="*/ 22225 h 250825"/>
                <a:gd name="connsiteX43" fmla="*/ 53663 w 338138"/>
                <a:gd name="connsiteY43" fmla="*/ 0 h 250825"/>
                <a:gd name="connsiteX44" fmla="*/ 286062 w 338138"/>
                <a:gd name="connsiteY44" fmla="*/ 0 h 250825"/>
                <a:gd name="connsiteX45" fmla="*/ 311150 w 338138"/>
                <a:gd name="connsiteY45" fmla="*/ 25008 h 250825"/>
                <a:gd name="connsiteX46" fmla="*/ 311150 w 338138"/>
                <a:gd name="connsiteY46" fmla="*/ 182955 h 250825"/>
                <a:gd name="connsiteX47" fmla="*/ 286062 w 338138"/>
                <a:gd name="connsiteY47" fmla="*/ 207963 h 250825"/>
                <a:gd name="connsiteX48" fmla="*/ 53663 w 338138"/>
                <a:gd name="connsiteY48" fmla="*/ 207963 h 250825"/>
                <a:gd name="connsiteX49" fmla="*/ 28575 w 338138"/>
                <a:gd name="connsiteY49" fmla="*/ 182955 h 250825"/>
                <a:gd name="connsiteX50" fmla="*/ 28575 w 338138"/>
                <a:gd name="connsiteY50" fmla="*/ 25008 h 250825"/>
                <a:gd name="connsiteX51" fmla="*/ 53663 w 338138"/>
                <a:gd name="connsiteY51" fmla="*/ 0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250825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文本框 27">
              <a:extLst>
                <a:ext uri="{FF2B5EF4-FFF2-40B4-BE49-F238E27FC236}">
                  <a16:creationId xmlns:a16="http://schemas.microsoft.com/office/drawing/2014/main" id="{AE14A3E9-8A9B-451E-97D0-0C81346E3055}"/>
                </a:ext>
              </a:extLst>
            </p:cNvPr>
            <p:cNvSpPr txBox="1">
              <a:spLocks/>
            </p:cNvSpPr>
            <p:nvPr/>
          </p:nvSpPr>
          <p:spPr>
            <a:xfrm>
              <a:off x="4621391" y="3322464"/>
              <a:ext cx="2387116" cy="207749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pPr lvl="0" algn="l" defTabSz="914400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tx1"/>
                  </a:solidFill>
                </a:rPr>
                <a:t>标题文本预设</a:t>
              </a:r>
            </a:p>
          </p:txBody>
        </p: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17FD7836-536B-4930-919E-971D65299C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C81D9004-12A1-48CD-85A4-DE6E2CB4E7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0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646192" y="1918400"/>
            <a:ext cx="5038187" cy="1022938"/>
            <a:chOff x="1646192" y="1918400"/>
            <a:chExt cx="5038187" cy="1022938"/>
          </a:xfrm>
        </p:grpSpPr>
        <p:sp>
          <p:nvSpPr>
            <p:cNvPr id="5" name="右箭头 2">
              <a:extLst>
                <a:ext uri="{FF2B5EF4-FFF2-40B4-BE49-F238E27FC236}">
                  <a16:creationId xmlns:a16="http://schemas.microsoft.com/office/drawing/2014/main" id="{C6DF065A-3BC0-4425-80D9-F1283EA2DD25}"/>
                </a:ext>
              </a:extLst>
            </p:cNvPr>
            <p:cNvSpPr/>
            <p:nvPr/>
          </p:nvSpPr>
          <p:spPr bwMode="auto">
            <a:xfrm>
              <a:off x="1656988" y="1918400"/>
              <a:ext cx="5027391" cy="685800"/>
            </a:xfrm>
            <a:prstGeom prst="rightArrow">
              <a:avLst>
                <a:gd name="adj1" fmla="val 50000"/>
                <a:gd name="adj2" fmla="val 80000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文本框 6">
              <a:extLst>
                <a:ext uri="{FF2B5EF4-FFF2-40B4-BE49-F238E27FC236}">
                  <a16:creationId xmlns:a16="http://schemas.microsoft.com/office/drawing/2014/main" id="{F08346FA-D9CA-4202-9DC5-405F4CABB916}"/>
                </a:ext>
              </a:extLst>
            </p:cNvPr>
            <p:cNvSpPr txBox="1">
              <a:spLocks/>
            </p:cNvSpPr>
            <p:nvPr/>
          </p:nvSpPr>
          <p:spPr>
            <a:xfrm>
              <a:off x="2046242" y="2168967"/>
              <a:ext cx="923329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pPr marL="0" marR="0" lvl="0" indent="0" algn="l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标题文本预设</a:t>
              </a:r>
            </a:p>
          </p:txBody>
        </p:sp>
        <p:sp>
          <p:nvSpPr>
            <p:cNvPr id="13" name="文本框 10">
              <a:extLst>
                <a:ext uri="{FF2B5EF4-FFF2-40B4-BE49-F238E27FC236}">
                  <a16:creationId xmlns:a16="http://schemas.microsoft.com/office/drawing/2014/main" id="{5A4E81EF-912F-43F8-8B2C-54704A269721}"/>
                </a:ext>
              </a:extLst>
            </p:cNvPr>
            <p:cNvSpPr txBox="1"/>
            <p:nvPr/>
          </p:nvSpPr>
          <p:spPr>
            <a:xfrm>
              <a:off x="1646192" y="2525840"/>
              <a:ext cx="1053603" cy="415498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此部分内容作为文字排版占位显示（建议使用主题字体）。</a:t>
              </a:r>
            </a:p>
          </p:txBody>
        </p:sp>
        <p:sp>
          <p:nvSpPr>
            <p:cNvPr id="16" name="任意多边形 13">
              <a:extLst>
                <a:ext uri="{FF2B5EF4-FFF2-40B4-BE49-F238E27FC236}">
                  <a16:creationId xmlns:a16="http://schemas.microsoft.com/office/drawing/2014/main" id="{C63C7621-80D3-41D8-AC98-B23AF22A8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8530" y="2176389"/>
              <a:ext cx="182959" cy="147548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0" y="1409020"/>
            <a:ext cx="6684379" cy="1034857"/>
            <a:chOff x="0" y="1409020"/>
            <a:chExt cx="6684379" cy="1034857"/>
          </a:xfrm>
        </p:grpSpPr>
        <p:sp>
          <p:nvSpPr>
            <p:cNvPr id="4" name="右箭头 1">
              <a:extLst>
                <a:ext uri="{FF2B5EF4-FFF2-40B4-BE49-F238E27FC236}">
                  <a16:creationId xmlns:a16="http://schemas.microsoft.com/office/drawing/2014/main" id="{FE5FEE0D-DCBE-4855-A39B-5D261E9B4B11}"/>
                </a:ext>
              </a:extLst>
            </p:cNvPr>
            <p:cNvSpPr/>
            <p:nvPr/>
          </p:nvSpPr>
          <p:spPr bwMode="auto">
            <a:xfrm>
              <a:off x="0" y="1409020"/>
              <a:ext cx="6684379" cy="685800"/>
            </a:xfrm>
            <a:prstGeom prst="rightArrow">
              <a:avLst>
                <a:gd name="adj1" fmla="val 50000"/>
                <a:gd name="adj2" fmla="val 80000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8" name="文本框 5">
              <a:extLst>
                <a:ext uri="{FF2B5EF4-FFF2-40B4-BE49-F238E27FC236}">
                  <a16:creationId xmlns:a16="http://schemas.microsoft.com/office/drawing/2014/main" id="{F0106CC7-A007-4D53-830C-41763F332323}"/>
                </a:ext>
              </a:extLst>
            </p:cNvPr>
            <p:cNvSpPr txBox="1">
              <a:spLocks/>
            </p:cNvSpPr>
            <p:nvPr/>
          </p:nvSpPr>
          <p:spPr>
            <a:xfrm>
              <a:off x="890792" y="1659587"/>
              <a:ext cx="923329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pPr marL="0" marR="0" lvl="0" indent="0" algn="l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标题文本预设</a:t>
              </a:r>
            </a:p>
          </p:txBody>
        </p:sp>
        <p:sp>
          <p:nvSpPr>
            <p:cNvPr id="12" name="文本框 9">
              <a:extLst>
                <a:ext uri="{FF2B5EF4-FFF2-40B4-BE49-F238E27FC236}">
                  <a16:creationId xmlns:a16="http://schemas.microsoft.com/office/drawing/2014/main" id="{9C24AF9E-D8F4-40F0-AB50-0BBE7442EE17}"/>
                </a:ext>
              </a:extLst>
            </p:cNvPr>
            <p:cNvSpPr txBox="1"/>
            <p:nvPr/>
          </p:nvSpPr>
          <p:spPr>
            <a:xfrm>
              <a:off x="539353" y="2028379"/>
              <a:ext cx="990568" cy="415498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此部分内容作为文字排版占位显示（建议使用主题字体）。</a:t>
              </a:r>
            </a:p>
          </p:txBody>
        </p:sp>
        <p:sp>
          <p:nvSpPr>
            <p:cNvPr id="17" name="任意多边形 14">
              <a:extLst>
                <a:ext uri="{FF2B5EF4-FFF2-40B4-BE49-F238E27FC236}">
                  <a16:creationId xmlns:a16="http://schemas.microsoft.com/office/drawing/2014/main" id="{83B9CAFC-0EA5-4F4F-B5B0-DA48C1829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927" y="1649981"/>
              <a:ext cx="200194" cy="200194"/>
            </a:xfrm>
            <a:custGeom>
              <a:avLst/>
              <a:gdLst/>
              <a:ahLst/>
              <a:cxnLst>
                <a:cxn ang="0">
                  <a:pos x="55" y="31"/>
                </a:cxn>
                <a:cxn ang="0">
                  <a:pos x="54" y="33"/>
                </a:cxn>
                <a:cxn ang="0">
                  <a:pos x="47" y="34"/>
                </a:cxn>
                <a:cxn ang="0">
                  <a:pos x="46" y="37"/>
                </a:cxn>
                <a:cxn ang="0">
                  <a:pos x="49" y="42"/>
                </a:cxn>
                <a:cxn ang="0">
                  <a:pos x="50" y="43"/>
                </a:cxn>
                <a:cxn ang="0">
                  <a:pos x="49" y="44"/>
                </a:cxn>
                <a:cxn ang="0">
                  <a:pos x="43" y="50"/>
                </a:cxn>
                <a:cxn ang="0">
                  <a:pos x="42" y="50"/>
                </a:cxn>
                <a:cxn ang="0">
                  <a:pos x="37" y="46"/>
                </a:cxn>
                <a:cxn ang="0">
                  <a:pos x="33" y="47"/>
                </a:cxn>
                <a:cxn ang="0">
                  <a:pos x="32" y="54"/>
                </a:cxn>
                <a:cxn ang="0">
                  <a:pos x="31" y="55"/>
                </a:cxn>
                <a:cxn ang="0">
                  <a:pos x="23" y="55"/>
                </a:cxn>
                <a:cxn ang="0">
                  <a:pos x="22" y="54"/>
                </a:cxn>
                <a:cxn ang="0">
                  <a:pos x="21" y="47"/>
                </a:cxn>
                <a:cxn ang="0">
                  <a:pos x="18" y="46"/>
                </a:cxn>
                <a:cxn ang="0">
                  <a:pos x="13" y="50"/>
                </a:cxn>
                <a:cxn ang="0">
                  <a:pos x="12" y="50"/>
                </a:cxn>
                <a:cxn ang="0">
                  <a:pos x="11" y="50"/>
                </a:cxn>
                <a:cxn ang="0">
                  <a:pos x="5" y="44"/>
                </a:cxn>
                <a:cxn ang="0">
                  <a:pos x="5" y="43"/>
                </a:cxn>
                <a:cxn ang="0">
                  <a:pos x="5" y="42"/>
                </a:cxn>
                <a:cxn ang="0">
                  <a:pos x="9" y="37"/>
                </a:cxn>
                <a:cxn ang="0">
                  <a:pos x="7" y="33"/>
                </a:cxn>
                <a:cxn ang="0">
                  <a:pos x="1" y="33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1" y="22"/>
                </a:cxn>
                <a:cxn ang="0">
                  <a:pos x="7" y="21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2" y="5"/>
                </a:cxn>
                <a:cxn ang="0">
                  <a:pos x="13" y="5"/>
                </a:cxn>
                <a:cxn ang="0">
                  <a:pos x="18" y="9"/>
                </a:cxn>
                <a:cxn ang="0">
                  <a:pos x="21" y="8"/>
                </a:cxn>
                <a:cxn ang="0">
                  <a:pos x="22" y="1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3" y="8"/>
                </a:cxn>
                <a:cxn ang="0">
                  <a:pos x="37" y="9"/>
                </a:cxn>
                <a:cxn ang="0">
                  <a:pos x="42" y="5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49" y="11"/>
                </a:cxn>
                <a:cxn ang="0">
                  <a:pos x="50" y="12"/>
                </a:cxn>
                <a:cxn ang="0">
                  <a:pos x="49" y="13"/>
                </a:cxn>
                <a:cxn ang="0">
                  <a:pos x="46" y="18"/>
                </a:cxn>
                <a:cxn ang="0">
                  <a:pos x="47" y="21"/>
                </a:cxn>
                <a:cxn ang="0">
                  <a:pos x="54" y="22"/>
                </a:cxn>
                <a:cxn ang="0">
                  <a:pos x="55" y="23"/>
                </a:cxn>
                <a:cxn ang="0">
                  <a:pos x="55" y="31"/>
                </a:cxn>
                <a:cxn ang="0">
                  <a:pos x="27" y="18"/>
                </a:cxn>
                <a:cxn ang="0">
                  <a:pos x="18" y="27"/>
                </a:cxn>
                <a:cxn ang="0">
                  <a:pos x="27" y="36"/>
                </a:cxn>
                <a:cxn ang="0">
                  <a:pos x="36" y="27"/>
                </a:cxn>
                <a:cxn ang="0">
                  <a:pos x="27" y="18"/>
                </a:cxn>
              </a:cxnLst>
              <a:rect l="0" t="0" r="r" b="b"/>
              <a:pathLst>
                <a:path w="55" h="55">
                  <a:moveTo>
                    <a:pt x="55" y="31"/>
                  </a:moveTo>
                  <a:cubicBezTo>
                    <a:pt x="55" y="32"/>
                    <a:pt x="54" y="33"/>
                    <a:pt x="54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6" y="36"/>
                    <a:pt x="46" y="37"/>
                  </a:cubicBezTo>
                  <a:cubicBezTo>
                    <a:pt x="47" y="39"/>
                    <a:pt x="48" y="40"/>
                    <a:pt x="49" y="42"/>
                  </a:cubicBezTo>
                  <a:cubicBezTo>
                    <a:pt x="50" y="42"/>
                    <a:pt x="50" y="42"/>
                    <a:pt x="50" y="43"/>
                  </a:cubicBezTo>
                  <a:cubicBezTo>
                    <a:pt x="50" y="43"/>
                    <a:pt x="50" y="43"/>
                    <a:pt x="49" y="44"/>
                  </a:cubicBezTo>
                  <a:cubicBezTo>
                    <a:pt x="49" y="45"/>
                    <a:pt x="44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5" y="47"/>
                    <a:pt x="33" y="47"/>
                  </a:cubicBezTo>
                  <a:cubicBezTo>
                    <a:pt x="33" y="49"/>
                    <a:pt x="33" y="52"/>
                    <a:pt x="32" y="54"/>
                  </a:cubicBezTo>
                  <a:cubicBezTo>
                    <a:pt x="32" y="54"/>
                    <a:pt x="32" y="55"/>
                    <a:pt x="31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2" y="54"/>
                    <a:pt x="22" y="5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48"/>
                    <a:pt x="7" y="46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0"/>
                    <a:pt x="8" y="39"/>
                    <a:pt x="9" y="37"/>
                  </a:cubicBezTo>
                  <a:cubicBezTo>
                    <a:pt x="8" y="36"/>
                    <a:pt x="8" y="35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0"/>
                    <a:pt x="8" y="19"/>
                    <a:pt x="9" y="18"/>
                  </a:cubicBezTo>
                  <a:cubicBezTo>
                    <a:pt x="8" y="16"/>
                    <a:pt x="6" y="14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11" y="5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1" y="5"/>
                    <a:pt x="21" y="3"/>
                    <a:pt x="22" y="1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6" y="8"/>
                    <a:pt x="37" y="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5" y="7"/>
                    <a:pt x="48" y="9"/>
                    <a:pt x="49" y="11"/>
                  </a:cubicBezTo>
                  <a:cubicBezTo>
                    <a:pt x="50" y="11"/>
                    <a:pt x="50" y="12"/>
                    <a:pt x="50" y="12"/>
                  </a:cubicBezTo>
                  <a:cubicBezTo>
                    <a:pt x="50" y="12"/>
                    <a:pt x="49" y="13"/>
                    <a:pt x="49" y="13"/>
                  </a:cubicBezTo>
                  <a:cubicBezTo>
                    <a:pt x="48" y="14"/>
                    <a:pt x="47" y="16"/>
                    <a:pt x="46" y="18"/>
                  </a:cubicBezTo>
                  <a:cubicBezTo>
                    <a:pt x="46" y="19"/>
                    <a:pt x="47" y="20"/>
                    <a:pt x="47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5" y="23"/>
                    <a:pt x="55" y="23"/>
                  </a:cubicBezTo>
                  <a:lnTo>
                    <a:pt x="55" y="31"/>
                  </a:lnTo>
                  <a:close/>
                  <a:moveTo>
                    <a:pt x="27" y="18"/>
                  </a:moveTo>
                  <a:cubicBezTo>
                    <a:pt x="22" y="18"/>
                    <a:pt x="18" y="22"/>
                    <a:pt x="18" y="27"/>
                  </a:cubicBezTo>
                  <a:cubicBezTo>
                    <a:pt x="18" y="32"/>
                    <a:pt x="22" y="36"/>
                    <a:pt x="27" y="36"/>
                  </a:cubicBezTo>
                  <a:cubicBezTo>
                    <a:pt x="32" y="36"/>
                    <a:pt x="36" y="32"/>
                    <a:pt x="36" y="27"/>
                  </a:cubicBezTo>
                  <a:cubicBezTo>
                    <a:pt x="36" y="22"/>
                    <a:pt x="32" y="18"/>
                    <a:pt x="27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160791" y="2947100"/>
            <a:ext cx="2523587" cy="836407"/>
            <a:chOff x="4160791" y="2947100"/>
            <a:chExt cx="2523587" cy="836407"/>
          </a:xfrm>
        </p:grpSpPr>
        <p:sp>
          <p:nvSpPr>
            <p:cNvPr id="7" name="右箭头 4">
              <a:extLst>
                <a:ext uri="{FF2B5EF4-FFF2-40B4-BE49-F238E27FC236}">
                  <a16:creationId xmlns:a16="http://schemas.microsoft.com/office/drawing/2014/main" id="{30F86955-2C22-4047-8FE7-4738056BA930}"/>
                </a:ext>
              </a:extLst>
            </p:cNvPr>
            <p:cNvSpPr/>
            <p:nvPr/>
          </p:nvSpPr>
          <p:spPr bwMode="auto">
            <a:xfrm>
              <a:off x="4160791" y="2947100"/>
              <a:ext cx="2523587" cy="685800"/>
            </a:xfrm>
            <a:prstGeom prst="rightArrow">
              <a:avLst>
                <a:gd name="adj1" fmla="val 50000"/>
                <a:gd name="adj2" fmla="val 80000"/>
              </a:avLst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文本框 8">
              <a:extLst>
                <a:ext uri="{FF2B5EF4-FFF2-40B4-BE49-F238E27FC236}">
                  <a16:creationId xmlns:a16="http://schemas.microsoft.com/office/drawing/2014/main" id="{F67CBFB5-2DB2-41C9-B177-C29414C59B5F}"/>
                </a:ext>
              </a:extLst>
            </p:cNvPr>
            <p:cNvSpPr txBox="1">
              <a:spLocks/>
            </p:cNvSpPr>
            <p:nvPr/>
          </p:nvSpPr>
          <p:spPr>
            <a:xfrm>
              <a:off x="4552867" y="3197667"/>
              <a:ext cx="923329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pPr marL="0" marR="0" lvl="0" indent="0" algn="l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标题文本预设</a:t>
              </a:r>
            </a:p>
          </p:txBody>
        </p:sp>
        <p:sp>
          <p:nvSpPr>
            <p:cNvPr id="15" name="文本框 12">
              <a:extLst>
                <a:ext uri="{FF2B5EF4-FFF2-40B4-BE49-F238E27FC236}">
                  <a16:creationId xmlns:a16="http://schemas.microsoft.com/office/drawing/2014/main" id="{3FE629DD-F9D8-48C0-A02A-733F0FC828FC}"/>
                </a:ext>
              </a:extLst>
            </p:cNvPr>
            <p:cNvSpPr txBox="1"/>
            <p:nvPr/>
          </p:nvSpPr>
          <p:spPr>
            <a:xfrm>
              <a:off x="4177369" y="3506508"/>
              <a:ext cx="1543417" cy="276999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此部分内容作为文字排版占位显示（建议使用主题字体）。</a:t>
              </a:r>
            </a:p>
          </p:txBody>
        </p:sp>
        <p:sp>
          <p:nvSpPr>
            <p:cNvPr id="18" name="任意多边形 15">
              <a:extLst>
                <a:ext uri="{FF2B5EF4-FFF2-40B4-BE49-F238E27FC236}">
                  <a16:creationId xmlns:a16="http://schemas.microsoft.com/office/drawing/2014/main" id="{BE8B14B2-0EDB-4C9D-AD38-E6973B9FF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368" y="3182548"/>
              <a:ext cx="206533" cy="206531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927485" y="2440204"/>
            <a:ext cx="3756894" cy="1008029"/>
            <a:chOff x="2927485" y="2440204"/>
            <a:chExt cx="3756894" cy="1008029"/>
          </a:xfrm>
        </p:grpSpPr>
        <p:sp>
          <p:nvSpPr>
            <p:cNvPr id="6" name="右箭头 3">
              <a:extLst>
                <a:ext uri="{FF2B5EF4-FFF2-40B4-BE49-F238E27FC236}">
                  <a16:creationId xmlns:a16="http://schemas.microsoft.com/office/drawing/2014/main" id="{6260FF8D-2548-4254-94C4-1F97DA19D510}"/>
                </a:ext>
              </a:extLst>
            </p:cNvPr>
            <p:cNvSpPr/>
            <p:nvPr/>
          </p:nvSpPr>
          <p:spPr bwMode="auto">
            <a:xfrm>
              <a:off x="2927485" y="2440204"/>
              <a:ext cx="3756894" cy="685800"/>
            </a:xfrm>
            <a:prstGeom prst="rightArrow">
              <a:avLst>
                <a:gd name="adj1" fmla="val 50000"/>
                <a:gd name="adj2" fmla="val 80000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文本框 7">
              <a:extLst>
                <a:ext uri="{FF2B5EF4-FFF2-40B4-BE49-F238E27FC236}">
                  <a16:creationId xmlns:a16="http://schemas.microsoft.com/office/drawing/2014/main" id="{176F5186-9CDE-4634-ADE9-3EA2105AF5FE}"/>
                </a:ext>
              </a:extLst>
            </p:cNvPr>
            <p:cNvSpPr txBox="1">
              <a:spLocks/>
            </p:cNvSpPr>
            <p:nvPr/>
          </p:nvSpPr>
          <p:spPr>
            <a:xfrm>
              <a:off x="3382536" y="2690771"/>
              <a:ext cx="923329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pPr marL="0" marR="0" lvl="0" indent="0" algn="l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标题文本预设</a:t>
              </a:r>
            </a:p>
          </p:txBody>
        </p:sp>
        <p:sp>
          <p:nvSpPr>
            <p:cNvPr id="14" name="文本框 11">
              <a:extLst>
                <a:ext uri="{FF2B5EF4-FFF2-40B4-BE49-F238E27FC236}">
                  <a16:creationId xmlns:a16="http://schemas.microsoft.com/office/drawing/2014/main" id="{35BFB2FD-A04A-4CBD-BCF9-DF4C56655E3F}"/>
                </a:ext>
              </a:extLst>
            </p:cNvPr>
            <p:cNvSpPr txBox="1"/>
            <p:nvPr/>
          </p:nvSpPr>
          <p:spPr>
            <a:xfrm>
              <a:off x="2927486" y="3032735"/>
              <a:ext cx="1112479" cy="415498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此部分内容作为文字排版占位显示（建议使用主题字体）。</a:t>
              </a:r>
            </a:p>
          </p:txBody>
        </p:sp>
        <p:sp>
          <p:nvSpPr>
            <p:cNvPr id="19" name="任意多边形 16">
              <a:extLst>
                <a:ext uri="{FF2B5EF4-FFF2-40B4-BE49-F238E27FC236}">
                  <a16:creationId xmlns:a16="http://schemas.microsoft.com/office/drawing/2014/main" id="{E296E6DC-9F72-4E92-AD10-57A9BAE01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0944" y="2684344"/>
              <a:ext cx="215321" cy="198986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F49791E7-1B0D-4018-9602-8EFDEE280042}"/>
              </a:ext>
            </a:extLst>
          </p:cNvPr>
          <p:cNvGrpSpPr/>
          <p:nvPr/>
        </p:nvGrpSpPr>
        <p:grpSpPr>
          <a:xfrm>
            <a:off x="7306931" y="1649981"/>
            <a:ext cx="980734" cy="1721982"/>
            <a:chOff x="4716681" y="1976084"/>
            <a:chExt cx="579035" cy="1016677"/>
          </a:xfrm>
        </p:grpSpPr>
        <p:sp>
          <p:nvSpPr>
            <p:cNvPr id="21" name="任意多边形 18">
              <a:extLst>
                <a:ext uri="{FF2B5EF4-FFF2-40B4-BE49-F238E27FC236}">
                  <a16:creationId xmlns:a16="http://schemas.microsoft.com/office/drawing/2014/main" id="{E8B3E889-00E9-4F7D-9CE3-8B523CE4D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681" y="1976084"/>
              <a:ext cx="579034" cy="733894"/>
            </a:xfrm>
            <a:custGeom>
              <a:avLst/>
              <a:gdLst>
                <a:gd name="T0" fmla="*/ 211 w 260"/>
                <a:gd name="T1" fmla="*/ 0 h 328"/>
                <a:gd name="T2" fmla="*/ 47 w 260"/>
                <a:gd name="T3" fmla="*/ 14 h 328"/>
                <a:gd name="T4" fmla="*/ 0 w 260"/>
                <a:gd name="T5" fmla="*/ 112 h 328"/>
                <a:gd name="T6" fmla="*/ 1 w 260"/>
                <a:gd name="T7" fmla="*/ 118 h 328"/>
                <a:gd name="T8" fmla="*/ 6 w 260"/>
                <a:gd name="T9" fmla="*/ 133 h 328"/>
                <a:gd name="T10" fmla="*/ 20 w 260"/>
                <a:gd name="T11" fmla="*/ 152 h 328"/>
                <a:gd name="T12" fmla="*/ 39 w 260"/>
                <a:gd name="T13" fmla="*/ 165 h 328"/>
                <a:gd name="T14" fmla="*/ 61 w 260"/>
                <a:gd name="T15" fmla="*/ 174 h 328"/>
                <a:gd name="T16" fmla="*/ 70 w 260"/>
                <a:gd name="T17" fmla="*/ 185 h 328"/>
                <a:gd name="T18" fmla="*/ 90 w 260"/>
                <a:gd name="T19" fmla="*/ 201 h 328"/>
                <a:gd name="T20" fmla="*/ 102 w 260"/>
                <a:gd name="T21" fmla="*/ 292 h 328"/>
                <a:gd name="T22" fmla="*/ 50 w 260"/>
                <a:gd name="T23" fmla="*/ 328 h 328"/>
                <a:gd name="T24" fmla="*/ 208 w 260"/>
                <a:gd name="T25" fmla="*/ 292 h 328"/>
                <a:gd name="T26" fmla="*/ 156 w 260"/>
                <a:gd name="T27" fmla="*/ 206 h 328"/>
                <a:gd name="T28" fmla="*/ 168 w 260"/>
                <a:gd name="T29" fmla="*/ 201 h 328"/>
                <a:gd name="T30" fmla="*/ 188 w 260"/>
                <a:gd name="T31" fmla="*/ 185 h 328"/>
                <a:gd name="T32" fmla="*/ 195 w 260"/>
                <a:gd name="T33" fmla="*/ 176 h 328"/>
                <a:gd name="T34" fmla="*/ 219 w 260"/>
                <a:gd name="T35" fmla="*/ 167 h 328"/>
                <a:gd name="T36" fmla="*/ 240 w 260"/>
                <a:gd name="T37" fmla="*/ 153 h 328"/>
                <a:gd name="T38" fmla="*/ 254 w 260"/>
                <a:gd name="T39" fmla="*/ 134 h 328"/>
                <a:gd name="T40" fmla="*/ 259 w 260"/>
                <a:gd name="T41" fmla="*/ 123 h 328"/>
                <a:gd name="T42" fmla="*/ 260 w 260"/>
                <a:gd name="T43" fmla="*/ 112 h 328"/>
                <a:gd name="T44" fmla="*/ 211 w 260"/>
                <a:gd name="T45" fmla="*/ 14 h 328"/>
                <a:gd name="T46" fmla="*/ 26 w 260"/>
                <a:gd name="T47" fmla="*/ 40 h 328"/>
                <a:gd name="T48" fmla="*/ 47 w 260"/>
                <a:gd name="T49" fmla="*/ 130 h 328"/>
                <a:gd name="T50" fmla="*/ 48 w 260"/>
                <a:gd name="T51" fmla="*/ 141 h 328"/>
                <a:gd name="T52" fmla="*/ 39 w 260"/>
                <a:gd name="T53" fmla="*/ 134 h 328"/>
                <a:gd name="T54" fmla="*/ 28 w 260"/>
                <a:gd name="T55" fmla="*/ 120 h 328"/>
                <a:gd name="T56" fmla="*/ 26 w 260"/>
                <a:gd name="T57" fmla="*/ 112 h 328"/>
                <a:gd name="T58" fmla="*/ 234 w 260"/>
                <a:gd name="T59" fmla="*/ 112 h 328"/>
                <a:gd name="T60" fmla="*/ 232 w 260"/>
                <a:gd name="T61" fmla="*/ 120 h 328"/>
                <a:gd name="T62" fmla="*/ 227 w 260"/>
                <a:gd name="T63" fmla="*/ 129 h 328"/>
                <a:gd name="T64" fmla="*/ 210 w 260"/>
                <a:gd name="T65" fmla="*/ 142 h 328"/>
                <a:gd name="T66" fmla="*/ 211 w 260"/>
                <a:gd name="T67" fmla="*/ 130 h 328"/>
                <a:gd name="T68" fmla="*/ 234 w 260"/>
                <a:gd name="T69" fmla="*/ 4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0" h="328">
                  <a:moveTo>
                    <a:pt x="211" y="14"/>
                  </a:moveTo>
                  <a:lnTo>
                    <a:pt x="211" y="0"/>
                  </a:lnTo>
                  <a:lnTo>
                    <a:pt x="47" y="0"/>
                  </a:lnTo>
                  <a:lnTo>
                    <a:pt x="47" y="14"/>
                  </a:lnTo>
                  <a:lnTo>
                    <a:pt x="0" y="1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1" y="118"/>
                  </a:lnTo>
                  <a:lnTo>
                    <a:pt x="1" y="123"/>
                  </a:lnTo>
                  <a:lnTo>
                    <a:pt x="6" y="133"/>
                  </a:lnTo>
                  <a:lnTo>
                    <a:pt x="12" y="143"/>
                  </a:lnTo>
                  <a:lnTo>
                    <a:pt x="20" y="152"/>
                  </a:lnTo>
                  <a:lnTo>
                    <a:pt x="28" y="159"/>
                  </a:lnTo>
                  <a:lnTo>
                    <a:pt x="39" y="165"/>
                  </a:lnTo>
                  <a:lnTo>
                    <a:pt x="50" y="170"/>
                  </a:lnTo>
                  <a:lnTo>
                    <a:pt x="61" y="174"/>
                  </a:lnTo>
                  <a:lnTo>
                    <a:pt x="61" y="174"/>
                  </a:lnTo>
                  <a:lnTo>
                    <a:pt x="70" y="185"/>
                  </a:lnTo>
                  <a:lnTo>
                    <a:pt x="79" y="194"/>
                  </a:lnTo>
                  <a:lnTo>
                    <a:pt x="90" y="201"/>
                  </a:lnTo>
                  <a:lnTo>
                    <a:pt x="102" y="206"/>
                  </a:lnTo>
                  <a:lnTo>
                    <a:pt x="102" y="292"/>
                  </a:lnTo>
                  <a:lnTo>
                    <a:pt x="50" y="292"/>
                  </a:lnTo>
                  <a:lnTo>
                    <a:pt x="50" y="328"/>
                  </a:lnTo>
                  <a:lnTo>
                    <a:pt x="208" y="328"/>
                  </a:lnTo>
                  <a:lnTo>
                    <a:pt x="208" y="292"/>
                  </a:lnTo>
                  <a:lnTo>
                    <a:pt x="156" y="292"/>
                  </a:lnTo>
                  <a:lnTo>
                    <a:pt x="156" y="206"/>
                  </a:lnTo>
                  <a:lnTo>
                    <a:pt x="156" y="206"/>
                  </a:lnTo>
                  <a:lnTo>
                    <a:pt x="168" y="201"/>
                  </a:lnTo>
                  <a:lnTo>
                    <a:pt x="178" y="194"/>
                  </a:lnTo>
                  <a:lnTo>
                    <a:pt x="188" y="185"/>
                  </a:lnTo>
                  <a:lnTo>
                    <a:pt x="195" y="176"/>
                  </a:lnTo>
                  <a:lnTo>
                    <a:pt x="195" y="176"/>
                  </a:lnTo>
                  <a:lnTo>
                    <a:pt x="207" y="171"/>
                  </a:lnTo>
                  <a:lnTo>
                    <a:pt x="219" y="167"/>
                  </a:lnTo>
                  <a:lnTo>
                    <a:pt x="230" y="160"/>
                  </a:lnTo>
                  <a:lnTo>
                    <a:pt x="240" y="153"/>
                  </a:lnTo>
                  <a:lnTo>
                    <a:pt x="248" y="144"/>
                  </a:lnTo>
                  <a:lnTo>
                    <a:pt x="254" y="134"/>
                  </a:lnTo>
                  <a:lnTo>
                    <a:pt x="256" y="129"/>
                  </a:lnTo>
                  <a:lnTo>
                    <a:pt x="259" y="123"/>
                  </a:lnTo>
                  <a:lnTo>
                    <a:pt x="260" y="119"/>
                  </a:lnTo>
                  <a:lnTo>
                    <a:pt x="260" y="112"/>
                  </a:lnTo>
                  <a:lnTo>
                    <a:pt x="260" y="14"/>
                  </a:lnTo>
                  <a:lnTo>
                    <a:pt x="211" y="14"/>
                  </a:lnTo>
                  <a:close/>
                  <a:moveTo>
                    <a:pt x="26" y="112"/>
                  </a:moveTo>
                  <a:lnTo>
                    <a:pt x="26" y="40"/>
                  </a:lnTo>
                  <a:lnTo>
                    <a:pt x="47" y="40"/>
                  </a:lnTo>
                  <a:lnTo>
                    <a:pt x="47" y="130"/>
                  </a:lnTo>
                  <a:lnTo>
                    <a:pt x="47" y="130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39" y="134"/>
                  </a:lnTo>
                  <a:lnTo>
                    <a:pt x="33" y="128"/>
                  </a:lnTo>
                  <a:lnTo>
                    <a:pt x="28" y="120"/>
                  </a:lnTo>
                  <a:lnTo>
                    <a:pt x="26" y="117"/>
                  </a:lnTo>
                  <a:lnTo>
                    <a:pt x="26" y="112"/>
                  </a:lnTo>
                  <a:close/>
                  <a:moveTo>
                    <a:pt x="234" y="112"/>
                  </a:moveTo>
                  <a:lnTo>
                    <a:pt x="234" y="112"/>
                  </a:lnTo>
                  <a:lnTo>
                    <a:pt x="234" y="117"/>
                  </a:lnTo>
                  <a:lnTo>
                    <a:pt x="232" y="120"/>
                  </a:lnTo>
                  <a:lnTo>
                    <a:pt x="230" y="124"/>
                  </a:lnTo>
                  <a:lnTo>
                    <a:pt x="227" y="129"/>
                  </a:lnTo>
                  <a:lnTo>
                    <a:pt x="219" y="135"/>
                  </a:lnTo>
                  <a:lnTo>
                    <a:pt x="210" y="142"/>
                  </a:lnTo>
                  <a:lnTo>
                    <a:pt x="210" y="142"/>
                  </a:lnTo>
                  <a:lnTo>
                    <a:pt x="211" y="130"/>
                  </a:lnTo>
                  <a:lnTo>
                    <a:pt x="211" y="40"/>
                  </a:lnTo>
                  <a:lnTo>
                    <a:pt x="234" y="40"/>
                  </a:lnTo>
                  <a:lnTo>
                    <a:pt x="234" y="112"/>
                  </a:lnTo>
                  <a:close/>
                </a:path>
              </a:pathLst>
            </a:custGeom>
            <a:solidFill>
              <a:srgbClr val="F08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任意多边形 19">
              <a:extLst>
                <a:ext uri="{FF2B5EF4-FFF2-40B4-BE49-F238E27FC236}">
                  <a16:creationId xmlns:a16="http://schemas.microsoft.com/office/drawing/2014/main" id="{C8EE68C8-0DEC-4FAC-BFDA-34AF0FDE7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682" y="1976084"/>
              <a:ext cx="579034" cy="733894"/>
            </a:xfrm>
            <a:custGeom>
              <a:avLst/>
              <a:gdLst>
                <a:gd name="T0" fmla="*/ 211 w 260"/>
                <a:gd name="T1" fmla="*/ 14 h 328"/>
                <a:gd name="T2" fmla="*/ 211 w 260"/>
                <a:gd name="T3" fmla="*/ 0 h 328"/>
                <a:gd name="T4" fmla="*/ 47 w 260"/>
                <a:gd name="T5" fmla="*/ 0 h 328"/>
                <a:gd name="T6" fmla="*/ 47 w 260"/>
                <a:gd name="T7" fmla="*/ 14 h 328"/>
                <a:gd name="T8" fmla="*/ 0 w 260"/>
                <a:gd name="T9" fmla="*/ 14 h 328"/>
                <a:gd name="T10" fmla="*/ 0 w 260"/>
                <a:gd name="T11" fmla="*/ 112 h 328"/>
                <a:gd name="T12" fmla="*/ 0 w 260"/>
                <a:gd name="T13" fmla="*/ 112 h 328"/>
                <a:gd name="T14" fmla="*/ 1 w 260"/>
                <a:gd name="T15" fmla="*/ 118 h 328"/>
                <a:gd name="T16" fmla="*/ 1 w 260"/>
                <a:gd name="T17" fmla="*/ 123 h 328"/>
                <a:gd name="T18" fmla="*/ 6 w 260"/>
                <a:gd name="T19" fmla="*/ 133 h 328"/>
                <a:gd name="T20" fmla="*/ 12 w 260"/>
                <a:gd name="T21" fmla="*/ 143 h 328"/>
                <a:gd name="T22" fmla="*/ 20 w 260"/>
                <a:gd name="T23" fmla="*/ 152 h 328"/>
                <a:gd name="T24" fmla="*/ 28 w 260"/>
                <a:gd name="T25" fmla="*/ 159 h 328"/>
                <a:gd name="T26" fmla="*/ 39 w 260"/>
                <a:gd name="T27" fmla="*/ 165 h 328"/>
                <a:gd name="T28" fmla="*/ 50 w 260"/>
                <a:gd name="T29" fmla="*/ 170 h 328"/>
                <a:gd name="T30" fmla="*/ 61 w 260"/>
                <a:gd name="T31" fmla="*/ 174 h 328"/>
                <a:gd name="T32" fmla="*/ 61 w 260"/>
                <a:gd name="T33" fmla="*/ 174 h 328"/>
                <a:gd name="T34" fmla="*/ 70 w 260"/>
                <a:gd name="T35" fmla="*/ 185 h 328"/>
                <a:gd name="T36" fmla="*/ 79 w 260"/>
                <a:gd name="T37" fmla="*/ 194 h 328"/>
                <a:gd name="T38" fmla="*/ 90 w 260"/>
                <a:gd name="T39" fmla="*/ 201 h 328"/>
                <a:gd name="T40" fmla="*/ 102 w 260"/>
                <a:gd name="T41" fmla="*/ 206 h 328"/>
                <a:gd name="T42" fmla="*/ 102 w 260"/>
                <a:gd name="T43" fmla="*/ 292 h 328"/>
                <a:gd name="T44" fmla="*/ 50 w 260"/>
                <a:gd name="T45" fmla="*/ 292 h 328"/>
                <a:gd name="T46" fmla="*/ 50 w 260"/>
                <a:gd name="T47" fmla="*/ 328 h 328"/>
                <a:gd name="T48" fmla="*/ 208 w 260"/>
                <a:gd name="T49" fmla="*/ 328 h 328"/>
                <a:gd name="T50" fmla="*/ 208 w 260"/>
                <a:gd name="T51" fmla="*/ 292 h 328"/>
                <a:gd name="T52" fmla="*/ 156 w 260"/>
                <a:gd name="T53" fmla="*/ 292 h 328"/>
                <a:gd name="T54" fmla="*/ 156 w 260"/>
                <a:gd name="T55" fmla="*/ 206 h 328"/>
                <a:gd name="T56" fmla="*/ 156 w 260"/>
                <a:gd name="T57" fmla="*/ 206 h 328"/>
                <a:gd name="T58" fmla="*/ 168 w 260"/>
                <a:gd name="T59" fmla="*/ 201 h 328"/>
                <a:gd name="T60" fmla="*/ 178 w 260"/>
                <a:gd name="T61" fmla="*/ 194 h 328"/>
                <a:gd name="T62" fmla="*/ 188 w 260"/>
                <a:gd name="T63" fmla="*/ 185 h 328"/>
                <a:gd name="T64" fmla="*/ 195 w 260"/>
                <a:gd name="T65" fmla="*/ 176 h 328"/>
                <a:gd name="T66" fmla="*/ 195 w 260"/>
                <a:gd name="T67" fmla="*/ 176 h 328"/>
                <a:gd name="T68" fmla="*/ 207 w 260"/>
                <a:gd name="T69" fmla="*/ 171 h 328"/>
                <a:gd name="T70" fmla="*/ 219 w 260"/>
                <a:gd name="T71" fmla="*/ 167 h 328"/>
                <a:gd name="T72" fmla="*/ 230 w 260"/>
                <a:gd name="T73" fmla="*/ 160 h 328"/>
                <a:gd name="T74" fmla="*/ 240 w 260"/>
                <a:gd name="T75" fmla="*/ 153 h 328"/>
                <a:gd name="T76" fmla="*/ 248 w 260"/>
                <a:gd name="T77" fmla="*/ 144 h 328"/>
                <a:gd name="T78" fmla="*/ 254 w 260"/>
                <a:gd name="T79" fmla="*/ 134 h 328"/>
                <a:gd name="T80" fmla="*/ 256 w 260"/>
                <a:gd name="T81" fmla="*/ 129 h 328"/>
                <a:gd name="T82" fmla="*/ 259 w 260"/>
                <a:gd name="T83" fmla="*/ 123 h 328"/>
                <a:gd name="T84" fmla="*/ 260 w 260"/>
                <a:gd name="T85" fmla="*/ 119 h 328"/>
                <a:gd name="T86" fmla="*/ 260 w 260"/>
                <a:gd name="T87" fmla="*/ 112 h 328"/>
                <a:gd name="T88" fmla="*/ 260 w 260"/>
                <a:gd name="T89" fmla="*/ 14 h 328"/>
                <a:gd name="T90" fmla="*/ 211 w 260"/>
                <a:gd name="T91" fmla="*/ 1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0" h="328">
                  <a:moveTo>
                    <a:pt x="211" y="14"/>
                  </a:moveTo>
                  <a:lnTo>
                    <a:pt x="211" y="0"/>
                  </a:lnTo>
                  <a:lnTo>
                    <a:pt x="47" y="0"/>
                  </a:lnTo>
                  <a:lnTo>
                    <a:pt x="47" y="14"/>
                  </a:lnTo>
                  <a:lnTo>
                    <a:pt x="0" y="1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1" y="118"/>
                  </a:lnTo>
                  <a:lnTo>
                    <a:pt x="1" y="123"/>
                  </a:lnTo>
                  <a:lnTo>
                    <a:pt x="6" y="133"/>
                  </a:lnTo>
                  <a:lnTo>
                    <a:pt x="12" y="143"/>
                  </a:lnTo>
                  <a:lnTo>
                    <a:pt x="20" y="152"/>
                  </a:lnTo>
                  <a:lnTo>
                    <a:pt x="28" y="159"/>
                  </a:lnTo>
                  <a:lnTo>
                    <a:pt x="39" y="165"/>
                  </a:lnTo>
                  <a:lnTo>
                    <a:pt x="50" y="170"/>
                  </a:lnTo>
                  <a:lnTo>
                    <a:pt x="61" y="174"/>
                  </a:lnTo>
                  <a:lnTo>
                    <a:pt x="61" y="174"/>
                  </a:lnTo>
                  <a:lnTo>
                    <a:pt x="70" y="185"/>
                  </a:lnTo>
                  <a:lnTo>
                    <a:pt x="79" y="194"/>
                  </a:lnTo>
                  <a:lnTo>
                    <a:pt x="90" y="201"/>
                  </a:lnTo>
                  <a:lnTo>
                    <a:pt x="102" y="206"/>
                  </a:lnTo>
                  <a:lnTo>
                    <a:pt x="102" y="292"/>
                  </a:lnTo>
                  <a:lnTo>
                    <a:pt x="50" y="292"/>
                  </a:lnTo>
                  <a:lnTo>
                    <a:pt x="50" y="328"/>
                  </a:lnTo>
                  <a:lnTo>
                    <a:pt x="208" y="328"/>
                  </a:lnTo>
                  <a:lnTo>
                    <a:pt x="208" y="292"/>
                  </a:lnTo>
                  <a:lnTo>
                    <a:pt x="156" y="292"/>
                  </a:lnTo>
                  <a:lnTo>
                    <a:pt x="156" y="206"/>
                  </a:lnTo>
                  <a:lnTo>
                    <a:pt x="156" y="206"/>
                  </a:lnTo>
                  <a:lnTo>
                    <a:pt x="168" y="201"/>
                  </a:lnTo>
                  <a:lnTo>
                    <a:pt x="178" y="194"/>
                  </a:lnTo>
                  <a:lnTo>
                    <a:pt x="188" y="185"/>
                  </a:lnTo>
                  <a:lnTo>
                    <a:pt x="195" y="176"/>
                  </a:lnTo>
                  <a:lnTo>
                    <a:pt x="195" y="176"/>
                  </a:lnTo>
                  <a:lnTo>
                    <a:pt x="207" y="171"/>
                  </a:lnTo>
                  <a:lnTo>
                    <a:pt x="219" y="167"/>
                  </a:lnTo>
                  <a:lnTo>
                    <a:pt x="230" y="160"/>
                  </a:lnTo>
                  <a:lnTo>
                    <a:pt x="240" y="153"/>
                  </a:lnTo>
                  <a:lnTo>
                    <a:pt x="248" y="144"/>
                  </a:lnTo>
                  <a:lnTo>
                    <a:pt x="254" y="134"/>
                  </a:lnTo>
                  <a:lnTo>
                    <a:pt x="256" y="129"/>
                  </a:lnTo>
                  <a:lnTo>
                    <a:pt x="259" y="123"/>
                  </a:lnTo>
                  <a:lnTo>
                    <a:pt x="260" y="119"/>
                  </a:lnTo>
                  <a:lnTo>
                    <a:pt x="260" y="112"/>
                  </a:lnTo>
                  <a:lnTo>
                    <a:pt x="260" y="14"/>
                  </a:lnTo>
                  <a:lnTo>
                    <a:pt x="211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任意多边形 20">
              <a:extLst>
                <a:ext uri="{FF2B5EF4-FFF2-40B4-BE49-F238E27FC236}">
                  <a16:creationId xmlns:a16="http://schemas.microsoft.com/office/drawing/2014/main" id="{2D4B202B-933F-4EFE-97B8-1E476F029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546" y="2063614"/>
              <a:ext cx="53864" cy="228920"/>
            </a:xfrm>
            <a:custGeom>
              <a:avLst/>
              <a:gdLst>
                <a:gd name="T0" fmla="*/ 0 w 22"/>
                <a:gd name="T1" fmla="*/ 72 h 101"/>
                <a:gd name="T2" fmla="*/ 0 w 22"/>
                <a:gd name="T3" fmla="*/ 0 h 101"/>
                <a:gd name="T4" fmla="*/ 21 w 22"/>
                <a:gd name="T5" fmla="*/ 0 h 101"/>
                <a:gd name="T6" fmla="*/ 21 w 22"/>
                <a:gd name="T7" fmla="*/ 90 h 101"/>
                <a:gd name="T8" fmla="*/ 21 w 22"/>
                <a:gd name="T9" fmla="*/ 90 h 101"/>
                <a:gd name="T10" fmla="*/ 22 w 22"/>
                <a:gd name="T11" fmla="*/ 101 h 101"/>
                <a:gd name="T12" fmla="*/ 22 w 22"/>
                <a:gd name="T13" fmla="*/ 101 h 101"/>
                <a:gd name="T14" fmla="*/ 13 w 22"/>
                <a:gd name="T15" fmla="*/ 94 h 101"/>
                <a:gd name="T16" fmla="*/ 7 w 22"/>
                <a:gd name="T17" fmla="*/ 88 h 101"/>
                <a:gd name="T18" fmla="*/ 2 w 22"/>
                <a:gd name="T19" fmla="*/ 80 h 101"/>
                <a:gd name="T20" fmla="*/ 0 w 22"/>
                <a:gd name="T21" fmla="*/ 77 h 101"/>
                <a:gd name="T22" fmla="*/ 0 w 22"/>
                <a:gd name="T23" fmla="*/ 7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01">
                  <a:moveTo>
                    <a:pt x="0" y="72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90"/>
                  </a:lnTo>
                  <a:lnTo>
                    <a:pt x="21" y="90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13" y="94"/>
                  </a:lnTo>
                  <a:lnTo>
                    <a:pt x="7" y="88"/>
                  </a:lnTo>
                  <a:lnTo>
                    <a:pt x="2" y="80"/>
                  </a:lnTo>
                  <a:lnTo>
                    <a:pt x="0" y="77"/>
                  </a:lnTo>
                  <a:lnTo>
                    <a:pt x="0" y="7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任意多边形 21">
              <a:extLst>
                <a:ext uri="{FF2B5EF4-FFF2-40B4-BE49-F238E27FC236}">
                  <a16:creationId xmlns:a16="http://schemas.microsoft.com/office/drawing/2014/main" id="{6042807B-4DCC-476B-9619-987602D53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7989" y="2063614"/>
              <a:ext cx="53864" cy="228920"/>
            </a:xfrm>
            <a:custGeom>
              <a:avLst/>
              <a:gdLst>
                <a:gd name="T0" fmla="*/ 24 w 24"/>
                <a:gd name="T1" fmla="*/ 72 h 102"/>
                <a:gd name="T2" fmla="*/ 24 w 24"/>
                <a:gd name="T3" fmla="*/ 72 h 102"/>
                <a:gd name="T4" fmla="*/ 24 w 24"/>
                <a:gd name="T5" fmla="*/ 77 h 102"/>
                <a:gd name="T6" fmla="*/ 22 w 24"/>
                <a:gd name="T7" fmla="*/ 80 h 102"/>
                <a:gd name="T8" fmla="*/ 20 w 24"/>
                <a:gd name="T9" fmla="*/ 84 h 102"/>
                <a:gd name="T10" fmla="*/ 17 w 24"/>
                <a:gd name="T11" fmla="*/ 89 h 102"/>
                <a:gd name="T12" fmla="*/ 9 w 24"/>
                <a:gd name="T13" fmla="*/ 95 h 102"/>
                <a:gd name="T14" fmla="*/ 0 w 24"/>
                <a:gd name="T15" fmla="*/ 102 h 102"/>
                <a:gd name="T16" fmla="*/ 0 w 24"/>
                <a:gd name="T17" fmla="*/ 102 h 102"/>
                <a:gd name="T18" fmla="*/ 1 w 24"/>
                <a:gd name="T19" fmla="*/ 90 h 102"/>
                <a:gd name="T20" fmla="*/ 1 w 24"/>
                <a:gd name="T21" fmla="*/ 0 h 102"/>
                <a:gd name="T22" fmla="*/ 24 w 24"/>
                <a:gd name="T23" fmla="*/ 0 h 102"/>
                <a:gd name="T24" fmla="*/ 24 w 24"/>
                <a:gd name="T25" fmla="*/ 7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02">
                  <a:moveTo>
                    <a:pt x="24" y="72"/>
                  </a:moveTo>
                  <a:lnTo>
                    <a:pt x="24" y="72"/>
                  </a:lnTo>
                  <a:lnTo>
                    <a:pt x="24" y="77"/>
                  </a:lnTo>
                  <a:lnTo>
                    <a:pt x="22" y="80"/>
                  </a:lnTo>
                  <a:lnTo>
                    <a:pt x="20" y="84"/>
                  </a:lnTo>
                  <a:lnTo>
                    <a:pt x="17" y="89"/>
                  </a:lnTo>
                  <a:lnTo>
                    <a:pt x="9" y="95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1" y="90"/>
                  </a:lnTo>
                  <a:lnTo>
                    <a:pt x="1" y="0"/>
                  </a:lnTo>
                  <a:lnTo>
                    <a:pt x="24" y="0"/>
                  </a:lnTo>
                  <a:lnTo>
                    <a:pt x="24" y="7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任意多边形 22">
              <a:extLst>
                <a:ext uri="{FF2B5EF4-FFF2-40B4-BE49-F238E27FC236}">
                  <a16:creationId xmlns:a16="http://schemas.microsoft.com/office/drawing/2014/main" id="{22F1FA48-F59D-49A3-A9E1-8877DD7F3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682" y="1976084"/>
              <a:ext cx="289519" cy="733894"/>
            </a:xfrm>
            <a:custGeom>
              <a:avLst/>
              <a:gdLst>
                <a:gd name="T0" fmla="*/ 26 w 130"/>
                <a:gd name="T1" fmla="*/ 40 h 328"/>
                <a:gd name="T2" fmla="*/ 26 w 130"/>
                <a:gd name="T3" fmla="*/ 40 h 328"/>
                <a:gd name="T4" fmla="*/ 47 w 130"/>
                <a:gd name="T5" fmla="*/ 40 h 328"/>
                <a:gd name="T6" fmla="*/ 47 w 130"/>
                <a:gd name="T7" fmla="*/ 130 h 328"/>
                <a:gd name="T8" fmla="*/ 47 w 130"/>
                <a:gd name="T9" fmla="*/ 130 h 328"/>
                <a:gd name="T10" fmla="*/ 48 w 130"/>
                <a:gd name="T11" fmla="*/ 141 h 328"/>
                <a:gd name="T12" fmla="*/ 48 w 130"/>
                <a:gd name="T13" fmla="*/ 141 h 328"/>
                <a:gd name="T14" fmla="*/ 48 w 130"/>
                <a:gd name="T15" fmla="*/ 141 h 328"/>
                <a:gd name="T16" fmla="*/ 48 w 130"/>
                <a:gd name="T17" fmla="*/ 141 h 328"/>
                <a:gd name="T18" fmla="*/ 39 w 130"/>
                <a:gd name="T19" fmla="*/ 134 h 328"/>
                <a:gd name="T20" fmla="*/ 33 w 130"/>
                <a:gd name="T21" fmla="*/ 128 h 328"/>
                <a:gd name="T22" fmla="*/ 28 w 130"/>
                <a:gd name="T23" fmla="*/ 120 h 328"/>
                <a:gd name="T24" fmla="*/ 26 w 130"/>
                <a:gd name="T25" fmla="*/ 117 h 328"/>
                <a:gd name="T26" fmla="*/ 26 w 130"/>
                <a:gd name="T27" fmla="*/ 112 h 328"/>
                <a:gd name="T28" fmla="*/ 26 w 130"/>
                <a:gd name="T29" fmla="*/ 40 h 328"/>
                <a:gd name="T30" fmla="*/ 130 w 130"/>
                <a:gd name="T31" fmla="*/ 0 h 328"/>
                <a:gd name="T32" fmla="*/ 47 w 130"/>
                <a:gd name="T33" fmla="*/ 0 h 328"/>
                <a:gd name="T34" fmla="*/ 47 w 130"/>
                <a:gd name="T35" fmla="*/ 14 h 328"/>
                <a:gd name="T36" fmla="*/ 0 w 130"/>
                <a:gd name="T37" fmla="*/ 14 h 328"/>
                <a:gd name="T38" fmla="*/ 0 w 130"/>
                <a:gd name="T39" fmla="*/ 112 h 328"/>
                <a:gd name="T40" fmla="*/ 0 w 130"/>
                <a:gd name="T41" fmla="*/ 112 h 328"/>
                <a:gd name="T42" fmla="*/ 1 w 130"/>
                <a:gd name="T43" fmla="*/ 118 h 328"/>
                <a:gd name="T44" fmla="*/ 1 w 130"/>
                <a:gd name="T45" fmla="*/ 123 h 328"/>
                <a:gd name="T46" fmla="*/ 6 w 130"/>
                <a:gd name="T47" fmla="*/ 133 h 328"/>
                <a:gd name="T48" fmla="*/ 12 w 130"/>
                <a:gd name="T49" fmla="*/ 143 h 328"/>
                <a:gd name="T50" fmla="*/ 20 w 130"/>
                <a:gd name="T51" fmla="*/ 152 h 328"/>
                <a:gd name="T52" fmla="*/ 28 w 130"/>
                <a:gd name="T53" fmla="*/ 159 h 328"/>
                <a:gd name="T54" fmla="*/ 39 w 130"/>
                <a:gd name="T55" fmla="*/ 165 h 328"/>
                <a:gd name="T56" fmla="*/ 50 w 130"/>
                <a:gd name="T57" fmla="*/ 170 h 328"/>
                <a:gd name="T58" fmla="*/ 61 w 130"/>
                <a:gd name="T59" fmla="*/ 174 h 328"/>
                <a:gd name="T60" fmla="*/ 61 w 130"/>
                <a:gd name="T61" fmla="*/ 174 h 328"/>
                <a:gd name="T62" fmla="*/ 70 w 130"/>
                <a:gd name="T63" fmla="*/ 185 h 328"/>
                <a:gd name="T64" fmla="*/ 79 w 130"/>
                <a:gd name="T65" fmla="*/ 194 h 328"/>
                <a:gd name="T66" fmla="*/ 90 w 130"/>
                <a:gd name="T67" fmla="*/ 201 h 328"/>
                <a:gd name="T68" fmla="*/ 102 w 130"/>
                <a:gd name="T69" fmla="*/ 206 h 328"/>
                <a:gd name="T70" fmla="*/ 102 w 130"/>
                <a:gd name="T71" fmla="*/ 292 h 328"/>
                <a:gd name="T72" fmla="*/ 50 w 130"/>
                <a:gd name="T73" fmla="*/ 292 h 328"/>
                <a:gd name="T74" fmla="*/ 50 w 130"/>
                <a:gd name="T75" fmla="*/ 328 h 328"/>
                <a:gd name="T76" fmla="*/ 130 w 130"/>
                <a:gd name="T77" fmla="*/ 328 h 328"/>
                <a:gd name="T78" fmla="*/ 130 w 130"/>
                <a:gd name="T7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0" h="328">
                  <a:moveTo>
                    <a:pt x="26" y="40"/>
                  </a:moveTo>
                  <a:lnTo>
                    <a:pt x="26" y="40"/>
                  </a:lnTo>
                  <a:lnTo>
                    <a:pt x="47" y="40"/>
                  </a:lnTo>
                  <a:lnTo>
                    <a:pt x="47" y="130"/>
                  </a:lnTo>
                  <a:lnTo>
                    <a:pt x="47" y="130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39" y="134"/>
                  </a:lnTo>
                  <a:lnTo>
                    <a:pt x="33" y="128"/>
                  </a:lnTo>
                  <a:lnTo>
                    <a:pt x="28" y="120"/>
                  </a:lnTo>
                  <a:lnTo>
                    <a:pt x="26" y="117"/>
                  </a:lnTo>
                  <a:lnTo>
                    <a:pt x="26" y="112"/>
                  </a:lnTo>
                  <a:lnTo>
                    <a:pt x="26" y="40"/>
                  </a:lnTo>
                  <a:close/>
                  <a:moveTo>
                    <a:pt x="130" y="0"/>
                  </a:moveTo>
                  <a:lnTo>
                    <a:pt x="47" y="0"/>
                  </a:lnTo>
                  <a:lnTo>
                    <a:pt x="47" y="14"/>
                  </a:lnTo>
                  <a:lnTo>
                    <a:pt x="0" y="1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1" y="118"/>
                  </a:lnTo>
                  <a:lnTo>
                    <a:pt x="1" y="123"/>
                  </a:lnTo>
                  <a:lnTo>
                    <a:pt x="6" y="133"/>
                  </a:lnTo>
                  <a:lnTo>
                    <a:pt x="12" y="143"/>
                  </a:lnTo>
                  <a:lnTo>
                    <a:pt x="20" y="152"/>
                  </a:lnTo>
                  <a:lnTo>
                    <a:pt x="28" y="159"/>
                  </a:lnTo>
                  <a:lnTo>
                    <a:pt x="39" y="165"/>
                  </a:lnTo>
                  <a:lnTo>
                    <a:pt x="50" y="170"/>
                  </a:lnTo>
                  <a:lnTo>
                    <a:pt x="61" y="174"/>
                  </a:lnTo>
                  <a:lnTo>
                    <a:pt x="61" y="174"/>
                  </a:lnTo>
                  <a:lnTo>
                    <a:pt x="70" y="185"/>
                  </a:lnTo>
                  <a:lnTo>
                    <a:pt x="79" y="194"/>
                  </a:lnTo>
                  <a:lnTo>
                    <a:pt x="90" y="201"/>
                  </a:lnTo>
                  <a:lnTo>
                    <a:pt x="102" y="206"/>
                  </a:lnTo>
                  <a:lnTo>
                    <a:pt x="102" y="292"/>
                  </a:lnTo>
                  <a:lnTo>
                    <a:pt x="50" y="292"/>
                  </a:lnTo>
                  <a:lnTo>
                    <a:pt x="50" y="328"/>
                  </a:lnTo>
                  <a:lnTo>
                    <a:pt x="130" y="328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F7DDAF">
                <a:alpha val="31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任意多边形 23">
              <a:extLst>
                <a:ext uri="{FF2B5EF4-FFF2-40B4-BE49-F238E27FC236}">
                  <a16:creationId xmlns:a16="http://schemas.microsoft.com/office/drawing/2014/main" id="{46E266BB-3E79-4709-80E0-15F27B366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546" y="2063614"/>
              <a:ext cx="53864" cy="228920"/>
            </a:xfrm>
            <a:custGeom>
              <a:avLst/>
              <a:gdLst>
                <a:gd name="T0" fmla="*/ 0 w 22"/>
                <a:gd name="T1" fmla="*/ 0 h 101"/>
                <a:gd name="T2" fmla="*/ 0 w 22"/>
                <a:gd name="T3" fmla="*/ 0 h 101"/>
                <a:gd name="T4" fmla="*/ 21 w 22"/>
                <a:gd name="T5" fmla="*/ 0 h 101"/>
                <a:gd name="T6" fmla="*/ 21 w 22"/>
                <a:gd name="T7" fmla="*/ 90 h 101"/>
                <a:gd name="T8" fmla="*/ 21 w 22"/>
                <a:gd name="T9" fmla="*/ 90 h 101"/>
                <a:gd name="T10" fmla="*/ 22 w 22"/>
                <a:gd name="T11" fmla="*/ 101 h 101"/>
                <a:gd name="T12" fmla="*/ 22 w 22"/>
                <a:gd name="T13" fmla="*/ 101 h 101"/>
                <a:gd name="T14" fmla="*/ 22 w 22"/>
                <a:gd name="T15" fmla="*/ 101 h 101"/>
                <a:gd name="T16" fmla="*/ 22 w 22"/>
                <a:gd name="T17" fmla="*/ 101 h 101"/>
                <a:gd name="T18" fmla="*/ 13 w 22"/>
                <a:gd name="T19" fmla="*/ 94 h 101"/>
                <a:gd name="T20" fmla="*/ 7 w 22"/>
                <a:gd name="T21" fmla="*/ 88 h 101"/>
                <a:gd name="T22" fmla="*/ 2 w 22"/>
                <a:gd name="T23" fmla="*/ 80 h 101"/>
                <a:gd name="T24" fmla="*/ 0 w 22"/>
                <a:gd name="T25" fmla="*/ 77 h 101"/>
                <a:gd name="T26" fmla="*/ 0 w 22"/>
                <a:gd name="T27" fmla="*/ 72 h 101"/>
                <a:gd name="T28" fmla="*/ 0 w 22"/>
                <a:gd name="T2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101">
                  <a:moveTo>
                    <a:pt x="0" y="0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90"/>
                  </a:lnTo>
                  <a:lnTo>
                    <a:pt x="21" y="90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13" y="94"/>
                  </a:lnTo>
                  <a:lnTo>
                    <a:pt x="7" y="88"/>
                  </a:lnTo>
                  <a:lnTo>
                    <a:pt x="2" y="80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任意多边形 24">
              <a:extLst>
                <a:ext uri="{FF2B5EF4-FFF2-40B4-BE49-F238E27FC236}">
                  <a16:creationId xmlns:a16="http://schemas.microsoft.com/office/drawing/2014/main" id="{A804DEC3-E9C3-4EC3-B440-343563635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682" y="1976084"/>
              <a:ext cx="289519" cy="733894"/>
            </a:xfrm>
            <a:custGeom>
              <a:avLst/>
              <a:gdLst>
                <a:gd name="T0" fmla="*/ 130 w 130"/>
                <a:gd name="T1" fmla="*/ 0 h 328"/>
                <a:gd name="T2" fmla="*/ 47 w 130"/>
                <a:gd name="T3" fmla="*/ 0 h 328"/>
                <a:gd name="T4" fmla="*/ 47 w 130"/>
                <a:gd name="T5" fmla="*/ 14 h 328"/>
                <a:gd name="T6" fmla="*/ 0 w 130"/>
                <a:gd name="T7" fmla="*/ 14 h 328"/>
                <a:gd name="T8" fmla="*/ 0 w 130"/>
                <a:gd name="T9" fmla="*/ 112 h 328"/>
                <a:gd name="T10" fmla="*/ 0 w 130"/>
                <a:gd name="T11" fmla="*/ 112 h 328"/>
                <a:gd name="T12" fmla="*/ 1 w 130"/>
                <a:gd name="T13" fmla="*/ 118 h 328"/>
                <a:gd name="T14" fmla="*/ 1 w 130"/>
                <a:gd name="T15" fmla="*/ 123 h 328"/>
                <a:gd name="T16" fmla="*/ 6 w 130"/>
                <a:gd name="T17" fmla="*/ 133 h 328"/>
                <a:gd name="T18" fmla="*/ 12 w 130"/>
                <a:gd name="T19" fmla="*/ 143 h 328"/>
                <a:gd name="T20" fmla="*/ 20 w 130"/>
                <a:gd name="T21" fmla="*/ 152 h 328"/>
                <a:gd name="T22" fmla="*/ 28 w 130"/>
                <a:gd name="T23" fmla="*/ 159 h 328"/>
                <a:gd name="T24" fmla="*/ 39 w 130"/>
                <a:gd name="T25" fmla="*/ 165 h 328"/>
                <a:gd name="T26" fmla="*/ 50 w 130"/>
                <a:gd name="T27" fmla="*/ 170 h 328"/>
                <a:gd name="T28" fmla="*/ 61 w 130"/>
                <a:gd name="T29" fmla="*/ 174 h 328"/>
                <a:gd name="T30" fmla="*/ 61 w 130"/>
                <a:gd name="T31" fmla="*/ 174 h 328"/>
                <a:gd name="T32" fmla="*/ 70 w 130"/>
                <a:gd name="T33" fmla="*/ 185 h 328"/>
                <a:gd name="T34" fmla="*/ 79 w 130"/>
                <a:gd name="T35" fmla="*/ 194 h 328"/>
                <a:gd name="T36" fmla="*/ 90 w 130"/>
                <a:gd name="T37" fmla="*/ 201 h 328"/>
                <a:gd name="T38" fmla="*/ 102 w 130"/>
                <a:gd name="T39" fmla="*/ 206 h 328"/>
                <a:gd name="T40" fmla="*/ 102 w 130"/>
                <a:gd name="T41" fmla="*/ 292 h 328"/>
                <a:gd name="T42" fmla="*/ 50 w 130"/>
                <a:gd name="T43" fmla="*/ 292 h 328"/>
                <a:gd name="T44" fmla="*/ 50 w 130"/>
                <a:gd name="T45" fmla="*/ 328 h 328"/>
                <a:gd name="T46" fmla="*/ 130 w 130"/>
                <a:gd name="T47" fmla="*/ 328 h 328"/>
                <a:gd name="T48" fmla="*/ 130 w 130"/>
                <a:gd name="T4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0" h="328">
                  <a:moveTo>
                    <a:pt x="130" y="0"/>
                  </a:moveTo>
                  <a:lnTo>
                    <a:pt x="47" y="0"/>
                  </a:lnTo>
                  <a:lnTo>
                    <a:pt x="47" y="14"/>
                  </a:lnTo>
                  <a:lnTo>
                    <a:pt x="0" y="1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1" y="118"/>
                  </a:lnTo>
                  <a:lnTo>
                    <a:pt x="1" y="123"/>
                  </a:lnTo>
                  <a:lnTo>
                    <a:pt x="6" y="133"/>
                  </a:lnTo>
                  <a:lnTo>
                    <a:pt x="12" y="143"/>
                  </a:lnTo>
                  <a:lnTo>
                    <a:pt x="20" y="152"/>
                  </a:lnTo>
                  <a:lnTo>
                    <a:pt x="28" y="159"/>
                  </a:lnTo>
                  <a:lnTo>
                    <a:pt x="39" y="165"/>
                  </a:lnTo>
                  <a:lnTo>
                    <a:pt x="50" y="170"/>
                  </a:lnTo>
                  <a:lnTo>
                    <a:pt x="61" y="174"/>
                  </a:lnTo>
                  <a:lnTo>
                    <a:pt x="61" y="174"/>
                  </a:lnTo>
                  <a:lnTo>
                    <a:pt x="70" y="185"/>
                  </a:lnTo>
                  <a:lnTo>
                    <a:pt x="79" y="194"/>
                  </a:lnTo>
                  <a:lnTo>
                    <a:pt x="90" y="201"/>
                  </a:lnTo>
                  <a:lnTo>
                    <a:pt x="102" y="206"/>
                  </a:lnTo>
                  <a:lnTo>
                    <a:pt x="102" y="292"/>
                  </a:lnTo>
                  <a:lnTo>
                    <a:pt x="50" y="292"/>
                  </a:lnTo>
                  <a:lnTo>
                    <a:pt x="50" y="328"/>
                  </a:lnTo>
                  <a:lnTo>
                    <a:pt x="130" y="328"/>
                  </a:lnTo>
                  <a:lnTo>
                    <a:pt x="1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圆角矩形 25">
              <a:extLst>
                <a:ext uri="{FF2B5EF4-FFF2-40B4-BE49-F238E27FC236}">
                  <a16:creationId xmlns:a16="http://schemas.microsoft.com/office/drawing/2014/main" id="{0575A5C8-DE6E-4E3E-84FB-3BEEBA2F1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148" y="2709977"/>
              <a:ext cx="545371" cy="28278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271E1ECE-7A4A-493C-B106-CCC41381B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148" y="2709977"/>
              <a:ext cx="545371" cy="28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0E3B2819-3284-4B2B-9167-4D7B7B7D4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0943" y="2790773"/>
              <a:ext cx="390511" cy="121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anchor="ctr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400" b="1"/>
                <a:t>关键词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90FE272B-0E77-4C24-8490-DED244EB6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0943" y="2790773"/>
              <a:ext cx="390511" cy="121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E968C6A3-B1C4-489B-A119-15CF4462B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0943" y="2790773"/>
              <a:ext cx="195258" cy="121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pic>
        <p:nvPicPr>
          <p:cNvPr id="37" name="图片 36">
            <a:extLst>
              <a:ext uri="{FF2B5EF4-FFF2-40B4-BE49-F238E27FC236}">
                <a16:creationId xmlns:a16="http://schemas.microsoft.com/office/drawing/2014/main" id="{574B0C46-6D01-4127-A666-F3A058B7AB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B0D94A58-8183-449A-A8CA-EA453F1E36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7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C0A379-1274-4CC7-B58A-E396C7229C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566" y="-2834520"/>
            <a:ext cx="10299126" cy="919535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2CDBFA7-5CBA-4644-A96F-503DF646D6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1695">
            <a:off x="723718" y="1576321"/>
            <a:ext cx="6450625" cy="678356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CF3AA81-13F4-4B5D-9D58-4E26AB28DC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411106"/>
            <a:ext cx="3579457" cy="376764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E5D9F4C-D530-4937-AD65-F3E3B96E12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2786" y="-1318950"/>
            <a:ext cx="4767458" cy="512034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308ADE1-5129-4E55-903A-FE03460B60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5898" y="2200141"/>
            <a:ext cx="3308769" cy="391850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6865C22-D47F-4969-9733-91BDEE9AF8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285" y="-819488"/>
            <a:ext cx="2218011" cy="191522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515FF63-BE5B-4C30-871A-8909A757BC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533" y="7853"/>
            <a:ext cx="2702467" cy="1987833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6C23C67D-CEFB-4632-86FA-6104024FB2AD}"/>
              </a:ext>
            </a:extLst>
          </p:cNvPr>
          <p:cNvSpPr/>
          <p:nvPr/>
        </p:nvSpPr>
        <p:spPr>
          <a:xfrm>
            <a:off x="3030570" y="2079140"/>
            <a:ext cx="3305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300" dirty="0"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rPr>
              <a:t>标题文本预设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146E37A-ED7F-45FF-A865-3122D3EAE3C9}"/>
              </a:ext>
            </a:extLst>
          </p:cNvPr>
          <p:cNvSpPr/>
          <p:nvPr/>
        </p:nvSpPr>
        <p:spPr>
          <a:xfrm>
            <a:off x="4177369" y="1347614"/>
            <a:ext cx="8588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spc="300" dirty="0">
                <a:latin typeface="Berlin Sans FB" panose="020E0602020502020306" pitchFamily="34" charset="0"/>
                <a:ea typeface="DFPOP1W7-B5" panose="040B07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03</a:t>
            </a:r>
            <a:endParaRPr lang="zh-CN" altLang="en-US" sz="4400" spc="300" dirty="0">
              <a:latin typeface="Berlin Sans FB" panose="020E0602020502020306" pitchFamily="34" charset="0"/>
              <a:ea typeface="DFPOP1W7-B5" panose="040B07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886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70EDAE58-21CB-46D7-9CA7-B08BCDAA901F}"/>
              </a:ext>
            </a:extLst>
          </p:cNvPr>
          <p:cNvGrpSpPr/>
          <p:nvPr/>
        </p:nvGrpSpPr>
        <p:grpSpPr>
          <a:xfrm>
            <a:off x="3149506" y="1474681"/>
            <a:ext cx="2823099" cy="2821948"/>
            <a:chOff x="4199342" y="1966245"/>
            <a:chExt cx="3764132" cy="3762597"/>
          </a:xfrm>
        </p:grpSpPr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934EADC2-2390-427D-A0A5-F4E686165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342" y="1966245"/>
              <a:ext cx="3764132" cy="3762597"/>
            </a:xfrm>
            <a:prstGeom prst="ellipse">
              <a:avLst/>
            </a:prstGeom>
            <a:noFill/>
            <a:ln w="952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FA9D35E2-9902-41B3-93F1-F9F2CA5E5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0441" y="2247346"/>
              <a:ext cx="3201165" cy="3199628"/>
            </a:xfrm>
            <a:prstGeom prst="ellipse">
              <a:avLst/>
            </a:prstGeom>
            <a:noFill/>
            <a:ln w="952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1207E4F2-A4F8-4127-9164-42A9EE098BEE}"/>
              </a:ext>
            </a:extLst>
          </p:cNvPr>
          <p:cNvGrpSpPr/>
          <p:nvPr/>
        </p:nvGrpSpPr>
        <p:grpSpPr>
          <a:xfrm>
            <a:off x="3844194" y="2139416"/>
            <a:ext cx="1465985" cy="3072519"/>
            <a:chOff x="5101641" y="2822878"/>
            <a:chExt cx="1925269" cy="4035122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9CAE70A4-FE26-4489-AC21-90383462D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485" y="4683089"/>
              <a:ext cx="264772" cy="27158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BA1D9291-4211-4AA0-B930-31D1CA7C9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7088" y="5957776"/>
              <a:ext cx="685381" cy="621079"/>
            </a:xfrm>
            <a:custGeom>
              <a:avLst/>
              <a:gdLst>
                <a:gd name="T0" fmla="*/ 383 w 383"/>
                <a:gd name="T1" fmla="*/ 0 h 347"/>
                <a:gd name="T2" fmla="*/ 200 w 383"/>
                <a:gd name="T3" fmla="*/ 198 h 347"/>
                <a:gd name="T4" fmla="*/ 200 w 383"/>
                <a:gd name="T5" fmla="*/ 347 h 347"/>
                <a:gd name="T6" fmla="*/ 0 w 383"/>
                <a:gd name="T7" fmla="*/ 347 h 347"/>
                <a:gd name="T8" fmla="*/ 0 w 383"/>
                <a:gd name="T9" fmla="*/ 90 h 347"/>
                <a:gd name="T10" fmla="*/ 383 w 383"/>
                <a:gd name="T11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347">
                  <a:moveTo>
                    <a:pt x="383" y="0"/>
                  </a:moveTo>
                  <a:cubicBezTo>
                    <a:pt x="383" y="0"/>
                    <a:pt x="352" y="89"/>
                    <a:pt x="200" y="198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90"/>
                    <a:pt x="0" y="90"/>
                    <a:pt x="0" y="90"/>
                  </a:cubicBezTo>
                  <a:lnTo>
                    <a:pt x="383" y="0"/>
                  </a:lnTo>
                  <a:close/>
                </a:path>
              </a:pathLst>
            </a:custGeom>
            <a:solidFill>
              <a:srgbClr val="F4B28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FF21BDB8-187E-4B63-A9D1-0501C353C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2317" y="4919114"/>
              <a:ext cx="543917" cy="116575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33AD3F65-5421-4F30-A7B9-D0BA88D5E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9689" y="4904741"/>
              <a:ext cx="731527" cy="482641"/>
            </a:xfrm>
            <a:custGeom>
              <a:avLst/>
              <a:gdLst>
                <a:gd name="T0" fmla="*/ 395 w 409"/>
                <a:gd name="T1" fmla="*/ 56 h 270"/>
                <a:gd name="T2" fmla="*/ 353 w 409"/>
                <a:gd name="T3" fmla="*/ 150 h 270"/>
                <a:gd name="T4" fmla="*/ 108 w 409"/>
                <a:gd name="T5" fmla="*/ 256 h 270"/>
                <a:gd name="T6" fmla="*/ 15 w 409"/>
                <a:gd name="T7" fmla="*/ 213 h 270"/>
                <a:gd name="T8" fmla="*/ 15 w 409"/>
                <a:gd name="T9" fmla="*/ 213 h 270"/>
                <a:gd name="T10" fmla="*/ 57 w 409"/>
                <a:gd name="T11" fmla="*/ 119 h 270"/>
                <a:gd name="T12" fmla="*/ 302 w 409"/>
                <a:gd name="T13" fmla="*/ 14 h 270"/>
                <a:gd name="T14" fmla="*/ 395 w 409"/>
                <a:gd name="T15" fmla="*/ 56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9" h="270">
                  <a:moveTo>
                    <a:pt x="395" y="56"/>
                  </a:moveTo>
                  <a:cubicBezTo>
                    <a:pt x="409" y="94"/>
                    <a:pt x="390" y="136"/>
                    <a:pt x="353" y="150"/>
                  </a:cubicBezTo>
                  <a:cubicBezTo>
                    <a:pt x="108" y="256"/>
                    <a:pt x="108" y="256"/>
                    <a:pt x="108" y="256"/>
                  </a:cubicBezTo>
                  <a:cubicBezTo>
                    <a:pt x="71" y="270"/>
                    <a:pt x="29" y="250"/>
                    <a:pt x="15" y="213"/>
                  </a:cubicBezTo>
                  <a:cubicBezTo>
                    <a:pt x="15" y="213"/>
                    <a:pt x="15" y="213"/>
                    <a:pt x="15" y="213"/>
                  </a:cubicBezTo>
                  <a:cubicBezTo>
                    <a:pt x="0" y="175"/>
                    <a:pt x="20" y="133"/>
                    <a:pt x="57" y="119"/>
                  </a:cubicBezTo>
                  <a:cubicBezTo>
                    <a:pt x="302" y="14"/>
                    <a:pt x="302" y="14"/>
                    <a:pt x="302" y="14"/>
                  </a:cubicBezTo>
                  <a:cubicBezTo>
                    <a:pt x="339" y="0"/>
                    <a:pt x="381" y="19"/>
                    <a:pt x="395" y="56"/>
                  </a:cubicBezTo>
                  <a:close/>
                </a:path>
              </a:pathLst>
            </a:custGeom>
            <a:solidFill>
              <a:srgbClr val="F4B28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0CE8089A-83A1-47EA-AEEC-266809991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027" y="5136983"/>
              <a:ext cx="161133" cy="225434"/>
            </a:xfrm>
            <a:custGeom>
              <a:avLst/>
              <a:gdLst>
                <a:gd name="T0" fmla="*/ 12 w 90"/>
                <a:gd name="T1" fmla="*/ 78 h 126"/>
                <a:gd name="T2" fmla="*/ 47 w 90"/>
                <a:gd name="T3" fmla="*/ 0 h 126"/>
                <a:gd name="T4" fmla="*/ 90 w 90"/>
                <a:gd name="T5" fmla="*/ 114 h 126"/>
                <a:gd name="T6" fmla="*/ 12 w 90"/>
                <a:gd name="T7" fmla="*/ 7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126">
                  <a:moveTo>
                    <a:pt x="12" y="78"/>
                  </a:moveTo>
                  <a:cubicBezTo>
                    <a:pt x="0" y="47"/>
                    <a:pt x="16" y="12"/>
                    <a:pt x="47" y="0"/>
                  </a:cubicBezTo>
                  <a:cubicBezTo>
                    <a:pt x="90" y="114"/>
                    <a:pt x="90" y="114"/>
                    <a:pt x="90" y="114"/>
                  </a:cubicBezTo>
                  <a:cubicBezTo>
                    <a:pt x="58" y="126"/>
                    <a:pt x="23" y="110"/>
                    <a:pt x="12" y="78"/>
                  </a:cubicBezTo>
                  <a:close/>
                </a:path>
              </a:pathLst>
            </a:custGeom>
            <a:solidFill>
              <a:srgbClr val="FFE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EB0DE7BC-4B40-44E6-BCA1-3C463B228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7088" y="5180103"/>
              <a:ext cx="732283" cy="484911"/>
            </a:xfrm>
            <a:custGeom>
              <a:avLst/>
              <a:gdLst>
                <a:gd name="T0" fmla="*/ 395 w 409"/>
                <a:gd name="T1" fmla="*/ 57 h 271"/>
                <a:gd name="T2" fmla="*/ 352 w 409"/>
                <a:gd name="T3" fmla="*/ 151 h 271"/>
                <a:gd name="T4" fmla="*/ 108 w 409"/>
                <a:gd name="T5" fmla="*/ 256 h 271"/>
                <a:gd name="T6" fmla="*/ 14 w 409"/>
                <a:gd name="T7" fmla="*/ 214 h 271"/>
                <a:gd name="T8" fmla="*/ 14 w 409"/>
                <a:gd name="T9" fmla="*/ 214 h 271"/>
                <a:gd name="T10" fmla="*/ 57 w 409"/>
                <a:gd name="T11" fmla="*/ 120 h 271"/>
                <a:gd name="T12" fmla="*/ 301 w 409"/>
                <a:gd name="T13" fmla="*/ 15 h 271"/>
                <a:gd name="T14" fmla="*/ 395 w 409"/>
                <a:gd name="T15" fmla="*/ 57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9" h="271">
                  <a:moveTo>
                    <a:pt x="395" y="57"/>
                  </a:moveTo>
                  <a:cubicBezTo>
                    <a:pt x="409" y="95"/>
                    <a:pt x="390" y="137"/>
                    <a:pt x="352" y="151"/>
                  </a:cubicBezTo>
                  <a:cubicBezTo>
                    <a:pt x="108" y="256"/>
                    <a:pt x="108" y="256"/>
                    <a:pt x="108" y="256"/>
                  </a:cubicBezTo>
                  <a:cubicBezTo>
                    <a:pt x="70" y="271"/>
                    <a:pt x="28" y="251"/>
                    <a:pt x="14" y="214"/>
                  </a:cubicBezTo>
                  <a:cubicBezTo>
                    <a:pt x="14" y="214"/>
                    <a:pt x="14" y="214"/>
                    <a:pt x="14" y="214"/>
                  </a:cubicBezTo>
                  <a:cubicBezTo>
                    <a:pt x="0" y="176"/>
                    <a:pt x="19" y="134"/>
                    <a:pt x="57" y="120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39" y="0"/>
                    <a:pt x="381" y="20"/>
                    <a:pt x="395" y="57"/>
                  </a:cubicBezTo>
                  <a:close/>
                </a:path>
              </a:pathLst>
            </a:custGeom>
            <a:solidFill>
              <a:srgbClr val="F4B28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4E4C0EA5-5BA0-40C8-800B-8A389725B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4913" y="5405537"/>
              <a:ext cx="161133" cy="225434"/>
            </a:xfrm>
            <a:custGeom>
              <a:avLst/>
              <a:gdLst>
                <a:gd name="T0" fmla="*/ 12 w 90"/>
                <a:gd name="T1" fmla="*/ 79 h 126"/>
                <a:gd name="T2" fmla="*/ 48 w 90"/>
                <a:gd name="T3" fmla="*/ 0 h 126"/>
                <a:gd name="T4" fmla="*/ 90 w 90"/>
                <a:gd name="T5" fmla="*/ 114 h 126"/>
                <a:gd name="T6" fmla="*/ 12 w 90"/>
                <a:gd name="T7" fmla="*/ 7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126">
                  <a:moveTo>
                    <a:pt x="12" y="79"/>
                  </a:moveTo>
                  <a:cubicBezTo>
                    <a:pt x="0" y="47"/>
                    <a:pt x="16" y="12"/>
                    <a:pt x="48" y="0"/>
                  </a:cubicBezTo>
                  <a:cubicBezTo>
                    <a:pt x="90" y="114"/>
                    <a:pt x="90" y="114"/>
                    <a:pt x="90" y="114"/>
                  </a:cubicBezTo>
                  <a:cubicBezTo>
                    <a:pt x="59" y="126"/>
                    <a:pt x="24" y="110"/>
                    <a:pt x="12" y="79"/>
                  </a:cubicBezTo>
                  <a:close/>
                </a:path>
              </a:pathLst>
            </a:custGeom>
            <a:solidFill>
              <a:srgbClr val="FFE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DCDEBE6D-1ED0-4C7B-BB1F-F0793424F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3243" y="5195990"/>
              <a:ext cx="963013" cy="1382865"/>
            </a:xfrm>
            <a:custGeom>
              <a:avLst/>
              <a:gdLst>
                <a:gd name="T0" fmla="*/ 485 w 538"/>
                <a:gd name="T1" fmla="*/ 66 h 773"/>
                <a:gd name="T2" fmla="*/ 357 w 538"/>
                <a:gd name="T3" fmla="*/ 9 h 773"/>
                <a:gd name="T4" fmla="*/ 275 w 538"/>
                <a:gd name="T5" fmla="*/ 5 h 773"/>
                <a:gd name="T6" fmla="*/ 140 w 538"/>
                <a:gd name="T7" fmla="*/ 5 h 773"/>
                <a:gd name="T8" fmla="*/ 85 w 538"/>
                <a:gd name="T9" fmla="*/ 5 h 773"/>
                <a:gd name="T10" fmla="*/ 0 w 538"/>
                <a:gd name="T11" fmla="*/ 80 h 773"/>
                <a:gd name="T12" fmla="*/ 0 w 538"/>
                <a:gd name="T13" fmla="*/ 136 h 773"/>
                <a:gd name="T14" fmla="*/ 0 w 538"/>
                <a:gd name="T15" fmla="*/ 540 h 773"/>
                <a:gd name="T16" fmla="*/ 124 w 538"/>
                <a:gd name="T17" fmla="*/ 675 h 773"/>
                <a:gd name="T18" fmla="*/ 124 w 538"/>
                <a:gd name="T19" fmla="*/ 773 h 773"/>
                <a:gd name="T20" fmla="*/ 344 w 538"/>
                <a:gd name="T21" fmla="*/ 773 h 773"/>
                <a:gd name="T22" fmla="*/ 344 w 538"/>
                <a:gd name="T23" fmla="*/ 596 h 773"/>
                <a:gd name="T24" fmla="*/ 344 w 538"/>
                <a:gd name="T25" fmla="*/ 552 h 773"/>
                <a:gd name="T26" fmla="*/ 188 w 538"/>
                <a:gd name="T27" fmla="*/ 148 h 773"/>
                <a:gd name="T28" fmla="*/ 315 w 538"/>
                <a:gd name="T29" fmla="*/ 151 h 773"/>
                <a:gd name="T30" fmla="*/ 424 w 538"/>
                <a:gd name="T31" fmla="*/ 198 h 773"/>
                <a:gd name="T32" fmla="*/ 521 w 538"/>
                <a:gd name="T33" fmla="*/ 162 h 773"/>
                <a:gd name="T34" fmla="*/ 485 w 538"/>
                <a:gd name="T35" fmla="*/ 66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8" h="773">
                  <a:moveTo>
                    <a:pt x="485" y="66"/>
                  </a:moveTo>
                  <a:cubicBezTo>
                    <a:pt x="357" y="9"/>
                    <a:pt x="357" y="9"/>
                    <a:pt x="357" y="9"/>
                  </a:cubicBezTo>
                  <a:cubicBezTo>
                    <a:pt x="338" y="0"/>
                    <a:pt x="284" y="5"/>
                    <a:pt x="275" y="5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41" y="5"/>
                    <a:pt x="0" y="35"/>
                    <a:pt x="0" y="8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0" y="610"/>
                    <a:pt x="56" y="669"/>
                    <a:pt x="124" y="675"/>
                  </a:cubicBezTo>
                  <a:cubicBezTo>
                    <a:pt x="124" y="773"/>
                    <a:pt x="124" y="773"/>
                    <a:pt x="124" y="773"/>
                  </a:cubicBezTo>
                  <a:cubicBezTo>
                    <a:pt x="344" y="773"/>
                    <a:pt x="344" y="773"/>
                    <a:pt x="344" y="773"/>
                  </a:cubicBezTo>
                  <a:cubicBezTo>
                    <a:pt x="344" y="596"/>
                    <a:pt x="344" y="596"/>
                    <a:pt x="344" y="596"/>
                  </a:cubicBezTo>
                  <a:cubicBezTo>
                    <a:pt x="344" y="552"/>
                    <a:pt x="344" y="552"/>
                    <a:pt x="344" y="552"/>
                  </a:cubicBezTo>
                  <a:cubicBezTo>
                    <a:pt x="344" y="303"/>
                    <a:pt x="188" y="148"/>
                    <a:pt x="188" y="148"/>
                  </a:cubicBezTo>
                  <a:cubicBezTo>
                    <a:pt x="188" y="148"/>
                    <a:pt x="283" y="147"/>
                    <a:pt x="315" y="151"/>
                  </a:cubicBezTo>
                  <a:cubicBezTo>
                    <a:pt x="349" y="155"/>
                    <a:pt x="424" y="198"/>
                    <a:pt x="424" y="198"/>
                  </a:cubicBezTo>
                  <a:cubicBezTo>
                    <a:pt x="461" y="215"/>
                    <a:pt x="504" y="199"/>
                    <a:pt x="521" y="162"/>
                  </a:cubicBezTo>
                  <a:cubicBezTo>
                    <a:pt x="538" y="126"/>
                    <a:pt x="522" y="83"/>
                    <a:pt x="485" y="66"/>
                  </a:cubicBezTo>
                  <a:close/>
                </a:path>
              </a:pathLst>
            </a:custGeom>
            <a:solidFill>
              <a:srgbClr val="FCC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27D805C3-EBFF-4408-AD8B-0880BBE68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8812" y="5329888"/>
              <a:ext cx="164915" cy="218626"/>
            </a:xfrm>
            <a:custGeom>
              <a:avLst/>
              <a:gdLst>
                <a:gd name="T0" fmla="*/ 78 w 92"/>
                <a:gd name="T1" fmla="*/ 79 h 122"/>
                <a:gd name="T2" fmla="*/ 0 w 92"/>
                <a:gd name="T3" fmla="*/ 108 h 122"/>
                <a:gd name="T4" fmla="*/ 49 w 92"/>
                <a:gd name="T5" fmla="*/ 0 h 122"/>
                <a:gd name="T6" fmla="*/ 78 w 92"/>
                <a:gd name="T7" fmla="*/ 7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22">
                  <a:moveTo>
                    <a:pt x="78" y="79"/>
                  </a:moveTo>
                  <a:cubicBezTo>
                    <a:pt x="65" y="109"/>
                    <a:pt x="30" y="122"/>
                    <a:pt x="0" y="108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79" y="14"/>
                    <a:pt x="92" y="49"/>
                    <a:pt x="78" y="79"/>
                  </a:cubicBezTo>
                  <a:close/>
                </a:path>
              </a:pathLst>
            </a:custGeom>
            <a:solidFill>
              <a:srgbClr val="FFE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6B09571B-3FDD-4AF5-B0B5-B90C18BEB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8158" y="6556917"/>
              <a:ext cx="865425" cy="30108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74E61BEE-AED8-4664-A3C3-2156C1FAF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027" y="6556917"/>
              <a:ext cx="414557" cy="30108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B6CB0018-25A9-44AA-B476-6C131F9A3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6166" y="5456979"/>
              <a:ext cx="732283" cy="483398"/>
            </a:xfrm>
            <a:custGeom>
              <a:avLst/>
              <a:gdLst>
                <a:gd name="T0" fmla="*/ 395 w 409"/>
                <a:gd name="T1" fmla="*/ 57 h 270"/>
                <a:gd name="T2" fmla="*/ 352 w 409"/>
                <a:gd name="T3" fmla="*/ 151 h 270"/>
                <a:gd name="T4" fmla="*/ 107 w 409"/>
                <a:gd name="T5" fmla="*/ 256 h 270"/>
                <a:gd name="T6" fmla="*/ 14 w 409"/>
                <a:gd name="T7" fmla="*/ 214 h 270"/>
                <a:gd name="T8" fmla="*/ 14 w 409"/>
                <a:gd name="T9" fmla="*/ 214 h 270"/>
                <a:gd name="T10" fmla="*/ 56 w 409"/>
                <a:gd name="T11" fmla="*/ 120 h 270"/>
                <a:gd name="T12" fmla="*/ 301 w 409"/>
                <a:gd name="T13" fmla="*/ 14 h 270"/>
                <a:gd name="T14" fmla="*/ 395 w 409"/>
                <a:gd name="T15" fmla="*/ 57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9" h="270">
                  <a:moveTo>
                    <a:pt x="395" y="57"/>
                  </a:moveTo>
                  <a:cubicBezTo>
                    <a:pt x="409" y="95"/>
                    <a:pt x="389" y="137"/>
                    <a:pt x="352" y="151"/>
                  </a:cubicBezTo>
                  <a:cubicBezTo>
                    <a:pt x="107" y="256"/>
                    <a:pt x="107" y="256"/>
                    <a:pt x="107" y="256"/>
                  </a:cubicBezTo>
                  <a:cubicBezTo>
                    <a:pt x="70" y="270"/>
                    <a:pt x="28" y="251"/>
                    <a:pt x="14" y="214"/>
                  </a:cubicBezTo>
                  <a:cubicBezTo>
                    <a:pt x="14" y="214"/>
                    <a:pt x="14" y="214"/>
                    <a:pt x="14" y="214"/>
                  </a:cubicBezTo>
                  <a:cubicBezTo>
                    <a:pt x="0" y="176"/>
                    <a:pt x="19" y="134"/>
                    <a:pt x="56" y="120"/>
                  </a:cubicBezTo>
                  <a:cubicBezTo>
                    <a:pt x="301" y="14"/>
                    <a:pt x="301" y="14"/>
                    <a:pt x="301" y="14"/>
                  </a:cubicBezTo>
                  <a:cubicBezTo>
                    <a:pt x="339" y="0"/>
                    <a:pt x="380" y="19"/>
                    <a:pt x="395" y="57"/>
                  </a:cubicBezTo>
                  <a:close/>
                </a:path>
              </a:pathLst>
            </a:custGeom>
            <a:solidFill>
              <a:srgbClr val="F4B28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19015538-F9BA-4C5A-BBC1-D4AABCF33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426" y="5691491"/>
              <a:ext cx="155837" cy="216356"/>
            </a:xfrm>
            <a:custGeom>
              <a:avLst/>
              <a:gdLst>
                <a:gd name="T0" fmla="*/ 12 w 87"/>
                <a:gd name="T1" fmla="*/ 76 h 121"/>
                <a:gd name="T2" fmla="*/ 46 w 87"/>
                <a:gd name="T3" fmla="*/ 0 h 121"/>
                <a:gd name="T4" fmla="*/ 87 w 87"/>
                <a:gd name="T5" fmla="*/ 110 h 121"/>
                <a:gd name="T6" fmla="*/ 12 w 87"/>
                <a:gd name="T7" fmla="*/ 7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21">
                  <a:moveTo>
                    <a:pt x="12" y="76"/>
                  </a:moveTo>
                  <a:cubicBezTo>
                    <a:pt x="0" y="45"/>
                    <a:pt x="16" y="11"/>
                    <a:pt x="46" y="0"/>
                  </a:cubicBezTo>
                  <a:cubicBezTo>
                    <a:pt x="87" y="110"/>
                    <a:pt x="87" y="110"/>
                    <a:pt x="87" y="110"/>
                  </a:cubicBezTo>
                  <a:cubicBezTo>
                    <a:pt x="57" y="121"/>
                    <a:pt x="23" y="106"/>
                    <a:pt x="12" y="76"/>
                  </a:cubicBezTo>
                  <a:close/>
                </a:path>
              </a:pathLst>
            </a:custGeom>
            <a:solidFill>
              <a:srgbClr val="FFE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11C3C763-32CC-4378-BD98-202DAB040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7088" y="5743689"/>
              <a:ext cx="732283" cy="482641"/>
            </a:xfrm>
            <a:custGeom>
              <a:avLst/>
              <a:gdLst>
                <a:gd name="T0" fmla="*/ 395 w 409"/>
                <a:gd name="T1" fmla="*/ 57 h 270"/>
                <a:gd name="T2" fmla="*/ 352 w 409"/>
                <a:gd name="T3" fmla="*/ 150 h 270"/>
                <a:gd name="T4" fmla="*/ 108 w 409"/>
                <a:gd name="T5" fmla="*/ 256 h 270"/>
                <a:gd name="T6" fmla="*/ 14 w 409"/>
                <a:gd name="T7" fmla="*/ 213 h 270"/>
                <a:gd name="T8" fmla="*/ 14 w 409"/>
                <a:gd name="T9" fmla="*/ 213 h 270"/>
                <a:gd name="T10" fmla="*/ 57 w 409"/>
                <a:gd name="T11" fmla="*/ 120 h 270"/>
                <a:gd name="T12" fmla="*/ 301 w 409"/>
                <a:gd name="T13" fmla="*/ 14 h 270"/>
                <a:gd name="T14" fmla="*/ 395 w 409"/>
                <a:gd name="T15" fmla="*/ 57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9" h="270">
                  <a:moveTo>
                    <a:pt x="395" y="57"/>
                  </a:moveTo>
                  <a:cubicBezTo>
                    <a:pt x="409" y="94"/>
                    <a:pt x="390" y="136"/>
                    <a:pt x="352" y="150"/>
                  </a:cubicBezTo>
                  <a:cubicBezTo>
                    <a:pt x="108" y="256"/>
                    <a:pt x="108" y="256"/>
                    <a:pt x="108" y="256"/>
                  </a:cubicBezTo>
                  <a:cubicBezTo>
                    <a:pt x="70" y="270"/>
                    <a:pt x="28" y="251"/>
                    <a:pt x="14" y="213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0" y="176"/>
                    <a:pt x="19" y="134"/>
                    <a:pt x="57" y="120"/>
                  </a:cubicBezTo>
                  <a:cubicBezTo>
                    <a:pt x="301" y="14"/>
                    <a:pt x="301" y="14"/>
                    <a:pt x="301" y="14"/>
                  </a:cubicBezTo>
                  <a:cubicBezTo>
                    <a:pt x="339" y="0"/>
                    <a:pt x="381" y="19"/>
                    <a:pt x="395" y="57"/>
                  </a:cubicBezTo>
                  <a:close/>
                </a:path>
              </a:pathLst>
            </a:custGeom>
            <a:solidFill>
              <a:srgbClr val="F4B28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0384F554-D5EC-45B6-97FE-4EF80906C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426" y="5977445"/>
              <a:ext cx="155837" cy="216356"/>
            </a:xfrm>
            <a:custGeom>
              <a:avLst/>
              <a:gdLst>
                <a:gd name="T0" fmla="*/ 12 w 87"/>
                <a:gd name="T1" fmla="*/ 75 h 121"/>
                <a:gd name="T2" fmla="*/ 46 w 87"/>
                <a:gd name="T3" fmla="*/ 0 h 121"/>
                <a:gd name="T4" fmla="*/ 87 w 87"/>
                <a:gd name="T5" fmla="*/ 110 h 121"/>
                <a:gd name="T6" fmla="*/ 12 w 87"/>
                <a:gd name="T7" fmla="*/ 7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21">
                  <a:moveTo>
                    <a:pt x="12" y="75"/>
                  </a:moveTo>
                  <a:cubicBezTo>
                    <a:pt x="0" y="45"/>
                    <a:pt x="16" y="11"/>
                    <a:pt x="46" y="0"/>
                  </a:cubicBezTo>
                  <a:cubicBezTo>
                    <a:pt x="87" y="110"/>
                    <a:pt x="87" y="110"/>
                    <a:pt x="87" y="110"/>
                  </a:cubicBezTo>
                  <a:cubicBezTo>
                    <a:pt x="57" y="121"/>
                    <a:pt x="23" y="106"/>
                    <a:pt x="12" y="75"/>
                  </a:cubicBezTo>
                  <a:close/>
                </a:path>
              </a:pathLst>
            </a:custGeom>
            <a:solidFill>
              <a:srgbClr val="FFE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E7438AC6-453A-4FD9-808B-71BC6D39C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641" y="2822878"/>
              <a:ext cx="1925269" cy="1924513"/>
            </a:xfrm>
            <a:custGeom>
              <a:avLst/>
              <a:gdLst>
                <a:gd name="T0" fmla="*/ 538 w 1076"/>
                <a:gd name="T1" fmla="*/ 1076 h 1076"/>
                <a:gd name="T2" fmla="*/ 0 w 1076"/>
                <a:gd name="T3" fmla="*/ 538 h 1076"/>
                <a:gd name="T4" fmla="*/ 538 w 1076"/>
                <a:gd name="T5" fmla="*/ 0 h 1076"/>
                <a:gd name="T6" fmla="*/ 1076 w 1076"/>
                <a:gd name="T7" fmla="*/ 538 h 1076"/>
                <a:gd name="T8" fmla="*/ 538 w 1076"/>
                <a:gd name="T9" fmla="*/ 1076 h 1076"/>
                <a:gd name="T10" fmla="*/ 538 w 1076"/>
                <a:gd name="T11" fmla="*/ 80 h 1076"/>
                <a:gd name="T12" fmla="*/ 80 w 1076"/>
                <a:gd name="T13" fmla="*/ 538 h 1076"/>
                <a:gd name="T14" fmla="*/ 538 w 1076"/>
                <a:gd name="T15" fmla="*/ 996 h 1076"/>
                <a:gd name="T16" fmla="*/ 996 w 1076"/>
                <a:gd name="T17" fmla="*/ 538 h 1076"/>
                <a:gd name="T18" fmla="*/ 538 w 1076"/>
                <a:gd name="T19" fmla="*/ 80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6" h="1076">
                  <a:moveTo>
                    <a:pt x="538" y="1076"/>
                  </a:moveTo>
                  <a:cubicBezTo>
                    <a:pt x="241" y="1076"/>
                    <a:pt x="0" y="835"/>
                    <a:pt x="0" y="538"/>
                  </a:cubicBezTo>
                  <a:cubicBezTo>
                    <a:pt x="0" y="242"/>
                    <a:pt x="241" y="0"/>
                    <a:pt x="538" y="0"/>
                  </a:cubicBezTo>
                  <a:cubicBezTo>
                    <a:pt x="835" y="0"/>
                    <a:pt x="1076" y="242"/>
                    <a:pt x="1076" y="538"/>
                  </a:cubicBezTo>
                  <a:cubicBezTo>
                    <a:pt x="1076" y="835"/>
                    <a:pt x="835" y="1076"/>
                    <a:pt x="538" y="1076"/>
                  </a:cubicBezTo>
                  <a:close/>
                  <a:moveTo>
                    <a:pt x="538" y="80"/>
                  </a:moveTo>
                  <a:cubicBezTo>
                    <a:pt x="286" y="80"/>
                    <a:pt x="80" y="286"/>
                    <a:pt x="80" y="538"/>
                  </a:cubicBezTo>
                  <a:cubicBezTo>
                    <a:pt x="80" y="791"/>
                    <a:pt x="286" y="996"/>
                    <a:pt x="538" y="996"/>
                  </a:cubicBezTo>
                  <a:cubicBezTo>
                    <a:pt x="791" y="996"/>
                    <a:pt x="996" y="791"/>
                    <a:pt x="996" y="538"/>
                  </a:cubicBezTo>
                  <a:cubicBezTo>
                    <a:pt x="996" y="286"/>
                    <a:pt x="791" y="80"/>
                    <a:pt x="538" y="8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7639AE69-4DE8-40C6-A65E-502AAF03D562}"/>
              </a:ext>
            </a:extLst>
          </p:cNvPr>
          <p:cNvSpPr/>
          <p:nvPr/>
        </p:nvSpPr>
        <p:spPr>
          <a:xfrm>
            <a:off x="6673797" y="1836331"/>
            <a:ext cx="1805675" cy="373949"/>
          </a:xfrm>
          <a:prstGeom prst="rect">
            <a:avLst/>
          </a:prstGeom>
        </p:spPr>
        <p:txBody>
          <a:bodyPr wrap="square"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100"/>
              <a:t>此部分内容作为文字排版占位显示（建议使用主题字体）。</a:t>
            </a: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2611D456-80E2-4B2E-BF86-E56F1B75433D}"/>
              </a:ext>
            </a:extLst>
          </p:cNvPr>
          <p:cNvSpPr txBox="1"/>
          <p:nvPr/>
        </p:nvSpPr>
        <p:spPr>
          <a:xfrm>
            <a:off x="6673797" y="1628342"/>
            <a:ext cx="1061829" cy="253916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r>
              <a:rPr lang="zh-CN" altLang="en-US" sz="1600" b="1" dirty="0">
                <a:solidFill>
                  <a:schemeClr val="accent4"/>
                </a:solidFill>
              </a:rPr>
              <a:t>标题文本预设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4B30D43-D5BD-467F-B530-28327357C705}"/>
              </a:ext>
            </a:extLst>
          </p:cNvPr>
          <p:cNvSpPr/>
          <p:nvPr/>
        </p:nvSpPr>
        <p:spPr>
          <a:xfrm>
            <a:off x="6985878" y="2782923"/>
            <a:ext cx="1807262" cy="373949"/>
          </a:xfrm>
          <a:prstGeom prst="rect">
            <a:avLst/>
          </a:prstGeom>
        </p:spPr>
        <p:txBody>
          <a:bodyPr wrap="square"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100"/>
              <a:t>此部分内容作为文字排版占位显示（建议使用主题字体）。</a:t>
            </a:r>
          </a:p>
        </p:txBody>
      </p:sp>
      <p:sp>
        <p:nvSpPr>
          <p:cNvPr id="9" name="文本框 24">
            <a:extLst>
              <a:ext uri="{FF2B5EF4-FFF2-40B4-BE49-F238E27FC236}">
                <a16:creationId xmlns:a16="http://schemas.microsoft.com/office/drawing/2014/main" id="{BF1D63EE-236E-47B0-AA4E-6AD8F12E0EF0}"/>
              </a:ext>
            </a:extLst>
          </p:cNvPr>
          <p:cNvSpPr txBox="1"/>
          <p:nvPr/>
        </p:nvSpPr>
        <p:spPr>
          <a:xfrm>
            <a:off x="6985879" y="2574933"/>
            <a:ext cx="1061829" cy="253916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r>
              <a:rPr lang="zh-CN" altLang="en-US" sz="1600" b="1">
                <a:solidFill>
                  <a:schemeClr val="accent6"/>
                </a:solidFill>
              </a:rPr>
              <a:t>标题文本预设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6C73546-7D0C-4D0C-98C3-37782C013E69}"/>
              </a:ext>
            </a:extLst>
          </p:cNvPr>
          <p:cNvSpPr/>
          <p:nvPr/>
        </p:nvSpPr>
        <p:spPr>
          <a:xfrm>
            <a:off x="6673796" y="3769881"/>
            <a:ext cx="1807262" cy="373949"/>
          </a:xfrm>
          <a:prstGeom prst="rect">
            <a:avLst/>
          </a:prstGeom>
        </p:spPr>
        <p:txBody>
          <a:bodyPr wrap="square"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100"/>
              <a:t>此部分内容作为文字排版占位显示（建议使用主题字体）。</a:t>
            </a:r>
          </a:p>
        </p:txBody>
      </p:sp>
      <p:sp>
        <p:nvSpPr>
          <p:cNvPr id="11" name="文本框 26">
            <a:extLst>
              <a:ext uri="{FF2B5EF4-FFF2-40B4-BE49-F238E27FC236}">
                <a16:creationId xmlns:a16="http://schemas.microsoft.com/office/drawing/2014/main" id="{7AA81BD2-73C2-44AA-ACA4-425561764C43}"/>
              </a:ext>
            </a:extLst>
          </p:cNvPr>
          <p:cNvSpPr txBox="1"/>
          <p:nvPr/>
        </p:nvSpPr>
        <p:spPr>
          <a:xfrm>
            <a:off x="6673797" y="3561892"/>
            <a:ext cx="1061829" cy="253916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r>
              <a:rPr lang="zh-CN" altLang="en-US" sz="1600" b="1">
                <a:solidFill>
                  <a:schemeClr val="accent5"/>
                </a:solidFill>
              </a:rPr>
              <a:t>标题文本预设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0839BF9-07E7-4D1F-B9E2-494C4753B284}"/>
              </a:ext>
            </a:extLst>
          </p:cNvPr>
          <p:cNvSpPr/>
          <p:nvPr/>
        </p:nvSpPr>
        <p:spPr>
          <a:xfrm flipH="1">
            <a:off x="733515" y="1836331"/>
            <a:ext cx="1748199" cy="373949"/>
          </a:xfrm>
          <a:prstGeom prst="rect">
            <a:avLst/>
          </a:prstGeom>
        </p:spPr>
        <p:txBody>
          <a:bodyPr wrap="square">
            <a:normAutofit fontScale="85000" lnSpcReduction="200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100"/>
              <a:t>此部分内容作为文字排版占位显示（建议使用主题字体）。</a:t>
            </a:r>
          </a:p>
        </p:txBody>
      </p:sp>
      <p:sp>
        <p:nvSpPr>
          <p:cNvPr id="13" name="文本框 28">
            <a:extLst>
              <a:ext uri="{FF2B5EF4-FFF2-40B4-BE49-F238E27FC236}">
                <a16:creationId xmlns:a16="http://schemas.microsoft.com/office/drawing/2014/main" id="{E0EDA749-0393-45F4-813D-22B1A39735DA}"/>
              </a:ext>
            </a:extLst>
          </p:cNvPr>
          <p:cNvSpPr txBox="1"/>
          <p:nvPr/>
        </p:nvSpPr>
        <p:spPr>
          <a:xfrm flipH="1">
            <a:off x="1419884" y="1628342"/>
            <a:ext cx="1061829" cy="253916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pPr algn="r"/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8B7EE74-7523-479D-BA56-79E4C0374088}"/>
              </a:ext>
            </a:extLst>
          </p:cNvPr>
          <p:cNvSpPr/>
          <p:nvPr/>
        </p:nvSpPr>
        <p:spPr>
          <a:xfrm flipH="1">
            <a:off x="379435" y="2782923"/>
            <a:ext cx="1748199" cy="360821"/>
          </a:xfrm>
          <a:prstGeom prst="rect">
            <a:avLst/>
          </a:prstGeom>
        </p:spPr>
        <p:txBody>
          <a:bodyPr wrap="square">
            <a:normAutofit fontScale="70000" lnSpcReduction="20000"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/>
              <a:t>此部分内容作为文字排版占位显示（建议使用主题字体）。</a:t>
            </a:r>
          </a:p>
        </p:txBody>
      </p:sp>
      <p:sp>
        <p:nvSpPr>
          <p:cNvPr id="15" name="文本框 30">
            <a:extLst>
              <a:ext uri="{FF2B5EF4-FFF2-40B4-BE49-F238E27FC236}">
                <a16:creationId xmlns:a16="http://schemas.microsoft.com/office/drawing/2014/main" id="{4FB80D1C-0C69-408A-BBC1-A707C63903CA}"/>
              </a:ext>
            </a:extLst>
          </p:cNvPr>
          <p:cNvSpPr txBox="1"/>
          <p:nvPr/>
        </p:nvSpPr>
        <p:spPr>
          <a:xfrm flipH="1">
            <a:off x="1065804" y="2574933"/>
            <a:ext cx="1061829" cy="253916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pPr algn="r"/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9F10064-F104-488F-AEC8-2BFBCBEC0A07}"/>
              </a:ext>
            </a:extLst>
          </p:cNvPr>
          <p:cNvSpPr/>
          <p:nvPr/>
        </p:nvSpPr>
        <p:spPr>
          <a:xfrm flipH="1">
            <a:off x="733515" y="3769881"/>
            <a:ext cx="1748199" cy="360821"/>
          </a:xfrm>
          <a:prstGeom prst="rect">
            <a:avLst/>
          </a:prstGeom>
        </p:spPr>
        <p:txBody>
          <a:bodyPr wrap="square">
            <a:normAutofit fontScale="70000" lnSpcReduction="20000"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/>
              <a:t>此部分内容作为文字排版占位显示（建议使用主题字体）。</a:t>
            </a:r>
          </a:p>
        </p:txBody>
      </p:sp>
      <p:sp>
        <p:nvSpPr>
          <p:cNvPr id="17" name="文本框 32">
            <a:extLst>
              <a:ext uri="{FF2B5EF4-FFF2-40B4-BE49-F238E27FC236}">
                <a16:creationId xmlns:a16="http://schemas.microsoft.com/office/drawing/2014/main" id="{B606587E-36D7-4457-84D7-527A9D37F42B}"/>
              </a:ext>
            </a:extLst>
          </p:cNvPr>
          <p:cNvSpPr txBox="1"/>
          <p:nvPr/>
        </p:nvSpPr>
        <p:spPr>
          <a:xfrm flipH="1">
            <a:off x="1419884" y="3561892"/>
            <a:ext cx="1061829" cy="253916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pPr algn="r"/>
            <a:r>
              <a:rPr lang="zh-CN" altLang="en-US" sz="1600" b="1">
                <a:solidFill>
                  <a:schemeClr val="accent3"/>
                </a:solidFill>
              </a:rPr>
              <a:t>标题文本预设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9E2D855D-96A6-4F4B-9DA3-55A3BCB6B0E9}"/>
              </a:ext>
            </a:extLst>
          </p:cNvPr>
          <p:cNvCxnSpPr/>
          <p:nvPr/>
        </p:nvCxnSpPr>
        <p:spPr>
          <a:xfrm flipH="1">
            <a:off x="2309862" y="2821885"/>
            <a:ext cx="4351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E8FF8F67-D036-4A16-8880-9F1CFF7FE1D4}"/>
              </a:ext>
            </a:extLst>
          </p:cNvPr>
          <p:cNvCxnSpPr/>
          <p:nvPr/>
        </p:nvCxnSpPr>
        <p:spPr>
          <a:xfrm flipH="1">
            <a:off x="2677030" y="3813843"/>
            <a:ext cx="4351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91A2674-8519-40D3-875E-8D3082CBABE9}"/>
              </a:ext>
            </a:extLst>
          </p:cNvPr>
          <p:cNvCxnSpPr/>
          <p:nvPr/>
        </p:nvCxnSpPr>
        <p:spPr>
          <a:xfrm flipH="1">
            <a:off x="2677030" y="1885104"/>
            <a:ext cx="4351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CAEC1DAA-81F0-4D6A-8334-8FE0C838F6DC}"/>
              </a:ext>
            </a:extLst>
          </p:cNvPr>
          <p:cNvCxnSpPr/>
          <p:nvPr/>
        </p:nvCxnSpPr>
        <p:spPr>
          <a:xfrm>
            <a:off x="6398940" y="2821885"/>
            <a:ext cx="4351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01C12F92-764A-4E72-85DE-2139166598F1}"/>
              </a:ext>
            </a:extLst>
          </p:cNvPr>
          <p:cNvCxnSpPr/>
          <p:nvPr/>
        </p:nvCxnSpPr>
        <p:spPr>
          <a:xfrm>
            <a:off x="6031772" y="3813843"/>
            <a:ext cx="4351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7B885503-6C73-4B16-A5BC-4DBAC65BCC64}"/>
              </a:ext>
            </a:extLst>
          </p:cNvPr>
          <p:cNvCxnSpPr/>
          <p:nvPr/>
        </p:nvCxnSpPr>
        <p:spPr>
          <a:xfrm>
            <a:off x="6031772" y="1885104"/>
            <a:ext cx="4351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40">
            <a:extLst>
              <a:ext uri="{FF2B5EF4-FFF2-40B4-BE49-F238E27FC236}">
                <a16:creationId xmlns:a16="http://schemas.microsoft.com/office/drawing/2014/main" id="{42C2AAE6-1324-4935-AFC6-690C86F17C53}"/>
              </a:ext>
            </a:extLst>
          </p:cNvPr>
          <p:cNvSpPr txBox="1"/>
          <p:nvPr/>
        </p:nvSpPr>
        <p:spPr>
          <a:xfrm>
            <a:off x="4156502" y="2622206"/>
            <a:ext cx="830997" cy="484748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标题</a:t>
            </a:r>
            <a:b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文本预设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5188380" y="1709876"/>
            <a:ext cx="554648" cy="553679"/>
            <a:chOff x="5188380" y="1709876"/>
            <a:chExt cx="554648" cy="553679"/>
          </a:xfrm>
        </p:grpSpPr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382DFA4C-0B65-440B-8DD3-EC79FD39B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8380" y="1709876"/>
              <a:ext cx="554648" cy="553679"/>
            </a:xfrm>
            <a:custGeom>
              <a:avLst/>
              <a:gdLst>
                <a:gd name="T0" fmla="*/ 390 w 474"/>
                <a:gd name="T1" fmla="*/ 390 h 474"/>
                <a:gd name="T2" fmla="*/ 84 w 474"/>
                <a:gd name="T3" fmla="*/ 390 h 474"/>
                <a:gd name="T4" fmla="*/ 84 w 474"/>
                <a:gd name="T5" fmla="*/ 84 h 474"/>
                <a:gd name="T6" fmla="*/ 390 w 474"/>
                <a:gd name="T7" fmla="*/ 84 h 474"/>
                <a:gd name="T8" fmla="*/ 390 w 474"/>
                <a:gd name="T9" fmla="*/ 39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474">
                  <a:moveTo>
                    <a:pt x="390" y="390"/>
                  </a:moveTo>
                  <a:cubicBezTo>
                    <a:pt x="306" y="474"/>
                    <a:pt x="169" y="474"/>
                    <a:pt x="84" y="390"/>
                  </a:cubicBezTo>
                  <a:cubicBezTo>
                    <a:pt x="0" y="305"/>
                    <a:pt x="0" y="168"/>
                    <a:pt x="84" y="84"/>
                  </a:cubicBezTo>
                  <a:cubicBezTo>
                    <a:pt x="169" y="0"/>
                    <a:pt x="306" y="0"/>
                    <a:pt x="390" y="84"/>
                  </a:cubicBezTo>
                  <a:cubicBezTo>
                    <a:pt x="474" y="168"/>
                    <a:pt x="474" y="305"/>
                    <a:pt x="390" y="390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370AE826-2FDB-4A18-B395-A0E1D4CE9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357" y="1897553"/>
              <a:ext cx="190692" cy="178006"/>
            </a:xfrm>
            <a:custGeom>
              <a:avLst/>
              <a:gdLst>
                <a:gd name="connsiteX0" fmla="*/ 159472 w 338138"/>
                <a:gd name="connsiteY0" fmla="*/ 265112 h 315913"/>
                <a:gd name="connsiteX1" fmla="*/ 155575 w 338138"/>
                <a:gd name="connsiteY1" fmla="*/ 269194 h 315913"/>
                <a:gd name="connsiteX2" fmla="*/ 155575 w 338138"/>
                <a:gd name="connsiteY2" fmla="*/ 289605 h 315913"/>
                <a:gd name="connsiteX3" fmla="*/ 158173 w 338138"/>
                <a:gd name="connsiteY3" fmla="*/ 293687 h 315913"/>
                <a:gd name="connsiteX4" fmla="*/ 181553 w 338138"/>
                <a:gd name="connsiteY4" fmla="*/ 293687 h 315913"/>
                <a:gd name="connsiteX5" fmla="*/ 184150 w 338138"/>
                <a:gd name="connsiteY5" fmla="*/ 290966 h 315913"/>
                <a:gd name="connsiteX6" fmla="*/ 184150 w 338138"/>
                <a:gd name="connsiteY6" fmla="*/ 269194 h 315913"/>
                <a:gd name="connsiteX7" fmla="*/ 181553 w 338138"/>
                <a:gd name="connsiteY7" fmla="*/ 265112 h 315913"/>
                <a:gd name="connsiteX8" fmla="*/ 159472 w 338138"/>
                <a:gd name="connsiteY8" fmla="*/ 265112 h 315913"/>
                <a:gd name="connsiteX9" fmla="*/ 169069 w 338138"/>
                <a:gd name="connsiteY9" fmla="*/ 222250 h 315913"/>
                <a:gd name="connsiteX10" fmla="*/ 155575 w 338138"/>
                <a:gd name="connsiteY10" fmla="*/ 235744 h 315913"/>
                <a:gd name="connsiteX11" fmla="*/ 169069 w 338138"/>
                <a:gd name="connsiteY11" fmla="*/ 249238 h 315913"/>
                <a:gd name="connsiteX12" fmla="*/ 182563 w 338138"/>
                <a:gd name="connsiteY12" fmla="*/ 235744 h 315913"/>
                <a:gd name="connsiteX13" fmla="*/ 169069 w 338138"/>
                <a:gd name="connsiteY13" fmla="*/ 222250 h 315913"/>
                <a:gd name="connsiteX14" fmla="*/ 145852 w 338138"/>
                <a:gd name="connsiteY14" fmla="*/ 55033 h 315913"/>
                <a:gd name="connsiteX15" fmla="*/ 157704 w 338138"/>
                <a:gd name="connsiteY15" fmla="*/ 56356 h 315913"/>
                <a:gd name="connsiteX16" fmla="*/ 156388 w 338138"/>
                <a:gd name="connsiteY16" fmla="*/ 68262 h 315913"/>
                <a:gd name="connsiteX17" fmla="*/ 57619 w 338138"/>
                <a:gd name="connsiteY17" fmla="*/ 137054 h 315913"/>
                <a:gd name="connsiteX18" fmla="*/ 53669 w 338138"/>
                <a:gd name="connsiteY18" fmla="*/ 139700 h 315913"/>
                <a:gd name="connsiteX19" fmla="*/ 47084 w 338138"/>
                <a:gd name="connsiteY19" fmla="*/ 135731 h 315913"/>
                <a:gd name="connsiteX20" fmla="*/ 48401 w 338138"/>
                <a:gd name="connsiteY20" fmla="*/ 123825 h 315913"/>
                <a:gd name="connsiteX21" fmla="*/ 145852 w 338138"/>
                <a:gd name="connsiteY21" fmla="*/ 55033 h 315913"/>
                <a:gd name="connsiteX22" fmla="*/ 88577 w 338138"/>
                <a:gd name="connsiteY22" fmla="*/ 47055 h 315913"/>
                <a:gd name="connsiteX23" fmla="*/ 100532 w 338138"/>
                <a:gd name="connsiteY23" fmla="*/ 48358 h 315913"/>
                <a:gd name="connsiteX24" fmla="*/ 99203 w 338138"/>
                <a:gd name="connsiteY24" fmla="*/ 60081 h 315913"/>
                <a:gd name="connsiteX25" fmla="*/ 52712 w 338138"/>
                <a:gd name="connsiteY25" fmla="*/ 92645 h 315913"/>
                <a:gd name="connsiteX26" fmla="*/ 47399 w 338138"/>
                <a:gd name="connsiteY26" fmla="*/ 95250 h 315913"/>
                <a:gd name="connsiteX27" fmla="*/ 40757 w 338138"/>
                <a:gd name="connsiteY27" fmla="*/ 91342 h 315913"/>
                <a:gd name="connsiteX28" fmla="*/ 43414 w 338138"/>
                <a:gd name="connsiteY28" fmla="*/ 79619 h 315913"/>
                <a:gd name="connsiteX29" fmla="*/ 88577 w 338138"/>
                <a:gd name="connsiteY29" fmla="*/ 47055 h 315913"/>
                <a:gd name="connsiteX30" fmla="*/ 35086 w 338138"/>
                <a:gd name="connsiteY30" fmla="*/ 22225 h 315913"/>
                <a:gd name="connsiteX31" fmla="*/ 20637 w 338138"/>
                <a:gd name="connsiteY31" fmla="*/ 35344 h 315913"/>
                <a:gd name="connsiteX32" fmla="*/ 20637 w 338138"/>
                <a:gd name="connsiteY32" fmla="*/ 196707 h 315913"/>
                <a:gd name="connsiteX33" fmla="*/ 35086 w 338138"/>
                <a:gd name="connsiteY33" fmla="*/ 211138 h 315913"/>
                <a:gd name="connsiteX34" fmla="*/ 303051 w 338138"/>
                <a:gd name="connsiteY34" fmla="*/ 211138 h 315913"/>
                <a:gd name="connsiteX35" fmla="*/ 317500 w 338138"/>
                <a:gd name="connsiteY35" fmla="*/ 196707 h 315913"/>
                <a:gd name="connsiteX36" fmla="*/ 317500 w 338138"/>
                <a:gd name="connsiteY36" fmla="*/ 35344 h 315913"/>
                <a:gd name="connsiteX37" fmla="*/ 303051 w 338138"/>
                <a:gd name="connsiteY37" fmla="*/ 22225 h 315913"/>
                <a:gd name="connsiteX38" fmla="*/ 35086 w 338138"/>
                <a:gd name="connsiteY38" fmla="*/ 22225 h 315913"/>
                <a:gd name="connsiteX39" fmla="*/ 14529 w 338138"/>
                <a:gd name="connsiteY39" fmla="*/ 0 h 315913"/>
                <a:gd name="connsiteX40" fmla="*/ 323609 w 338138"/>
                <a:gd name="connsiteY40" fmla="*/ 0 h 315913"/>
                <a:gd name="connsiteX41" fmla="*/ 338138 w 338138"/>
                <a:gd name="connsiteY41" fmla="*/ 13163 h 315913"/>
                <a:gd name="connsiteX42" fmla="*/ 338138 w 338138"/>
                <a:gd name="connsiteY42" fmla="*/ 251414 h 315913"/>
                <a:gd name="connsiteX43" fmla="*/ 323609 w 338138"/>
                <a:gd name="connsiteY43" fmla="*/ 265893 h 315913"/>
                <a:gd name="connsiteX44" fmla="*/ 210016 w 338138"/>
                <a:gd name="connsiteY44" fmla="*/ 265893 h 315913"/>
                <a:gd name="connsiteX45" fmla="*/ 207374 w 338138"/>
                <a:gd name="connsiteY45" fmla="*/ 268526 h 315913"/>
                <a:gd name="connsiteX46" fmla="*/ 207374 w 338138"/>
                <a:gd name="connsiteY46" fmla="*/ 290903 h 315913"/>
                <a:gd name="connsiteX47" fmla="*/ 208695 w 338138"/>
                <a:gd name="connsiteY47" fmla="*/ 293536 h 315913"/>
                <a:gd name="connsiteX48" fmla="*/ 239074 w 338138"/>
                <a:gd name="connsiteY48" fmla="*/ 293536 h 315913"/>
                <a:gd name="connsiteX49" fmla="*/ 250962 w 338138"/>
                <a:gd name="connsiteY49" fmla="*/ 305383 h 315913"/>
                <a:gd name="connsiteX50" fmla="*/ 239074 w 338138"/>
                <a:gd name="connsiteY50" fmla="*/ 315913 h 315913"/>
                <a:gd name="connsiteX51" fmla="*/ 99064 w 338138"/>
                <a:gd name="connsiteY51" fmla="*/ 315913 h 315913"/>
                <a:gd name="connsiteX52" fmla="*/ 87176 w 338138"/>
                <a:gd name="connsiteY52" fmla="*/ 305383 h 315913"/>
                <a:gd name="connsiteX53" fmla="*/ 99064 w 338138"/>
                <a:gd name="connsiteY53" fmla="*/ 293536 h 315913"/>
                <a:gd name="connsiteX54" fmla="*/ 129444 w 338138"/>
                <a:gd name="connsiteY54" fmla="*/ 293536 h 315913"/>
                <a:gd name="connsiteX55" fmla="*/ 130765 w 338138"/>
                <a:gd name="connsiteY55" fmla="*/ 289587 h 315913"/>
                <a:gd name="connsiteX56" fmla="*/ 130765 w 338138"/>
                <a:gd name="connsiteY56" fmla="*/ 268526 h 315913"/>
                <a:gd name="connsiteX57" fmla="*/ 126802 w 338138"/>
                <a:gd name="connsiteY57" fmla="*/ 265893 h 315913"/>
                <a:gd name="connsiteX58" fmla="*/ 14529 w 338138"/>
                <a:gd name="connsiteY58" fmla="*/ 265893 h 315913"/>
                <a:gd name="connsiteX59" fmla="*/ 0 w 338138"/>
                <a:gd name="connsiteY59" fmla="*/ 251414 h 315913"/>
                <a:gd name="connsiteX60" fmla="*/ 0 w 338138"/>
                <a:gd name="connsiteY60" fmla="*/ 13163 h 315913"/>
                <a:gd name="connsiteX61" fmla="*/ 14529 w 338138"/>
                <a:gd name="connsiteY61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138" h="315913">
                  <a:moveTo>
                    <a:pt x="159472" y="265112"/>
                  </a:moveTo>
                  <a:cubicBezTo>
                    <a:pt x="159472" y="265112"/>
                    <a:pt x="155575" y="265112"/>
                    <a:pt x="155575" y="269194"/>
                  </a:cubicBezTo>
                  <a:cubicBezTo>
                    <a:pt x="155575" y="269194"/>
                    <a:pt x="155575" y="269194"/>
                    <a:pt x="155575" y="289605"/>
                  </a:cubicBezTo>
                  <a:cubicBezTo>
                    <a:pt x="155575" y="292326"/>
                    <a:pt x="155575" y="293687"/>
                    <a:pt x="158173" y="293687"/>
                  </a:cubicBezTo>
                  <a:cubicBezTo>
                    <a:pt x="158173" y="293687"/>
                    <a:pt x="158173" y="293687"/>
                    <a:pt x="181553" y="293687"/>
                  </a:cubicBezTo>
                  <a:cubicBezTo>
                    <a:pt x="182851" y="293687"/>
                    <a:pt x="184150" y="292326"/>
                    <a:pt x="184150" y="290966"/>
                  </a:cubicBezTo>
                  <a:cubicBezTo>
                    <a:pt x="184150" y="290966"/>
                    <a:pt x="184150" y="290966"/>
                    <a:pt x="184150" y="269194"/>
                  </a:cubicBezTo>
                  <a:cubicBezTo>
                    <a:pt x="184150" y="265112"/>
                    <a:pt x="181553" y="265112"/>
                    <a:pt x="181553" y="265112"/>
                  </a:cubicBezTo>
                  <a:cubicBezTo>
                    <a:pt x="181553" y="265112"/>
                    <a:pt x="181553" y="265112"/>
                    <a:pt x="159472" y="265112"/>
                  </a:cubicBezTo>
                  <a:close/>
                  <a:moveTo>
                    <a:pt x="169069" y="222250"/>
                  </a:moveTo>
                  <a:cubicBezTo>
                    <a:pt x="161616" y="222250"/>
                    <a:pt x="155575" y="228291"/>
                    <a:pt x="155575" y="235744"/>
                  </a:cubicBezTo>
                  <a:cubicBezTo>
                    <a:pt x="155575" y="243197"/>
                    <a:pt x="161616" y="249238"/>
                    <a:pt x="169069" y="249238"/>
                  </a:cubicBezTo>
                  <a:cubicBezTo>
                    <a:pt x="176522" y="249238"/>
                    <a:pt x="182563" y="243197"/>
                    <a:pt x="182563" y="235744"/>
                  </a:cubicBezTo>
                  <a:cubicBezTo>
                    <a:pt x="182563" y="228291"/>
                    <a:pt x="176522" y="222250"/>
                    <a:pt x="169069" y="222250"/>
                  </a:cubicBezTo>
                  <a:close/>
                  <a:moveTo>
                    <a:pt x="145852" y="55033"/>
                  </a:moveTo>
                  <a:cubicBezTo>
                    <a:pt x="149803" y="52387"/>
                    <a:pt x="155071" y="52387"/>
                    <a:pt x="157704" y="56356"/>
                  </a:cubicBezTo>
                  <a:cubicBezTo>
                    <a:pt x="160338" y="60325"/>
                    <a:pt x="159021" y="65616"/>
                    <a:pt x="156388" y="68262"/>
                  </a:cubicBezTo>
                  <a:cubicBezTo>
                    <a:pt x="57619" y="137054"/>
                    <a:pt x="57619" y="137054"/>
                    <a:pt x="57619" y="137054"/>
                  </a:cubicBezTo>
                  <a:cubicBezTo>
                    <a:pt x="56302" y="138377"/>
                    <a:pt x="54986" y="139700"/>
                    <a:pt x="53669" y="139700"/>
                  </a:cubicBezTo>
                  <a:cubicBezTo>
                    <a:pt x="51035" y="139700"/>
                    <a:pt x="48401" y="138377"/>
                    <a:pt x="47084" y="135731"/>
                  </a:cubicBezTo>
                  <a:cubicBezTo>
                    <a:pt x="44450" y="131762"/>
                    <a:pt x="44450" y="126471"/>
                    <a:pt x="48401" y="123825"/>
                  </a:cubicBezTo>
                  <a:cubicBezTo>
                    <a:pt x="145852" y="55033"/>
                    <a:pt x="145852" y="55033"/>
                    <a:pt x="145852" y="55033"/>
                  </a:cubicBezTo>
                  <a:close/>
                  <a:moveTo>
                    <a:pt x="88577" y="47055"/>
                  </a:moveTo>
                  <a:cubicBezTo>
                    <a:pt x="92562" y="44450"/>
                    <a:pt x="97875" y="44450"/>
                    <a:pt x="100532" y="48358"/>
                  </a:cubicBezTo>
                  <a:cubicBezTo>
                    <a:pt x="103188" y="52265"/>
                    <a:pt x="101860" y="57476"/>
                    <a:pt x="99203" y="60081"/>
                  </a:cubicBezTo>
                  <a:cubicBezTo>
                    <a:pt x="52712" y="92645"/>
                    <a:pt x="52712" y="92645"/>
                    <a:pt x="52712" y="92645"/>
                  </a:cubicBezTo>
                  <a:cubicBezTo>
                    <a:pt x="51384" y="93947"/>
                    <a:pt x="50055" y="95250"/>
                    <a:pt x="47399" y="95250"/>
                  </a:cubicBezTo>
                  <a:cubicBezTo>
                    <a:pt x="44742" y="95250"/>
                    <a:pt x="42085" y="93947"/>
                    <a:pt x="40757" y="91342"/>
                  </a:cubicBezTo>
                  <a:cubicBezTo>
                    <a:pt x="38100" y="87435"/>
                    <a:pt x="39429" y="82224"/>
                    <a:pt x="43414" y="79619"/>
                  </a:cubicBezTo>
                  <a:cubicBezTo>
                    <a:pt x="88577" y="47055"/>
                    <a:pt x="88577" y="47055"/>
                    <a:pt x="88577" y="47055"/>
                  </a:cubicBezTo>
                  <a:close/>
                  <a:moveTo>
                    <a:pt x="35086" y="22225"/>
                  </a:moveTo>
                  <a:cubicBezTo>
                    <a:pt x="27205" y="22225"/>
                    <a:pt x="20637" y="28785"/>
                    <a:pt x="20637" y="35344"/>
                  </a:cubicBezTo>
                  <a:cubicBezTo>
                    <a:pt x="20637" y="35344"/>
                    <a:pt x="20637" y="35344"/>
                    <a:pt x="20637" y="196707"/>
                  </a:cubicBezTo>
                  <a:cubicBezTo>
                    <a:pt x="20637" y="204579"/>
                    <a:pt x="27205" y="211138"/>
                    <a:pt x="35086" y="211138"/>
                  </a:cubicBezTo>
                  <a:cubicBezTo>
                    <a:pt x="35086" y="211138"/>
                    <a:pt x="35086" y="211138"/>
                    <a:pt x="303051" y="211138"/>
                  </a:cubicBezTo>
                  <a:cubicBezTo>
                    <a:pt x="310932" y="211138"/>
                    <a:pt x="317500" y="204579"/>
                    <a:pt x="317500" y="196707"/>
                  </a:cubicBezTo>
                  <a:lnTo>
                    <a:pt x="317500" y="35344"/>
                  </a:lnTo>
                  <a:cubicBezTo>
                    <a:pt x="317500" y="28785"/>
                    <a:pt x="310932" y="22225"/>
                    <a:pt x="303051" y="22225"/>
                  </a:cubicBezTo>
                  <a:cubicBezTo>
                    <a:pt x="303051" y="22225"/>
                    <a:pt x="303051" y="22225"/>
                    <a:pt x="35086" y="22225"/>
                  </a:cubicBezTo>
                  <a:close/>
                  <a:moveTo>
                    <a:pt x="14529" y="0"/>
                  </a:moveTo>
                  <a:cubicBezTo>
                    <a:pt x="14529" y="0"/>
                    <a:pt x="14529" y="0"/>
                    <a:pt x="323609" y="0"/>
                  </a:cubicBezTo>
                  <a:cubicBezTo>
                    <a:pt x="331534" y="0"/>
                    <a:pt x="338138" y="5265"/>
                    <a:pt x="338138" y="13163"/>
                  </a:cubicBezTo>
                  <a:cubicBezTo>
                    <a:pt x="338138" y="13163"/>
                    <a:pt x="338138" y="13163"/>
                    <a:pt x="338138" y="251414"/>
                  </a:cubicBezTo>
                  <a:cubicBezTo>
                    <a:pt x="338138" y="259312"/>
                    <a:pt x="331534" y="265893"/>
                    <a:pt x="323609" y="265893"/>
                  </a:cubicBezTo>
                  <a:cubicBezTo>
                    <a:pt x="323609" y="265893"/>
                    <a:pt x="323609" y="265893"/>
                    <a:pt x="210016" y="265893"/>
                  </a:cubicBezTo>
                  <a:cubicBezTo>
                    <a:pt x="210016" y="265893"/>
                    <a:pt x="207374" y="265893"/>
                    <a:pt x="207374" y="268526"/>
                  </a:cubicBezTo>
                  <a:cubicBezTo>
                    <a:pt x="207374" y="268526"/>
                    <a:pt x="207374" y="268526"/>
                    <a:pt x="207374" y="290903"/>
                  </a:cubicBezTo>
                  <a:cubicBezTo>
                    <a:pt x="207374" y="292220"/>
                    <a:pt x="207374" y="293536"/>
                    <a:pt x="208695" y="293536"/>
                  </a:cubicBezTo>
                  <a:cubicBezTo>
                    <a:pt x="208695" y="293536"/>
                    <a:pt x="208695" y="293536"/>
                    <a:pt x="239074" y="293536"/>
                  </a:cubicBezTo>
                  <a:cubicBezTo>
                    <a:pt x="245679" y="293536"/>
                    <a:pt x="250962" y="298801"/>
                    <a:pt x="250962" y="305383"/>
                  </a:cubicBezTo>
                  <a:cubicBezTo>
                    <a:pt x="250962" y="310648"/>
                    <a:pt x="245679" y="315913"/>
                    <a:pt x="239074" y="315913"/>
                  </a:cubicBezTo>
                  <a:cubicBezTo>
                    <a:pt x="239074" y="315913"/>
                    <a:pt x="239074" y="315913"/>
                    <a:pt x="99064" y="315913"/>
                  </a:cubicBezTo>
                  <a:cubicBezTo>
                    <a:pt x="92460" y="315913"/>
                    <a:pt x="87176" y="310648"/>
                    <a:pt x="87176" y="305383"/>
                  </a:cubicBezTo>
                  <a:cubicBezTo>
                    <a:pt x="87176" y="298801"/>
                    <a:pt x="92460" y="293536"/>
                    <a:pt x="99064" y="293536"/>
                  </a:cubicBezTo>
                  <a:cubicBezTo>
                    <a:pt x="99064" y="293536"/>
                    <a:pt x="99064" y="293536"/>
                    <a:pt x="129444" y="293536"/>
                  </a:cubicBezTo>
                  <a:cubicBezTo>
                    <a:pt x="130765" y="293536"/>
                    <a:pt x="130765" y="292220"/>
                    <a:pt x="130765" y="289587"/>
                  </a:cubicBezTo>
                  <a:cubicBezTo>
                    <a:pt x="130765" y="289587"/>
                    <a:pt x="130765" y="289587"/>
                    <a:pt x="130765" y="268526"/>
                  </a:cubicBezTo>
                  <a:cubicBezTo>
                    <a:pt x="130765" y="264577"/>
                    <a:pt x="126802" y="265893"/>
                    <a:pt x="126802" y="265893"/>
                  </a:cubicBezTo>
                  <a:cubicBezTo>
                    <a:pt x="126802" y="265893"/>
                    <a:pt x="126802" y="265893"/>
                    <a:pt x="14529" y="265893"/>
                  </a:cubicBezTo>
                  <a:cubicBezTo>
                    <a:pt x="6604" y="265893"/>
                    <a:pt x="0" y="259312"/>
                    <a:pt x="0" y="251414"/>
                  </a:cubicBezTo>
                  <a:cubicBezTo>
                    <a:pt x="0" y="251414"/>
                    <a:pt x="0" y="251414"/>
                    <a:pt x="0" y="13163"/>
                  </a:cubicBezTo>
                  <a:cubicBezTo>
                    <a:pt x="0" y="5265"/>
                    <a:pt x="6604" y="0"/>
                    <a:pt x="145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400932" y="3496234"/>
            <a:ext cx="554153" cy="554152"/>
            <a:chOff x="3400932" y="3496234"/>
            <a:chExt cx="554153" cy="554152"/>
          </a:xfrm>
        </p:grpSpPr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445BA180-2D25-42CD-B4A9-C80B96504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0932" y="3496234"/>
              <a:ext cx="554153" cy="554152"/>
            </a:xfrm>
            <a:custGeom>
              <a:avLst/>
              <a:gdLst>
                <a:gd name="T0" fmla="*/ 84 w 474"/>
                <a:gd name="T1" fmla="*/ 84 h 474"/>
                <a:gd name="T2" fmla="*/ 390 w 474"/>
                <a:gd name="T3" fmla="*/ 84 h 474"/>
                <a:gd name="T4" fmla="*/ 390 w 474"/>
                <a:gd name="T5" fmla="*/ 390 h 474"/>
                <a:gd name="T6" fmla="*/ 84 w 474"/>
                <a:gd name="T7" fmla="*/ 390 h 474"/>
                <a:gd name="T8" fmla="*/ 84 w 474"/>
                <a:gd name="T9" fmla="*/ 8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474">
                  <a:moveTo>
                    <a:pt x="84" y="84"/>
                  </a:moveTo>
                  <a:cubicBezTo>
                    <a:pt x="168" y="0"/>
                    <a:pt x="305" y="0"/>
                    <a:pt x="390" y="84"/>
                  </a:cubicBezTo>
                  <a:cubicBezTo>
                    <a:pt x="474" y="169"/>
                    <a:pt x="474" y="306"/>
                    <a:pt x="390" y="390"/>
                  </a:cubicBezTo>
                  <a:cubicBezTo>
                    <a:pt x="305" y="474"/>
                    <a:pt x="168" y="474"/>
                    <a:pt x="84" y="390"/>
                  </a:cubicBezTo>
                  <a:cubicBezTo>
                    <a:pt x="0" y="306"/>
                    <a:pt x="0" y="169"/>
                    <a:pt x="84" y="84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20F001E8-67B3-4255-A9FD-1EEC52EE4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663" y="3684231"/>
              <a:ext cx="190692" cy="178158"/>
            </a:xfrm>
            <a:custGeom>
              <a:avLst/>
              <a:gdLst>
                <a:gd name="connsiteX0" fmla="*/ 159472 w 338138"/>
                <a:gd name="connsiteY0" fmla="*/ 265112 h 315913"/>
                <a:gd name="connsiteX1" fmla="*/ 155575 w 338138"/>
                <a:gd name="connsiteY1" fmla="*/ 269194 h 315913"/>
                <a:gd name="connsiteX2" fmla="*/ 155575 w 338138"/>
                <a:gd name="connsiteY2" fmla="*/ 289605 h 315913"/>
                <a:gd name="connsiteX3" fmla="*/ 158173 w 338138"/>
                <a:gd name="connsiteY3" fmla="*/ 293687 h 315913"/>
                <a:gd name="connsiteX4" fmla="*/ 181553 w 338138"/>
                <a:gd name="connsiteY4" fmla="*/ 293687 h 315913"/>
                <a:gd name="connsiteX5" fmla="*/ 184150 w 338138"/>
                <a:gd name="connsiteY5" fmla="*/ 290966 h 315913"/>
                <a:gd name="connsiteX6" fmla="*/ 184150 w 338138"/>
                <a:gd name="connsiteY6" fmla="*/ 269194 h 315913"/>
                <a:gd name="connsiteX7" fmla="*/ 181553 w 338138"/>
                <a:gd name="connsiteY7" fmla="*/ 265112 h 315913"/>
                <a:gd name="connsiteX8" fmla="*/ 159472 w 338138"/>
                <a:gd name="connsiteY8" fmla="*/ 265112 h 315913"/>
                <a:gd name="connsiteX9" fmla="*/ 169069 w 338138"/>
                <a:gd name="connsiteY9" fmla="*/ 222250 h 315913"/>
                <a:gd name="connsiteX10" fmla="*/ 155575 w 338138"/>
                <a:gd name="connsiteY10" fmla="*/ 235744 h 315913"/>
                <a:gd name="connsiteX11" fmla="*/ 169069 w 338138"/>
                <a:gd name="connsiteY11" fmla="*/ 249238 h 315913"/>
                <a:gd name="connsiteX12" fmla="*/ 182563 w 338138"/>
                <a:gd name="connsiteY12" fmla="*/ 235744 h 315913"/>
                <a:gd name="connsiteX13" fmla="*/ 169069 w 338138"/>
                <a:gd name="connsiteY13" fmla="*/ 222250 h 315913"/>
                <a:gd name="connsiteX14" fmla="*/ 145852 w 338138"/>
                <a:gd name="connsiteY14" fmla="*/ 55033 h 315913"/>
                <a:gd name="connsiteX15" fmla="*/ 157704 w 338138"/>
                <a:gd name="connsiteY15" fmla="*/ 56356 h 315913"/>
                <a:gd name="connsiteX16" fmla="*/ 156388 w 338138"/>
                <a:gd name="connsiteY16" fmla="*/ 68262 h 315913"/>
                <a:gd name="connsiteX17" fmla="*/ 57619 w 338138"/>
                <a:gd name="connsiteY17" fmla="*/ 137054 h 315913"/>
                <a:gd name="connsiteX18" fmla="*/ 53669 w 338138"/>
                <a:gd name="connsiteY18" fmla="*/ 139700 h 315913"/>
                <a:gd name="connsiteX19" fmla="*/ 47084 w 338138"/>
                <a:gd name="connsiteY19" fmla="*/ 135731 h 315913"/>
                <a:gd name="connsiteX20" fmla="*/ 48401 w 338138"/>
                <a:gd name="connsiteY20" fmla="*/ 123825 h 315913"/>
                <a:gd name="connsiteX21" fmla="*/ 145852 w 338138"/>
                <a:gd name="connsiteY21" fmla="*/ 55033 h 315913"/>
                <a:gd name="connsiteX22" fmla="*/ 88577 w 338138"/>
                <a:gd name="connsiteY22" fmla="*/ 47055 h 315913"/>
                <a:gd name="connsiteX23" fmla="*/ 100532 w 338138"/>
                <a:gd name="connsiteY23" fmla="*/ 48358 h 315913"/>
                <a:gd name="connsiteX24" fmla="*/ 99203 w 338138"/>
                <a:gd name="connsiteY24" fmla="*/ 60081 h 315913"/>
                <a:gd name="connsiteX25" fmla="*/ 52712 w 338138"/>
                <a:gd name="connsiteY25" fmla="*/ 92645 h 315913"/>
                <a:gd name="connsiteX26" fmla="*/ 47399 w 338138"/>
                <a:gd name="connsiteY26" fmla="*/ 95250 h 315913"/>
                <a:gd name="connsiteX27" fmla="*/ 40757 w 338138"/>
                <a:gd name="connsiteY27" fmla="*/ 91342 h 315913"/>
                <a:gd name="connsiteX28" fmla="*/ 43414 w 338138"/>
                <a:gd name="connsiteY28" fmla="*/ 79619 h 315913"/>
                <a:gd name="connsiteX29" fmla="*/ 88577 w 338138"/>
                <a:gd name="connsiteY29" fmla="*/ 47055 h 315913"/>
                <a:gd name="connsiteX30" fmla="*/ 35086 w 338138"/>
                <a:gd name="connsiteY30" fmla="*/ 22225 h 315913"/>
                <a:gd name="connsiteX31" fmla="*/ 20637 w 338138"/>
                <a:gd name="connsiteY31" fmla="*/ 35344 h 315913"/>
                <a:gd name="connsiteX32" fmla="*/ 20637 w 338138"/>
                <a:gd name="connsiteY32" fmla="*/ 196707 h 315913"/>
                <a:gd name="connsiteX33" fmla="*/ 35086 w 338138"/>
                <a:gd name="connsiteY33" fmla="*/ 211138 h 315913"/>
                <a:gd name="connsiteX34" fmla="*/ 303051 w 338138"/>
                <a:gd name="connsiteY34" fmla="*/ 211138 h 315913"/>
                <a:gd name="connsiteX35" fmla="*/ 317500 w 338138"/>
                <a:gd name="connsiteY35" fmla="*/ 196707 h 315913"/>
                <a:gd name="connsiteX36" fmla="*/ 317500 w 338138"/>
                <a:gd name="connsiteY36" fmla="*/ 35344 h 315913"/>
                <a:gd name="connsiteX37" fmla="*/ 303051 w 338138"/>
                <a:gd name="connsiteY37" fmla="*/ 22225 h 315913"/>
                <a:gd name="connsiteX38" fmla="*/ 35086 w 338138"/>
                <a:gd name="connsiteY38" fmla="*/ 22225 h 315913"/>
                <a:gd name="connsiteX39" fmla="*/ 14529 w 338138"/>
                <a:gd name="connsiteY39" fmla="*/ 0 h 315913"/>
                <a:gd name="connsiteX40" fmla="*/ 323609 w 338138"/>
                <a:gd name="connsiteY40" fmla="*/ 0 h 315913"/>
                <a:gd name="connsiteX41" fmla="*/ 338138 w 338138"/>
                <a:gd name="connsiteY41" fmla="*/ 13163 h 315913"/>
                <a:gd name="connsiteX42" fmla="*/ 338138 w 338138"/>
                <a:gd name="connsiteY42" fmla="*/ 251414 h 315913"/>
                <a:gd name="connsiteX43" fmla="*/ 323609 w 338138"/>
                <a:gd name="connsiteY43" fmla="*/ 265893 h 315913"/>
                <a:gd name="connsiteX44" fmla="*/ 210016 w 338138"/>
                <a:gd name="connsiteY44" fmla="*/ 265893 h 315913"/>
                <a:gd name="connsiteX45" fmla="*/ 207374 w 338138"/>
                <a:gd name="connsiteY45" fmla="*/ 268526 h 315913"/>
                <a:gd name="connsiteX46" fmla="*/ 207374 w 338138"/>
                <a:gd name="connsiteY46" fmla="*/ 290903 h 315913"/>
                <a:gd name="connsiteX47" fmla="*/ 208695 w 338138"/>
                <a:gd name="connsiteY47" fmla="*/ 293536 h 315913"/>
                <a:gd name="connsiteX48" fmla="*/ 239074 w 338138"/>
                <a:gd name="connsiteY48" fmla="*/ 293536 h 315913"/>
                <a:gd name="connsiteX49" fmla="*/ 250962 w 338138"/>
                <a:gd name="connsiteY49" fmla="*/ 305383 h 315913"/>
                <a:gd name="connsiteX50" fmla="*/ 239074 w 338138"/>
                <a:gd name="connsiteY50" fmla="*/ 315913 h 315913"/>
                <a:gd name="connsiteX51" fmla="*/ 99064 w 338138"/>
                <a:gd name="connsiteY51" fmla="*/ 315913 h 315913"/>
                <a:gd name="connsiteX52" fmla="*/ 87176 w 338138"/>
                <a:gd name="connsiteY52" fmla="*/ 305383 h 315913"/>
                <a:gd name="connsiteX53" fmla="*/ 99064 w 338138"/>
                <a:gd name="connsiteY53" fmla="*/ 293536 h 315913"/>
                <a:gd name="connsiteX54" fmla="*/ 129444 w 338138"/>
                <a:gd name="connsiteY54" fmla="*/ 293536 h 315913"/>
                <a:gd name="connsiteX55" fmla="*/ 130765 w 338138"/>
                <a:gd name="connsiteY55" fmla="*/ 289587 h 315913"/>
                <a:gd name="connsiteX56" fmla="*/ 130765 w 338138"/>
                <a:gd name="connsiteY56" fmla="*/ 268526 h 315913"/>
                <a:gd name="connsiteX57" fmla="*/ 126802 w 338138"/>
                <a:gd name="connsiteY57" fmla="*/ 265893 h 315913"/>
                <a:gd name="connsiteX58" fmla="*/ 14529 w 338138"/>
                <a:gd name="connsiteY58" fmla="*/ 265893 h 315913"/>
                <a:gd name="connsiteX59" fmla="*/ 0 w 338138"/>
                <a:gd name="connsiteY59" fmla="*/ 251414 h 315913"/>
                <a:gd name="connsiteX60" fmla="*/ 0 w 338138"/>
                <a:gd name="connsiteY60" fmla="*/ 13163 h 315913"/>
                <a:gd name="connsiteX61" fmla="*/ 14529 w 338138"/>
                <a:gd name="connsiteY61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138" h="315913">
                  <a:moveTo>
                    <a:pt x="159472" y="265112"/>
                  </a:moveTo>
                  <a:cubicBezTo>
                    <a:pt x="159472" y="265112"/>
                    <a:pt x="155575" y="265112"/>
                    <a:pt x="155575" y="269194"/>
                  </a:cubicBezTo>
                  <a:cubicBezTo>
                    <a:pt x="155575" y="269194"/>
                    <a:pt x="155575" y="269194"/>
                    <a:pt x="155575" y="289605"/>
                  </a:cubicBezTo>
                  <a:cubicBezTo>
                    <a:pt x="155575" y="292326"/>
                    <a:pt x="155575" y="293687"/>
                    <a:pt x="158173" y="293687"/>
                  </a:cubicBezTo>
                  <a:cubicBezTo>
                    <a:pt x="158173" y="293687"/>
                    <a:pt x="158173" y="293687"/>
                    <a:pt x="181553" y="293687"/>
                  </a:cubicBezTo>
                  <a:cubicBezTo>
                    <a:pt x="182851" y="293687"/>
                    <a:pt x="184150" y="292326"/>
                    <a:pt x="184150" y="290966"/>
                  </a:cubicBezTo>
                  <a:cubicBezTo>
                    <a:pt x="184150" y="290966"/>
                    <a:pt x="184150" y="290966"/>
                    <a:pt x="184150" y="269194"/>
                  </a:cubicBezTo>
                  <a:cubicBezTo>
                    <a:pt x="184150" y="265112"/>
                    <a:pt x="181553" y="265112"/>
                    <a:pt x="181553" y="265112"/>
                  </a:cubicBezTo>
                  <a:cubicBezTo>
                    <a:pt x="181553" y="265112"/>
                    <a:pt x="181553" y="265112"/>
                    <a:pt x="159472" y="265112"/>
                  </a:cubicBezTo>
                  <a:close/>
                  <a:moveTo>
                    <a:pt x="169069" y="222250"/>
                  </a:moveTo>
                  <a:cubicBezTo>
                    <a:pt x="161616" y="222250"/>
                    <a:pt x="155575" y="228291"/>
                    <a:pt x="155575" y="235744"/>
                  </a:cubicBezTo>
                  <a:cubicBezTo>
                    <a:pt x="155575" y="243197"/>
                    <a:pt x="161616" y="249238"/>
                    <a:pt x="169069" y="249238"/>
                  </a:cubicBezTo>
                  <a:cubicBezTo>
                    <a:pt x="176522" y="249238"/>
                    <a:pt x="182563" y="243197"/>
                    <a:pt x="182563" y="235744"/>
                  </a:cubicBezTo>
                  <a:cubicBezTo>
                    <a:pt x="182563" y="228291"/>
                    <a:pt x="176522" y="222250"/>
                    <a:pt x="169069" y="222250"/>
                  </a:cubicBezTo>
                  <a:close/>
                  <a:moveTo>
                    <a:pt x="145852" y="55033"/>
                  </a:moveTo>
                  <a:cubicBezTo>
                    <a:pt x="149803" y="52387"/>
                    <a:pt x="155071" y="52387"/>
                    <a:pt x="157704" y="56356"/>
                  </a:cubicBezTo>
                  <a:cubicBezTo>
                    <a:pt x="160338" y="60325"/>
                    <a:pt x="159021" y="65616"/>
                    <a:pt x="156388" y="68262"/>
                  </a:cubicBezTo>
                  <a:cubicBezTo>
                    <a:pt x="57619" y="137054"/>
                    <a:pt x="57619" y="137054"/>
                    <a:pt x="57619" y="137054"/>
                  </a:cubicBezTo>
                  <a:cubicBezTo>
                    <a:pt x="56302" y="138377"/>
                    <a:pt x="54986" y="139700"/>
                    <a:pt x="53669" y="139700"/>
                  </a:cubicBezTo>
                  <a:cubicBezTo>
                    <a:pt x="51035" y="139700"/>
                    <a:pt x="48401" y="138377"/>
                    <a:pt x="47084" y="135731"/>
                  </a:cubicBezTo>
                  <a:cubicBezTo>
                    <a:pt x="44450" y="131762"/>
                    <a:pt x="44450" y="126471"/>
                    <a:pt x="48401" y="123825"/>
                  </a:cubicBezTo>
                  <a:cubicBezTo>
                    <a:pt x="145852" y="55033"/>
                    <a:pt x="145852" y="55033"/>
                    <a:pt x="145852" y="55033"/>
                  </a:cubicBezTo>
                  <a:close/>
                  <a:moveTo>
                    <a:pt x="88577" y="47055"/>
                  </a:moveTo>
                  <a:cubicBezTo>
                    <a:pt x="92562" y="44450"/>
                    <a:pt x="97875" y="44450"/>
                    <a:pt x="100532" y="48358"/>
                  </a:cubicBezTo>
                  <a:cubicBezTo>
                    <a:pt x="103188" y="52265"/>
                    <a:pt x="101860" y="57476"/>
                    <a:pt x="99203" y="60081"/>
                  </a:cubicBezTo>
                  <a:cubicBezTo>
                    <a:pt x="52712" y="92645"/>
                    <a:pt x="52712" y="92645"/>
                    <a:pt x="52712" y="92645"/>
                  </a:cubicBezTo>
                  <a:cubicBezTo>
                    <a:pt x="51384" y="93947"/>
                    <a:pt x="50055" y="95250"/>
                    <a:pt x="47399" y="95250"/>
                  </a:cubicBezTo>
                  <a:cubicBezTo>
                    <a:pt x="44742" y="95250"/>
                    <a:pt x="42085" y="93947"/>
                    <a:pt x="40757" y="91342"/>
                  </a:cubicBezTo>
                  <a:cubicBezTo>
                    <a:pt x="38100" y="87435"/>
                    <a:pt x="39429" y="82224"/>
                    <a:pt x="43414" y="79619"/>
                  </a:cubicBezTo>
                  <a:cubicBezTo>
                    <a:pt x="88577" y="47055"/>
                    <a:pt x="88577" y="47055"/>
                    <a:pt x="88577" y="47055"/>
                  </a:cubicBezTo>
                  <a:close/>
                  <a:moveTo>
                    <a:pt x="35086" y="22225"/>
                  </a:moveTo>
                  <a:cubicBezTo>
                    <a:pt x="27205" y="22225"/>
                    <a:pt x="20637" y="28785"/>
                    <a:pt x="20637" y="35344"/>
                  </a:cubicBezTo>
                  <a:cubicBezTo>
                    <a:pt x="20637" y="35344"/>
                    <a:pt x="20637" y="35344"/>
                    <a:pt x="20637" y="196707"/>
                  </a:cubicBezTo>
                  <a:cubicBezTo>
                    <a:pt x="20637" y="204579"/>
                    <a:pt x="27205" y="211138"/>
                    <a:pt x="35086" y="211138"/>
                  </a:cubicBezTo>
                  <a:cubicBezTo>
                    <a:pt x="35086" y="211138"/>
                    <a:pt x="35086" y="211138"/>
                    <a:pt x="303051" y="211138"/>
                  </a:cubicBezTo>
                  <a:cubicBezTo>
                    <a:pt x="310932" y="211138"/>
                    <a:pt x="317500" y="204579"/>
                    <a:pt x="317500" y="196707"/>
                  </a:cubicBezTo>
                  <a:lnTo>
                    <a:pt x="317500" y="35344"/>
                  </a:lnTo>
                  <a:cubicBezTo>
                    <a:pt x="317500" y="28785"/>
                    <a:pt x="310932" y="22225"/>
                    <a:pt x="303051" y="22225"/>
                  </a:cubicBezTo>
                  <a:cubicBezTo>
                    <a:pt x="303051" y="22225"/>
                    <a:pt x="303051" y="22225"/>
                    <a:pt x="35086" y="22225"/>
                  </a:cubicBezTo>
                  <a:close/>
                  <a:moveTo>
                    <a:pt x="14529" y="0"/>
                  </a:moveTo>
                  <a:cubicBezTo>
                    <a:pt x="14529" y="0"/>
                    <a:pt x="14529" y="0"/>
                    <a:pt x="323609" y="0"/>
                  </a:cubicBezTo>
                  <a:cubicBezTo>
                    <a:pt x="331534" y="0"/>
                    <a:pt x="338138" y="5265"/>
                    <a:pt x="338138" y="13163"/>
                  </a:cubicBezTo>
                  <a:cubicBezTo>
                    <a:pt x="338138" y="13163"/>
                    <a:pt x="338138" y="13163"/>
                    <a:pt x="338138" y="251414"/>
                  </a:cubicBezTo>
                  <a:cubicBezTo>
                    <a:pt x="338138" y="259312"/>
                    <a:pt x="331534" y="265893"/>
                    <a:pt x="323609" y="265893"/>
                  </a:cubicBezTo>
                  <a:cubicBezTo>
                    <a:pt x="323609" y="265893"/>
                    <a:pt x="323609" y="265893"/>
                    <a:pt x="210016" y="265893"/>
                  </a:cubicBezTo>
                  <a:cubicBezTo>
                    <a:pt x="210016" y="265893"/>
                    <a:pt x="207374" y="265893"/>
                    <a:pt x="207374" y="268526"/>
                  </a:cubicBezTo>
                  <a:cubicBezTo>
                    <a:pt x="207374" y="268526"/>
                    <a:pt x="207374" y="268526"/>
                    <a:pt x="207374" y="290903"/>
                  </a:cubicBezTo>
                  <a:cubicBezTo>
                    <a:pt x="207374" y="292220"/>
                    <a:pt x="207374" y="293536"/>
                    <a:pt x="208695" y="293536"/>
                  </a:cubicBezTo>
                  <a:cubicBezTo>
                    <a:pt x="208695" y="293536"/>
                    <a:pt x="208695" y="293536"/>
                    <a:pt x="239074" y="293536"/>
                  </a:cubicBezTo>
                  <a:cubicBezTo>
                    <a:pt x="245679" y="293536"/>
                    <a:pt x="250962" y="298801"/>
                    <a:pt x="250962" y="305383"/>
                  </a:cubicBezTo>
                  <a:cubicBezTo>
                    <a:pt x="250962" y="310648"/>
                    <a:pt x="245679" y="315913"/>
                    <a:pt x="239074" y="315913"/>
                  </a:cubicBezTo>
                  <a:cubicBezTo>
                    <a:pt x="239074" y="315913"/>
                    <a:pt x="239074" y="315913"/>
                    <a:pt x="99064" y="315913"/>
                  </a:cubicBezTo>
                  <a:cubicBezTo>
                    <a:pt x="92460" y="315913"/>
                    <a:pt x="87176" y="310648"/>
                    <a:pt x="87176" y="305383"/>
                  </a:cubicBezTo>
                  <a:cubicBezTo>
                    <a:pt x="87176" y="298801"/>
                    <a:pt x="92460" y="293536"/>
                    <a:pt x="99064" y="293536"/>
                  </a:cubicBezTo>
                  <a:cubicBezTo>
                    <a:pt x="99064" y="293536"/>
                    <a:pt x="99064" y="293536"/>
                    <a:pt x="129444" y="293536"/>
                  </a:cubicBezTo>
                  <a:cubicBezTo>
                    <a:pt x="130765" y="293536"/>
                    <a:pt x="130765" y="292220"/>
                    <a:pt x="130765" y="289587"/>
                  </a:cubicBezTo>
                  <a:cubicBezTo>
                    <a:pt x="130765" y="289587"/>
                    <a:pt x="130765" y="289587"/>
                    <a:pt x="130765" y="268526"/>
                  </a:cubicBezTo>
                  <a:cubicBezTo>
                    <a:pt x="130765" y="264577"/>
                    <a:pt x="126802" y="265893"/>
                    <a:pt x="126802" y="265893"/>
                  </a:cubicBezTo>
                  <a:cubicBezTo>
                    <a:pt x="126802" y="265893"/>
                    <a:pt x="126802" y="265893"/>
                    <a:pt x="14529" y="265893"/>
                  </a:cubicBezTo>
                  <a:cubicBezTo>
                    <a:pt x="6604" y="265893"/>
                    <a:pt x="0" y="259312"/>
                    <a:pt x="0" y="251414"/>
                  </a:cubicBezTo>
                  <a:cubicBezTo>
                    <a:pt x="0" y="251414"/>
                    <a:pt x="0" y="251414"/>
                    <a:pt x="0" y="13163"/>
                  </a:cubicBezTo>
                  <a:cubicBezTo>
                    <a:pt x="0" y="5265"/>
                    <a:pt x="6604" y="0"/>
                    <a:pt x="145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584056" y="2627535"/>
            <a:ext cx="505214" cy="504719"/>
            <a:chOff x="5584056" y="2627535"/>
            <a:chExt cx="505214" cy="504719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6C7E732E-6CBA-4A42-95D0-680E899AB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4056" y="2627535"/>
              <a:ext cx="505214" cy="504719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BD2F9A37-101C-4E1E-A17E-FF84D7209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1317" y="2790816"/>
              <a:ext cx="190692" cy="178158"/>
            </a:xfrm>
            <a:custGeom>
              <a:avLst/>
              <a:gdLst>
                <a:gd name="connsiteX0" fmla="*/ 159472 w 338138"/>
                <a:gd name="connsiteY0" fmla="*/ 265112 h 315913"/>
                <a:gd name="connsiteX1" fmla="*/ 155575 w 338138"/>
                <a:gd name="connsiteY1" fmla="*/ 269194 h 315913"/>
                <a:gd name="connsiteX2" fmla="*/ 155575 w 338138"/>
                <a:gd name="connsiteY2" fmla="*/ 289605 h 315913"/>
                <a:gd name="connsiteX3" fmla="*/ 158173 w 338138"/>
                <a:gd name="connsiteY3" fmla="*/ 293687 h 315913"/>
                <a:gd name="connsiteX4" fmla="*/ 181553 w 338138"/>
                <a:gd name="connsiteY4" fmla="*/ 293687 h 315913"/>
                <a:gd name="connsiteX5" fmla="*/ 184150 w 338138"/>
                <a:gd name="connsiteY5" fmla="*/ 290966 h 315913"/>
                <a:gd name="connsiteX6" fmla="*/ 184150 w 338138"/>
                <a:gd name="connsiteY6" fmla="*/ 269194 h 315913"/>
                <a:gd name="connsiteX7" fmla="*/ 181553 w 338138"/>
                <a:gd name="connsiteY7" fmla="*/ 265112 h 315913"/>
                <a:gd name="connsiteX8" fmla="*/ 159472 w 338138"/>
                <a:gd name="connsiteY8" fmla="*/ 265112 h 315913"/>
                <a:gd name="connsiteX9" fmla="*/ 169069 w 338138"/>
                <a:gd name="connsiteY9" fmla="*/ 222250 h 315913"/>
                <a:gd name="connsiteX10" fmla="*/ 155575 w 338138"/>
                <a:gd name="connsiteY10" fmla="*/ 235744 h 315913"/>
                <a:gd name="connsiteX11" fmla="*/ 169069 w 338138"/>
                <a:gd name="connsiteY11" fmla="*/ 249238 h 315913"/>
                <a:gd name="connsiteX12" fmla="*/ 182563 w 338138"/>
                <a:gd name="connsiteY12" fmla="*/ 235744 h 315913"/>
                <a:gd name="connsiteX13" fmla="*/ 169069 w 338138"/>
                <a:gd name="connsiteY13" fmla="*/ 222250 h 315913"/>
                <a:gd name="connsiteX14" fmla="*/ 145852 w 338138"/>
                <a:gd name="connsiteY14" fmla="*/ 55033 h 315913"/>
                <a:gd name="connsiteX15" fmla="*/ 157704 w 338138"/>
                <a:gd name="connsiteY15" fmla="*/ 56356 h 315913"/>
                <a:gd name="connsiteX16" fmla="*/ 156388 w 338138"/>
                <a:gd name="connsiteY16" fmla="*/ 68262 h 315913"/>
                <a:gd name="connsiteX17" fmla="*/ 57619 w 338138"/>
                <a:gd name="connsiteY17" fmla="*/ 137054 h 315913"/>
                <a:gd name="connsiteX18" fmla="*/ 53669 w 338138"/>
                <a:gd name="connsiteY18" fmla="*/ 139700 h 315913"/>
                <a:gd name="connsiteX19" fmla="*/ 47084 w 338138"/>
                <a:gd name="connsiteY19" fmla="*/ 135731 h 315913"/>
                <a:gd name="connsiteX20" fmla="*/ 48401 w 338138"/>
                <a:gd name="connsiteY20" fmla="*/ 123825 h 315913"/>
                <a:gd name="connsiteX21" fmla="*/ 145852 w 338138"/>
                <a:gd name="connsiteY21" fmla="*/ 55033 h 315913"/>
                <a:gd name="connsiteX22" fmla="*/ 88577 w 338138"/>
                <a:gd name="connsiteY22" fmla="*/ 47055 h 315913"/>
                <a:gd name="connsiteX23" fmla="*/ 100532 w 338138"/>
                <a:gd name="connsiteY23" fmla="*/ 48358 h 315913"/>
                <a:gd name="connsiteX24" fmla="*/ 99203 w 338138"/>
                <a:gd name="connsiteY24" fmla="*/ 60081 h 315913"/>
                <a:gd name="connsiteX25" fmla="*/ 52712 w 338138"/>
                <a:gd name="connsiteY25" fmla="*/ 92645 h 315913"/>
                <a:gd name="connsiteX26" fmla="*/ 47399 w 338138"/>
                <a:gd name="connsiteY26" fmla="*/ 95250 h 315913"/>
                <a:gd name="connsiteX27" fmla="*/ 40757 w 338138"/>
                <a:gd name="connsiteY27" fmla="*/ 91342 h 315913"/>
                <a:gd name="connsiteX28" fmla="*/ 43414 w 338138"/>
                <a:gd name="connsiteY28" fmla="*/ 79619 h 315913"/>
                <a:gd name="connsiteX29" fmla="*/ 88577 w 338138"/>
                <a:gd name="connsiteY29" fmla="*/ 47055 h 315913"/>
                <a:gd name="connsiteX30" fmla="*/ 35086 w 338138"/>
                <a:gd name="connsiteY30" fmla="*/ 22225 h 315913"/>
                <a:gd name="connsiteX31" fmla="*/ 20637 w 338138"/>
                <a:gd name="connsiteY31" fmla="*/ 35344 h 315913"/>
                <a:gd name="connsiteX32" fmla="*/ 20637 w 338138"/>
                <a:gd name="connsiteY32" fmla="*/ 196707 h 315913"/>
                <a:gd name="connsiteX33" fmla="*/ 35086 w 338138"/>
                <a:gd name="connsiteY33" fmla="*/ 211138 h 315913"/>
                <a:gd name="connsiteX34" fmla="*/ 303051 w 338138"/>
                <a:gd name="connsiteY34" fmla="*/ 211138 h 315913"/>
                <a:gd name="connsiteX35" fmla="*/ 317500 w 338138"/>
                <a:gd name="connsiteY35" fmla="*/ 196707 h 315913"/>
                <a:gd name="connsiteX36" fmla="*/ 317500 w 338138"/>
                <a:gd name="connsiteY36" fmla="*/ 35344 h 315913"/>
                <a:gd name="connsiteX37" fmla="*/ 303051 w 338138"/>
                <a:gd name="connsiteY37" fmla="*/ 22225 h 315913"/>
                <a:gd name="connsiteX38" fmla="*/ 35086 w 338138"/>
                <a:gd name="connsiteY38" fmla="*/ 22225 h 315913"/>
                <a:gd name="connsiteX39" fmla="*/ 14529 w 338138"/>
                <a:gd name="connsiteY39" fmla="*/ 0 h 315913"/>
                <a:gd name="connsiteX40" fmla="*/ 323609 w 338138"/>
                <a:gd name="connsiteY40" fmla="*/ 0 h 315913"/>
                <a:gd name="connsiteX41" fmla="*/ 338138 w 338138"/>
                <a:gd name="connsiteY41" fmla="*/ 13163 h 315913"/>
                <a:gd name="connsiteX42" fmla="*/ 338138 w 338138"/>
                <a:gd name="connsiteY42" fmla="*/ 251414 h 315913"/>
                <a:gd name="connsiteX43" fmla="*/ 323609 w 338138"/>
                <a:gd name="connsiteY43" fmla="*/ 265893 h 315913"/>
                <a:gd name="connsiteX44" fmla="*/ 210016 w 338138"/>
                <a:gd name="connsiteY44" fmla="*/ 265893 h 315913"/>
                <a:gd name="connsiteX45" fmla="*/ 207374 w 338138"/>
                <a:gd name="connsiteY45" fmla="*/ 268526 h 315913"/>
                <a:gd name="connsiteX46" fmla="*/ 207374 w 338138"/>
                <a:gd name="connsiteY46" fmla="*/ 290903 h 315913"/>
                <a:gd name="connsiteX47" fmla="*/ 208695 w 338138"/>
                <a:gd name="connsiteY47" fmla="*/ 293536 h 315913"/>
                <a:gd name="connsiteX48" fmla="*/ 239074 w 338138"/>
                <a:gd name="connsiteY48" fmla="*/ 293536 h 315913"/>
                <a:gd name="connsiteX49" fmla="*/ 250962 w 338138"/>
                <a:gd name="connsiteY49" fmla="*/ 305383 h 315913"/>
                <a:gd name="connsiteX50" fmla="*/ 239074 w 338138"/>
                <a:gd name="connsiteY50" fmla="*/ 315913 h 315913"/>
                <a:gd name="connsiteX51" fmla="*/ 99064 w 338138"/>
                <a:gd name="connsiteY51" fmla="*/ 315913 h 315913"/>
                <a:gd name="connsiteX52" fmla="*/ 87176 w 338138"/>
                <a:gd name="connsiteY52" fmla="*/ 305383 h 315913"/>
                <a:gd name="connsiteX53" fmla="*/ 99064 w 338138"/>
                <a:gd name="connsiteY53" fmla="*/ 293536 h 315913"/>
                <a:gd name="connsiteX54" fmla="*/ 129444 w 338138"/>
                <a:gd name="connsiteY54" fmla="*/ 293536 h 315913"/>
                <a:gd name="connsiteX55" fmla="*/ 130765 w 338138"/>
                <a:gd name="connsiteY55" fmla="*/ 289587 h 315913"/>
                <a:gd name="connsiteX56" fmla="*/ 130765 w 338138"/>
                <a:gd name="connsiteY56" fmla="*/ 268526 h 315913"/>
                <a:gd name="connsiteX57" fmla="*/ 126802 w 338138"/>
                <a:gd name="connsiteY57" fmla="*/ 265893 h 315913"/>
                <a:gd name="connsiteX58" fmla="*/ 14529 w 338138"/>
                <a:gd name="connsiteY58" fmla="*/ 265893 h 315913"/>
                <a:gd name="connsiteX59" fmla="*/ 0 w 338138"/>
                <a:gd name="connsiteY59" fmla="*/ 251414 h 315913"/>
                <a:gd name="connsiteX60" fmla="*/ 0 w 338138"/>
                <a:gd name="connsiteY60" fmla="*/ 13163 h 315913"/>
                <a:gd name="connsiteX61" fmla="*/ 14529 w 338138"/>
                <a:gd name="connsiteY61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138" h="315913">
                  <a:moveTo>
                    <a:pt x="159472" y="265112"/>
                  </a:moveTo>
                  <a:cubicBezTo>
                    <a:pt x="159472" y="265112"/>
                    <a:pt x="155575" y="265112"/>
                    <a:pt x="155575" y="269194"/>
                  </a:cubicBezTo>
                  <a:cubicBezTo>
                    <a:pt x="155575" y="269194"/>
                    <a:pt x="155575" y="269194"/>
                    <a:pt x="155575" y="289605"/>
                  </a:cubicBezTo>
                  <a:cubicBezTo>
                    <a:pt x="155575" y="292326"/>
                    <a:pt x="155575" y="293687"/>
                    <a:pt x="158173" y="293687"/>
                  </a:cubicBezTo>
                  <a:cubicBezTo>
                    <a:pt x="158173" y="293687"/>
                    <a:pt x="158173" y="293687"/>
                    <a:pt x="181553" y="293687"/>
                  </a:cubicBezTo>
                  <a:cubicBezTo>
                    <a:pt x="182851" y="293687"/>
                    <a:pt x="184150" y="292326"/>
                    <a:pt x="184150" y="290966"/>
                  </a:cubicBezTo>
                  <a:cubicBezTo>
                    <a:pt x="184150" y="290966"/>
                    <a:pt x="184150" y="290966"/>
                    <a:pt x="184150" y="269194"/>
                  </a:cubicBezTo>
                  <a:cubicBezTo>
                    <a:pt x="184150" y="265112"/>
                    <a:pt x="181553" y="265112"/>
                    <a:pt x="181553" y="265112"/>
                  </a:cubicBezTo>
                  <a:cubicBezTo>
                    <a:pt x="181553" y="265112"/>
                    <a:pt x="181553" y="265112"/>
                    <a:pt x="159472" y="265112"/>
                  </a:cubicBezTo>
                  <a:close/>
                  <a:moveTo>
                    <a:pt x="169069" y="222250"/>
                  </a:moveTo>
                  <a:cubicBezTo>
                    <a:pt x="161616" y="222250"/>
                    <a:pt x="155575" y="228291"/>
                    <a:pt x="155575" y="235744"/>
                  </a:cubicBezTo>
                  <a:cubicBezTo>
                    <a:pt x="155575" y="243197"/>
                    <a:pt x="161616" y="249238"/>
                    <a:pt x="169069" y="249238"/>
                  </a:cubicBezTo>
                  <a:cubicBezTo>
                    <a:pt x="176522" y="249238"/>
                    <a:pt x="182563" y="243197"/>
                    <a:pt x="182563" y="235744"/>
                  </a:cubicBezTo>
                  <a:cubicBezTo>
                    <a:pt x="182563" y="228291"/>
                    <a:pt x="176522" y="222250"/>
                    <a:pt x="169069" y="222250"/>
                  </a:cubicBezTo>
                  <a:close/>
                  <a:moveTo>
                    <a:pt x="145852" y="55033"/>
                  </a:moveTo>
                  <a:cubicBezTo>
                    <a:pt x="149803" y="52387"/>
                    <a:pt x="155071" y="52387"/>
                    <a:pt x="157704" y="56356"/>
                  </a:cubicBezTo>
                  <a:cubicBezTo>
                    <a:pt x="160338" y="60325"/>
                    <a:pt x="159021" y="65616"/>
                    <a:pt x="156388" y="68262"/>
                  </a:cubicBezTo>
                  <a:cubicBezTo>
                    <a:pt x="57619" y="137054"/>
                    <a:pt x="57619" y="137054"/>
                    <a:pt x="57619" y="137054"/>
                  </a:cubicBezTo>
                  <a:cubicBezTo>
                    <a:pt x="56302" y="138377"/>
                    <a:pt x="54986" y="139700"/>
                    <a:pt x="53669" y="139700"/>
                  </a:cubicBezTo>
                  <a:cubicBezTo>
                    <a:pt x="51035" y="139700"/>
                    <a:pt x="48401" y="138377"/>
                    <a:pt x="47084" y="135731"/>
                  </a:cubicBezTo>
                  <a:cubicBezTo>
                    <a:pt x="44450" y="131762"/>
                    <a:pt x="44450" y="126471"/>
                    <a:pt x="48401" y="123825"/>
                  </a:cubicBezTo>
                  <a:cubicBezTo>
                    <a:pt x="145852" y="55033"/>
                    <a:pt x="145852" y="55033"/>
                    <a:pt x="145852" y="55033"/>
                  </a:cubicBezTo>
                  <a:close/>
                  <a:moveTo>
                    <a:pt x="88577" y="47055"/>
                  </a:moveTo>
                  <a:cubicBezTo>
                    <a:pt x="92562" y="44450"/>
                    <a:pt x="97875" y="44450"/>
                    <a:pt x="100532" y="48358"/>
                  </a:cubicBezTo>
                  <a:cubicBezTo>
                    <a:pt x="103188" y="52265"/>
                    <a:pt x="101860" y="57476"/>
                    <a:pt x="99203" y="60081"/>
                  </a:cubicBezTo>
                  <a:cubicBezTo>
                    <a:pt x="52712" y="92645"/>
                    <a:pt x="52712" y="92645"/>
                    <a:pt x="52712" y="92645"/>
                  </a:cubicBezTo>
                  <a:cubicBezTo>
                    <a:pt x="51384" y="93947"/>
                    <a:pt x="50055" y="95250"/>
                    <a:pt x="47399" y="95250"/>
                  </a:cubicBezTo>
                  <a:cubicBezTo>
                    <a:pt x="44742" y="95250"/>
                    <a:pt x="42085" y="93947"/>
                    <a:pt x="40757" y="91342"/>
                  </a:cubicBezTo>
                  <a:cubicBezTo>
                    <a:pt x="38100" y="87435"/>
                    <a:pt x="39429" y="82224"/>
                    <a:pt x="43414" y="79619"/>
                  </a:cubicBezTo>
                  <a:cubicBezTo>
                    <a:pt x="88577" y="47055"/>
                    <a:pt x="88577" y="47055"/>
                    <a:pt x="88577" y="47055"/>
                  </a:cubicBezTo>
                  <a:close/>
                  <a:moveTo>
                    <a:pt x="35086" y="22225"/>
                  </a:moveTo>
                  <a:cubicBezTo>
                    <a:pt x="27205" y="22225"/>
                    <a:pt x="20637" y="28785"/>
                    <a:pt x="20637" y="35344"/>
                  </a:cubicBezTo>
                  <a:cubicBezTo>
                    <a:pt x="20637" y="35344"/>
                    <a:pt x="20637" y="35344"/>
                    <a:pt x="20637" y="196707"/>
                  </a:cubicBezTo>
                  <a:cubicBezTo>
                    <a:pt x="20637" y="204579"/>
                    <a:pt x="27205" y="211138"/>
                    <a:pt x="35086" y="211138"/>
                  </a:cubicBezTo>
                  <a:cubicBezTo>
                    <a:pt x="35086" y="211138"/>
                    <a:pt x="35086" y="211138"/>
                    <a:pt x="303051" y="211138"/>
                  </a:cubicBezTo>
                  <a:cubicBezTo>
                    <a:pt x="310932" y="211138"/>
                    <a:pt x="317500" y="204579"/>
                    <a:pt x="317500" y="196707"/>
                  </a:cubicBezTo>
                  <a:lnTo>
                    <a:pt x="317500" y="35344"/>
                  </a:lnTo>
                  <a:cubicBezTo>
                    <a:pt x="317500" y="28785"/>
                    <a:pt x="310932" y="22225"/>
                    <a:pt x="303051" y="22225"/>
                  </a:cubicBezTo>
                  <a:cubicBezTo>
                    <a:pt x="303051" y="22225"/>
                    <a:pt x="303051" y="22225"/>
                    <a:pt x="35086" y="22225"/>
                  </a:cubicBezTo>
                  <a:close/>
                  <a:moveTo>
                    <a:pt x="14529" y="0"/>
                  </a:moveTo>
                  <a:cubicBezTo>
                    <a:pt x="14529" y="0"/>
                    <a:pt x="14529" y="0"/>
                    <a:pt x="323609" y="0"/>
                  </a:cubicBezTo>
                  <a:cubicBezTo>
                    <a:pt x="331534" y="0"/>
                    <a:pt x="338138" y="5265"/>
                    <a:pt x="338138" y="13163"/>
                  </a:cubicBezTo>
                  <a:cubicBezTo>
                    <a:pt x="338138" y="13163"/>
                    <a:pt x="338138" y="13163"/>
                    <a:pt x="338138" y="251414"/>
                  </a:cubicBezTo>
                  <a:cubicBezTo>
                    <a:pt x="338138" y="259312"/>
                    <a:pt x="331534" y="265893"/>
                    <a:pt x="323609" y="265893"/>
                  </a:cubicBezTo>
                  <a:cubicBezTo>
                    <a:pt x="323609" y="265893"/>
                    <a:pt x="323609" y="265893"/>
                    <a:pt x="210016" y="265893"/>
                  </a:cubicBezTo>
                  <a:cubicBezTo>
                    <a:pt x="210016" y="265893"/>
                    <a:pt x="207374" y="265893"/>
                    <a:pt x="207374" y="268526"/>
                  </a:cubicBezTo>
                  <a:cubicBezTo>
                    <a:pt x="207374" y="268526"/>
                    <a:pt x="207374" y="268526"/>
                    <a:pt x="207374" y="290903"/>
                  </a:cubicBezTo>
                  <a:cubicBezTo>
                    <a:pt x="207374" y="292220"/>
                    <a:pt x="207374" y="293536"/>
                    <a:pt x="208695" y="293536"/>
                  </a:cubicBezTo>
                  <a:cubicBezTo>
                    <a:pt x="208695" y="293536"/>
                    <a:pt x="208695" y="293536"/>
                    <a:pt x="239074" y="293536"/>
                  </a:cubicBezTo>
                  <a:cubicBezTo>
                    <a:pt x="245679" y="293536"/>
                    <a:pt x="250962" y="298801"/>
                    <a:pt x="250962" y="305383"/>
                  </a:cubicBezTo>
                  <a:cubicBezTo>
                    <a:pt x="250962" y="310648"/>
                    <a:pt x="245679" y="315913"/>
                    <a:pt x="239074" y="315913"/>
                  </a:cubicBezTo>
                  <a:cubicBezTo>
                    <a:pt x="239074" y="315913"/>
                    <a:pt x="239074" y="315913"/>
                    <a:pt x="99064" y="315913"/>
                  </a:cubicBezTo>
                  <a:cubicBezTo>
                    <a:pt x="92460" y="315913"/>
                    <a:pt x="87176" y="310648"/>
                    <a:pt x="87176" y="305383"/>
                  </a:cubicBezTo>
                  <a:cubicBezTo>
                    <a:pt x="87176" y="298801"/>
                    <a:pt x="92460" y="293536"/>
                    <a:pt x="99064" y="293536"/>
                  </a:cubicBezTo>
                  <a:cubicBezTo>
                    <a:pt x="99064" y="293536"/>
                    <a:pt x="99064" y="293536"/>
                    <a:pt x="129444" y="293536"/>
                  </a:cubicBezTo>
                  <a:cubicBezTo>
                    <a:pt x="130765" y="293536"/>
                    <a:pt x="130765" y="292220"/>
                    <a:pt x="130765" y="289587"/>
                  </a:cubicBezTo>
                  <a:cubicBezTo>
                    <a:pt x="130765" y="289587"/>
                    <a:pt x="130765" y="289587"/>
                    <a:pt x="130765" y="268526"/>
                  </a:cubicBezTo>
                  <a:cubicBezTo>
                    <a:pt x="130765" y="264577"/>
                    <a:pt x="126802" y="265893"/>
                    <a:pt x="126802" y="265893"/>
                  </a:cubicBezTo>
                  <a:cubicBezTo>
                    <a:pt x="126802" y="265893"/>
                    <a:pt x="126802" y="265893"/>
                    <a:pt x="14529" y="265893"/>
                  </a:cubicBezTo>
                  <a:cubicBezTo>
                    <a:pt x="6604" y="265893"/>
                    <a:pt x="0" y="259312"/>
                    <a:pt x="0" y="251414"/>
                  </a:cubicBezTo>
                  <a:cubicBezTo>
                    <a:pt x="0" y="251414"/>
                    <a:pt x="0" y="251414"/>
                    <a:pt x="0" y="13163"/>
                  </a:cubicBezTo>
                  <a:cubicBezTo>
                    <a:pt x="0" y="5265"/>
                    <a:pt x="6604" y="0"/>
                    <a:pt x="145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400932" y="1709404"/>
            <a:ext cx="554153" cy="554152"/>
            <a:chOff x="3400932" y="1709404"/>
            <a:chExt cx="554153" cy="554152"/>
          </a:xfrm>
        </p:grpSpPr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47FFE1C1-BF1C-46BE-A73C-D14BD62FC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0932" y="1709404"/>
              <a:ext cx="554153" cy="554152"/>
            </a:xfrm>
            <a:custGeom>
              <a:avLst/>
              <a:gdLst>
                <a:gd name="T0" fmla="*/ 390 w 474"/>
                <a:gd name="T1" fmla="*/ 84 h 474"/>
                <a:gd name="T2" fmla="*/ 390 w 474"/>
                <a:gd name="T3" fmla="*/ 390 h 474"/>
                <a:gd name="T4" fmla="*/ 84 w 474"/>
                <a:gd name="T5" fmla="*/ 390 h 474"/>
                <a:gd name="T6" fmla="*/ 84 w 474"/>
                <a:gd name="T7" fmla="*/ 84 h 474"/>
                <a:gd name="T8" fmla="*/ 390 w 474"/>
                <a:gd name="T9" fmla="*/ 8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474">
                  <a:moveTo>
                    <a:pt x="390" y="84"/>
                  </a:moveTo>
                  <a:cubicBezTo>
                    <a:pt x="474" y="168"/>
                    <a:pt x="474" y="305"/>
                    <a:pt x="390" y="390"/>
                  </a:cubicBezTo>
                  <a:cubicBezTo>
                    <a:pt x="305" y="474"/>
                    <a:pt x="168" y="474"/>
                    <a:pt x="84" y="390"/>
                  </a:cubicBezTo>
                  <a:cubicBezTo>
                    <a:pt x="0" y="305"/>
                    <a:pt x="0" y="168"/>
                    <a:pt x="84" y="84"/>
                  </a:cubicBezTo>
                  <a:cubicBezTo>
                    <a:pt x="168" y="0"/>
                    <a:pt x="305" y="0"/>
                    <a:pt x="390" y="84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BEDAC699-C12D-4385-9016-F1C492EBC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825" y="1897553"/>
              <a:ext cx="190367" cy="177854"/>
            </a:xfrm>
            <a:custGeom>
              <a:avLst/>
              <a:gdLst>
                <a:gd name="connsiteX0" fmla="*/ 159472 w 338138"/>
                <a:gd name="connsiteY0" fmla="*/ 265112 h 315913"/>
                <a:gd name="connsiteX1" fmla="*/ 155575 w 338138"/>
                <a:gd name="connsiteY1" fmla="*/ 269194 h 315913"/>
                <a:gd name="connsiteX2" fmla="*/ 155575 w 338138"/>
                <a:gd name="connsiteY2" fmla="*/ 289605 h 315913"/>
                <a:gd name="connsiteX3" fmla="*/ 158173 w 338138"/>
                <a:gd name="connsiteY3" fmla="*/ 293687 h 315913"/>
                <a:gd name="connsiteX4" fmla="*/ 181553 w 338138"/>
                <a:gd name="connsiteY4" fmla="*/ 293687 h 315913"/>
                <a:gd name="connsiteX5" fmla="*/ 184150 w 338138"/>
                <a:gd name="connsiteY5" fmla="*/ 290966 h 315913"/>
                <a:gd name="connsiteX6" fmla="*/ 184150 w 338138"/>
                <a:gd name="connsiteY6" fmla="*/ 269194 h 315913"/>
                <a:gd name="connsiteX7" fmla="*/ 181553 w 338138"/>
                <a:gd name="connsiteY7" fmla="*/ 265112 h 315913"/>
                <a:gd name="connsiteX8" fmla="*/ 159472 w 338138"/>
                <a:gd name="connsiteY8" fmla="*/ 265112 h 315913"/>
                <a:gd name="connsiteX9" fmla="*/ 169069 w 338138"/>
                <a:gd name="connsiteY9" fmla="*/ 222250 h 315913"/>
                <a:gd name="connsiteX10" fmla="*/ 155575 w 338138"/>
                <a:gd name="connsiteY10" fmla="*/ 235744 h 315913"/>
                <a:gd name="connsiteX11" fmla="*/ 169069 w 338138"/>
                <a:gd name="connsiteY11" fmla="*/ 249238 h 315913"/>
                <a:gd name="connsiteX12" fmla="*/ 182563 w 338138"/>
                <a:gd name="connsiteY12" fmla="*/ 235744 h 315913"/>
                <a:gd name="connsiteX13" fmla="*/ 169069 w 338138"/>
                <a:gd name="connsiteY13" fmla="*/ 222250 h 315913"/>
                <a:gd name="connsiteX14" fmla="*/ 145852 w 338138"/>
                <a:gd name="connsiteY14" fmla="*/ 55033 h 315913"/>
                <a:gd name="connsiteX15" fmla="*/ 157704 w 338138"/>
                <a:gd name="connsiteY15" fmla="*/ 56356 h 315913"/>
                <a:gd name="connsiteX16" fmla="*/ 156388 w 338138"/>
                <a:gd name="connsiteY16" fmla="*/ 68262 h 315913"/>
                <a:gd name="connsiteX17" fmla="*/ 57619 w 338138"/>
                <a:gd name="connsiteY17" fmla="*/ 137054 h 315913"/>
                <a:gd name="connsiteX18" fmla="*/ 53669 w 338138"/>
                <a:gd name="connsiteY18" fmla="*/ 139700 h 315913"/>
                <a:gd name="connsiteX19" fmla="*/ 47084 w 338138"/>
                <a:gd name="connsiteY19" fmla="*/ 135731 h 315913"/>
                <a:gd name="connsiteX20" fmla="*/ 48401 w 338138"/>
                <a:gd name="connsiteY20" fmla="*/ 123825 h 315913"/>
                <a:gd name="connsiteX21" fmla="*/ 145852 w 338138"/>
                <a:gd name="connsiteY21" fmla="*/ 55033 h 315913"/>
                <a:gd name="connsiteX22" fmla="*/ 88577 w 338138"/>
                <a:gd name="connsiteY22" fmla="*/ 47055 h 315913"/>
                <a:gd name="connsiteX23" fmla="*/ 100532 w 338138"/>
                <a:gd name="connsiteY23" fmla="*/ 48358 h 315913"/>
                <a:gd name="connsiteX24" fmla="*/ 99203 w 338138"/>
                <a:gd name="connsiteY24" fmla="*/ 60081 h 315913"/>
                <a:gd name="connsiteX25" fmla="*/ 52712 w 338138"/>
                <a:gd name="connsiteY25" fmla="*/ 92645 h 315913"/>
                <a:gd name="connsiteX26" fmla="*/ 47399 w 338138"/>
                <a:gd name="connsiteY26" fmla="*/ 95250 h 315913"/>
                <a:gd name="connsiteX27" fmla="*/ 40757 w 338138"/>
                <a:gd name="connsiteY27" fmla="*/ 91342 h 315913"/>
                <a:gd name="connsiteX28" fmla="*/ 43414 w 338138"/>
                <a:gd name="connsiteY28" fmla="*/ 79619 h 315913"/>
                <a:gd name="connsiteX29" fmla="*/ 88577 w 338138"/>
                <a:gd name="connsiteY29" fmla="*/ 47055 h 315913"/>
                <a:gd name="connsiteX30" fmla="*/ 35086 w 338138"/>
                <a:gd name="connsiteY30" fmla="*/ 22225 h 315913"/>
                <a:gd name="connsiteX31" fmla="*/ 20637 w 338138"/>
                <a:gd name="connsiteY31" fmla="*/ 35344 h 315913"/>
                <a:gd name="connsiteX32" fmla="*/ 20637 w 338138"/>
                <a:gd name="connsiteY32" fmla="*/ 196707 h 315913"/>
                <a:gd name="connsiteX33" fmla="*/ 35086 w 338138"/>
                <a:gd name="connsiteY33" fmla="*/ 211138 h 315913"/>
                <a:gd name="connsiteX34" fmla="*/ 303051 w 338138"/>
                <a:gd name="connsiteY34" fmla="*/ 211138 h 315913"/>
                <a:gd name="connsiteX35" fmla="*/ 317500 w 338138"/>
                <a:gd name="connsiteY35" fmla="*/ 196707 h 315913"/>
                <a:gd name="connsiteX36" fmla="*/ 317500 w 338138"/>
                <a:gd name="connsiteY36" fmla="*/ 35344 h 315913"/>
                <a:gd name="connsiteX37" fmla="*/ 303051 w 338138"/>
                <a:gd name="connsiteY37" fmla="*/ 22225 h 315913"/>
                <a:gd name="connsiteX38" fmla="*/ 35086 w 338138"/>
                <a:gd name="connsiteY38" fmla="*/ 22225 h 315913"/>
                <a:gd name="connsiteX39" fmla="*/ 14529 w 338138"/>
                <a:gd name="connsiteY39" fmla="*/ 0 h 315913"/>
                <a:gd name="connsiteX40" fmla="*/ 323609 w 338138"/>
                <a:gd name="connsiteY40" fmla="*/ 0 h 315913"/>
                <a:gd name="connsiteX41" fmla="*/ 338138 w 338138"/>
                <a:gd name="connsiteY41" fmla="*/ 13163 h 315913"/>
                <a:gd name="connsiteX42" fmla="*/ 338138 w 338138"/>
                <a:gd name="connsiteY42" fmla="*/ 251414 h 315913"/>
                <a:gd name="connsiteX43" fmla="*/ 323609 w 338138"/>
                <a:gd name="connsiteY43" fmla="*/ 265893 h 315913"/>
                <a:gd name="connsiteX44" fmla="*/ 210016 w 338138"/>
                <a:gd name="connsiteY44" fmla="*/ 265893 h 315913"/>
                <a:gd name="connsiteX45" fmla="*/ 207374 w 338138"/>
                <a:gd name="connsiteY45" fmla="*/ 268526 h 315913"/>
                <a:gd name="connsiteX46" fmla="*/ 207374 w 338138"/>
                <a:gd name="connsiteY46" fmla="*/ 290903 h 315913"/>
                <a:gd name="connsiteX47" fmla="*/ 208695 w 338138"/>
                <a:gd name="connsiteY47" fmla="*/ 293536 h 315913"/>
                <a:gd name="connsiteX48" fmla="*/ 239074 w 338138"/>
                <a:gd name="connsiteY48" fmla="*/ 293536 h 315913"/>
                <a:gd name="connsiteX49" fmla="*/ 250962 w 338138"/>
                <a:gd name="connsiteY49" fmla="*/ 305383 h 315913"/>
                <a:gd name="connsiteX50" fmla="*/ 239074 w 338138"/>
                <a:gd name="connsiteY50" fmla="*/ 315913 h 315913"/>
                <a:gd name="connsiteX51" fmla="*/ 99064 w 338138"/>
                <a:gd name="connsiteY51" fmla="*/ 315913 h 315913"/>
                <a:gd name="connsiteX52" fmla="*/ 87176 w 338138"/>
                <a:gd name="connsiteY52" fmla="*/ 305383 h 315913"/>
                <a:gd name="connsiteX53" fmla="*/ 99064 w 338138"/>
                <a:gd name="connsiteY53" fmla="*/ 293536 h 315913"/>
                <a:gd name="connsiteX54" fmla="*/ 129444 w 338138"/>
                <a:gd name="connsiteY54" fmla="*/ 293536 h 315913"/>
                <a:gd name="connsiteX55" fmla="*/ 130765 w 338138"/>
                <a:gd name="connsiteY55" fmla="*/ 289587 h 315913"/>
                <a:gd name="connsiteX56" fmla="*/ 130765 w 338138"/>
                <a:gd name="connsiteY56" fmla="*/ 268526 h 315913"/>
                <a:gd name="connsiteX57" fmla="*/ 126802 w 338138"/>
                <a:gd name="connsiteY57" fmla="*/ 265893 h 315913"/>
                <a:gd name="connsiteX58" fmla="*/ 14529 w 338138"/>
                <a:gd name="connsiteY58" fmla="*/ 265893 h 315913"/>
                <a:gd name="connsiteX59" fmla="*/ 0 w 338138"/>
                <a:gd name="connsiteY59" fmla="*/ 251414 h 315913"/>
                <a:gd name="connsiteX60" fmla="*/ 0 w 338138"/>
                <a:gd name="connsiteY60" fmla="*/ 13163 h 315913"/>
                <a:gd name="connsiteX61" fmla="*/ 14529 w 338138"/>
                <a:gd name="connsiteY61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138" h="315913">
                  <a:moveTo>
                    <a:pt x="159472" y="265112"/>
                  </a:moveTo>
                  <a:cubicBezTo>
                    <a:pt x="159472" y="265112"/>
                    <a:pt x="155575" y="265112"/>
                    <a:pt x="155575" y="269194"/>
                  </a:cubicBezTo>
                  <a:cubicBezTo>
                    <a:pt x="155575" y="269194"/>
                    <a:pt x="155575" y="269194"/>
                    <a:pt x="155575" y="289605"/>
                  </a:cubicBezTo>
                  <a:cubicBezTo>
                    <a:pt x="155575" y="292326"/>
                    <a:pt x="155575" y="293687"/>
                    <a:pt x="158173" y="293687"/>
                  </a:cubicBezTo>
                  <a:cubicBezTo>
                    <a:pt x="158173" y="293687"/>
                    <a:pt x="158173" y="293687"/>
                    <a:pt x="181553" y="293687"/>
                  </a:cubicBezTo>
                  <a:cubicBezTo>
                    <a:pt x="182851" y="293687"/>
                    <a:pt x="184150" y="292326"/>
                    <a:pt x="184150" y="290966"/>
                  </a:cubicBezTo>
                  <a:cubicBezTo>
                    <a:pt x="184150" y="290966"/>
                    <a:pt x="184150" y="290966"/>
                    <a:pt x="184150" y="269194"/>
                  </a:cubicBezTo>
                  <a:cubicBezTo>
                    <a:pt x="184150" y="265112"/>
                    <a:pt x="181553" y="265112"/>
                    <a:pt x="181553" y="265112"/>
                  </a:cubicBezTo>
                  <a:cubicBezTo>
                    <a:pt x="181553" y="265112"/>
                    <a:pt x="181553" y="265112"/>
                    <a:pt x="159472" y="265112"/>
                  </a:cubicBezTo>
                  <a:close/>
                  <a:moveTo>
                    <a:pt x="169069" y="222250"/>
                  </a:moveTo>
                  <a:cubicBezTo>
                    <a:pt x="161616" y="222250"/>
                    <a:pt x="155575" y="228291"/>
                    <a:pt x="155575" y="235744"/>
                  </a:cubicBezTo>
                  <a:cubicBezTo>
                    <a:pt x="155575" y="243197"/>
                    <a:pt x="161616" y="249238"/>
                    <a:pt x="169069" y="249238"/>
                  </a:cubicBezTo>
                  <a:cubicBezTo>
                    <a:pt x="176522" y="249238"/>
                    <a:pt x="182563" y="243197"/>
                    <a:pt x="182563" y="235744"/>
                  </a:cubicBezTo>
                  <a:cubicBezTo>
                    <a:pt x="182563" y="228291"/>
                    <a:pt x="176522" y="222250"/>
                    <a:pt x="169069" y="222250"/>
                  </a:cubicBezTo>
                  <a:close/>
                  <a:moveTo>
                    <a:pt x="145852" y="55033"/>
                  </a:moveTo>
                  <a:cubicBezTo>
                    <a:pt x="149803" y="52387"/>
                    <a:pt x="155071" y="52387"/>
                    <a:pt x="157704" y="56356"/>
                  </a:cubicBezTo>
                  <a:cubicBezTo>
                    <a:pt x="160338" y="60325"/>
                    <a:pt x="159021" y="65616"/>
                    <a:pt x="156388" y="68262"/>
                  </a:cubicBezTo>
                  <a:cubicBezTo>
                    <a:pt x="57619" y="137054"/>
                    <a:pt x="57619" y="137054"/>
                    <a:pt x="57619" y="137054"/>
                  </a:cubicBezTo>
                  <a:cubicBezTo>
                    <a:pt x="56302" y="138377"/>
                    <a:pt x="54986" y="139700"/>
                    <a:pt x="53669" y="139700"/>
                  </a:cubicBezTo>
                  <a:cubicBezTo>
                    <a:pt x="51035" y="139700"/>
                    <a:pt x="48401" y="138377"/>
                    <a:pt x="47084" y="135731"/>
                  </a:cubicBezTo>
                  <a:cubicBezTo>
                    <a:pt x="44450" y="131762"/>
                    <a:pt x="44450" y="126471"/>
                    <a:pt x="48401" y="123825"/>
                  </a:cubicBezTo>
                  <a:cubicBezTo>
                    <a:pt x="145852" y="55033"/>
                    <a:pt x="145852" y="55033"/>
                    <a:pt x="145852" y="55033"/>
                  </a:cubicBezTo>
                  <a:close/>
                  <a:moveTo>
                    <a:pt x="88577" y="47055"/>
                  </a:moveTo>
                  <a:cubicBezTo>
                    <a:pt x="92562" y="44450"/>
                    <a:pt x="97875" y="44450"/>
                    <a:pt x="100532" y="48358"/>
                  </a:cubicBezTo>
                  <a:cubicBezTo>
                    <a:pt x="103188" y="52265"/>
                    <a:pt x="101860" y="57476"/>
                    <a:pt x="99203" y="60081"/>
                  </a:cubicBezTo>
                  <a:cubicBezTo>
                    <a:pt x="52712" y="92645"/>
                    <a:pt x="52712" y="92645"/>
                    <a:pt x="52712" y="92645"/>
                  </a:cubicBezTo>
                  <a:cubicBezTo>
                    <a:pt x="51384" y="93947"/>
                    <a:pt x="50055" y="95250"/>
                    <a:pt x="47399" y="95250"/>
                  </a:cubicBezTo>
                  <a:cubicBezTo>
                    <a:pt x="44742" y="95250"/>
                    <a:pt x="42085" y="93947"/>
                    <a:pt x="40757" y="91342"/>
                  </a:cubicBezTo>
                  <a:cubicBezTo>
                    <a:pt x="38100" y="87435"/>
                    <a:pt x="39429" y="82224"/>
                    <a:pt x="43414" y="79619"/>
                  </a:cubicBezTo>
                  <a:cubicBezTo>
                    <a:pt x="88577" y="47055"/>
                    <a:pt x="88577" y="47055"/>
                    <a:pt x="88577" y="47055"/>
                  </a:cubicBezTo>
                  <a:close/>
                  <a:moveTo>
                    <a:pt x="35086" y="22225"/>
                  </a:moveTo>
                  <a:cubicBezTo>
                    <a:pt x="27205" y="22225"/>
                    <a:pt x="20637" y="28785"/>
                    <a:pt x="20637" y="35344"/>
                  </a:cubicBezTo>
                  <a:cubicBezTo>
                    <a:pt x="20637" y="35344"/>
                    <a:pt x="20637" y="35344"/>
                    <a:pt x="20637" y="196707"/>
                  </a:cubicBezTo>
                  <a:cubicBezTo>
                    <a:pt x="20637" y="204579"/>
                    <a:pt x="27205" y="211138"/>
                    <a:pt x="35086" y="211138"/>
                  </a:cubicBezTo>
                  <a:cubicBezTo>
                    <a:pt x="35086" y="211138"/>
                    <a:pt x="35086" y="211138"/>
                    <a:pt x="303051" y="211138"/>
                  </a:cubicBezTo>
                  <a:cubicBezTo>
                    <a:pt x="310932" y="211138"/>
                    <a:pt x="317500" y="204579"/>
                    <a:pt x="317500" y="196707"/>
                  </a:cubicBezTo>
                  <a:lnTo>
                    <a:pt x="317500" y="35344"/>
                  </a:lnTo>
                  <a:cubicBezTo>
                    <a:pt x="317500" y="28785"/>
                    <a:pt x="310932" y="22225"/>
                    <a:pt x="303051" y="22225"/>
                  </a:cubicBezTo>
                  <a:cubicBezTo>
                    <a:pt x="303051" y="22225"/>
                    <a:pt x="303051" y="22225"/>
                    <a:pt x="35086" y="22225"/>
                  </a:cubicBezTo>
                  <a:close/>
                  <a:moveTo>
                    <a:pt x="14529" y="0"/>
                  </a:moveTo>
                  <a:cubicBezTo>
                    <a:pt x="14529" y="0"/>
                    <a:pt x="14529" y="0"/>
                    <a:pt x="323609" y="0"/>
                  </a:cubicBezTo>
                  <a:cubicBezTo>
                    <a:pt x="331534" y="0"/>
                    <a:pt x="338138" y="5265"/>
                    <a:pt x="338138" y="13163"/>
                  </a:cubicBezTo>
                  <a:cubicBezTo>
                    <a:pt x="338138" y="13163"/>
                    <a:pt x="338138" y="13163"/>
                    <a:pt x="338138" y="251414"/>
                  </a:cubicBezTo>
                  <a:cubicBezTo>
                    <a:pt x="338138" y="259312"/>
                    <a:pt x="331534" y="265893"/>
                    <a:pt x="323609" y="265893"/>
                  </a:cubicBezTo>
                  <a:cubicBezTo>
                    <a:pt x="323609" y="265893"/>
                    <a:pt x="323609" y="265893"/>
                    <a:pt x="210016" y="265893"/>
                  </a:cubicBezTo>
                  <a:cubicBezTo>
                    <a:pt x="210016" y="265893"/>
                    <a:pt x="207374" y="265893"/>
                    <a:pt x="207374" y="268526"/>
                  </a:cubicBezTo>
                  <a:cubicBezTo>
                    <a:pt x="207374" y="268526"/>
                    <a:pt x="207374" y="268526"/>
                    <a:pt x="207374" y="290903"/>
                  </a:cubicBezTo>
                  <a:cubicBezTo>
                    <a:pt x="207374" y="292220"/>
                    <a:pt x="207374" y="293536"/>
                    <a:pt x="208695" y="293536"/>
                  </a:cubicBezTo>
                  <a:cubicBezTo>
                    <a:pt x="208695" y="293536"/>
                    <a:pt x="208695" y="293536"/>
                    <a:pt x="239074" y="293536"/>
                  </a:cubicBezTo>
                  <a:cubicBezTo>
                    <a:pt x="245679" y="293536"/>
                    <a:pt x="250962" y="298801"/>
                    <a:pt x="250962" y="305383"/>
                  </a:cubicBezTo>
                  <a:cubicBezTo>
                    <a:pt x="250962" y="310648"/>
                    <a:pt x="245679" y="315913"/>
                    <a:pt x="239074" y="315913"/>
                  </a:cubicBezTo>
                  <a:cubicBezTo>
                    <a:pt x="239074" y="315913"/>
                    <a:pt x="239074" y="315913"/>
                    <a:pt x="99064" y="315913"/>
                  </a:cubicBezTo>
                  <a:cubicBezTo>
                    <a:pt x="92460" y="315913"/>
                    <a:pt x="87176" y="310648"/>
                    <a:pt x="87176" y="305383"/>
                  </a:cubicBezTo>
                  <a:cubicBezTo>
                    <a:pt x="87176" y="298801"/>
                    <a:pt x="92460" y="293536"/>
                    <a:pt x="99064" y="293536"/>
                  </a:cubicBezTo>
                  <a:cubicBezTo>
                    <a:pt x="99064" y="293536"/>
                    <a:pt x="99064" y="293536"/>
                    <a:pt x="129444" y="293536"/>
                  </a:cubicBezTo>
                  <a:cubicBezTo>
                    <a:pt x="130765" y="293536"/>
                    <a:pt x="130765" y="292220"/>
                    <a:pt x="130765" y="289587"/>
                  </a:cubicBezTo>
                  <a:cubicBezTo>
                    <a:pt x="130765" y="289587"/>
                    <a:pt x="130765" y="289587"/>
                    <a:pt x="130765" y="268526"/>
                  </a:cubicBezTo>
                  <a:cubicBezTo>
                    <a:pt x="130765" y="264577"/>
                    <a:pt x="126802" y="265893"/>
                    <a:pt x="126802" y="265893"/>
                  </a:cubicBezTo>
                  <a:cubicBezTo>
                    <a:pt x="126802" y="265893"/>
                    <a:pt x="126802" y="265893"/>
                    <a:pt x="14529" y="265893"/>
                  </a:cubicBezTo>
                  <a:cubicBezTo>
                    <a:pt x="6604" y="265893"/>
                    <a:pt x="0" y="259312"/>
                    <a:pt x="0" y="251414"/>
                  </a:cubicBezTo>
                  <a:cubicBezTo>
                    <a:pt x="0" y="251414"/>
                    <a:pt x="0" y="251414"/>
                    <a:pt x="0" y="13163"/>
                  </a:cubicBezTo>
                  <a:cubicBezTo>
                    <a:pt x="0" y="5265"/>
                    <a:pt x="6604" y="0"/>
                    <a:pt x="145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5188380" y="3496234"/>
            <a:ext cx="554648" cy="554152"/>
            <a:chOff x="5188380" y="3496234"/>
            <a:chExt cx="554648" cy="554152"/>
          </a:xfrm>
        </p:grpSpPr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4DE7D3C4-A1EF-454B-B185-9673366F2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8380" y="3496234"/>
              <a:ext cx="554648" cy="554152"/>
            </a:xfrm>
            <a:custGeom>
              <a:avLst/>
              <a:gdLst>
                <a:gd name="T0" fmla="*/ 84 w 474"/>
                <a:gd name="T1" fmla="*/ 390 h 474"/>
                <a:gd name="T2" fmla="*/ 84 w 474"/>
                <a:gd name="T3" fmla="*/ 84 h 474"/>
                <a:gd name="T4" fmla="*/ 390 w 474"/>
                <a:gd name="T5" fmla="*/ 84 h 474"/>
                <a:gd name="T6" fmla="*/ 390 w 474"/>
                <a:gd name="T7" fmla="*/ 390 h 474"/>
                <a:gd name="T8" fmla="*/ 84 w 474"/>
                <a:gd name="T9" fmla="*/ 39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474">
                  <a:moveTo>
                    <a:pt x="84" y="390"/>
                  </a:moveTo>
                  <a:cubicBezTo>
                    <a:pt x="0" y="306"/>
                    <a:pt x="0" y="169"/>
                    <a:pt x="84" y="84"/>
                  </a:cubicBezTo>
                  <a:cubicBezTo>
                    <a:pt x="169" y="0"/>
                    <a:pt x="306" y="0"/>
                    <a:pt x="390" y="84"/>
                  </a:cubicBezTo>
                  <a:cubicBezTo>
                    <a:pt x="474" y="169"/>
                    <a:pt x="474" y="306"/>
                    <a:pt x="390" y="390"/>
                  </a:cubicBezTo>
                  <a:cubicBezTo>
                    <a:pt x="306" y="474"/>
                    <a:pt x="169" y="474"/>
                    <a:pt x="84" y="39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6019F2BF-9045-4055-885D-099D613D0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357" y="3684231"/>
              <a:ext cx="190692" cy="178158"/>
            </a:xfrm>
            <a:custGeom>
              <a:avLst/>
              <a:gdLst>
                <a:gd name="connsiteX0" fmla="*/ 159472 w 338138"/>
                <a:gd name="connsiteY0" fmla="*/ 265112 h 315913"/>
                <a:gd name="connsiteX1" fmla="*/ 155575 w 338138"/>
                <a:gd name="connsiteY1" fmla="*/ 269194 h 315913"/>
                <a:gd name="connsiteX2" fmla="*/ 155575 w 338138"/>
                <a:gd name="connsiteY2" fmla="*/ 289605 h 315913"/>
                <a:gd name="connsiteX3" fmla="*/ 158173 w 338138"/>
                <a:gd name="connsiteY3" fmla="*/ 293687 h 315913"/>
                <a:gd name="connsiteX4" fmla="*/ 181553 w 338138"/>
                <a:gd name="connsiteY4" fmla="*/ 293687 h 315913"/>
                <a:gd name="connsiteX5" fmla="*/ 184150 w 338138"/>
                <a:gd name="connsiteY5" fmla="*/ 290966 h 315913"/>
                <a:gd name="connsiteX6" fmla="*/ 184150 w 338138"/>
                <a:gd name="connsiteY6" fmla="*/ 269194 h 315913"/>
                <a:gd name="connsiteX7" fmla="*/ 181553 w 338138"/>
                <a:gd name="connsiteY7" fmla="*/ 265112 h 315913"/>
                <a:gd name="connsiteX8" fmla="*/ 159472 w 338138"/>
                <a:gd name="connsiteY8" fmla="*/ 265112 h 315913"/>
                <a:gd name="connsiteX9" fmla="*/ 169069 w 338138"/>
                <a:gd name="connsiteY9" fmla="*/ 222250 h 315913"/>
                <a:gd name="connsiteX10" fmla="*/ 155575 w 338138"/>
                <a:gd name="connsiteY10" fmla="*/ 235744 h 315913"/>
                <a:gd name="connsiteX11" fmla="*/ 169069 w 338138"/>
                <a:gd name="connsiteY11" fmla="*/ 249238 h 315913"/>
                <a:gd name="connsiteX12" fmla="*/ 182563 w 338138"/>
                <a:gd name="connsiteY12" fmla="*/ 235744 h 315913"/>
                <a:gd name="connsiteX13" fmla="*/ 169069 w 338138"/>
                <a:gd name="connsiteY13" fmla="*/ 222250 h 315913"/>
                <a:gd name="connsiteX14" fmla="*/ 145852 w 338138"/>
                <a:gd name="connsiteY14" fmla="*/ 55033 h 315913"/>
                <a:gd name="connsiteX15" fmla="*/ 157704 w 338138"/>
                <a:gd name="connsiteY15" fmla="*/ 56356 h 315913"/>
                <a:gd name="connsiteX16" fmla="*/ 156388 w 338138"/>
                <a:gd name="connsiteY16" fmla="*/ 68262 h 315913"/>
                <a:gd name="connsiteX17" fmla="*/ 57619 w 338138"/>
                <a:gd name="connsiteY17" fmla="*/ 137054 h 315913"/>
                <a:gd name="connsiteX18" fmla="*/ 53669 w 338138"/>
                <a:gd name="connsiteY18" fmla="*/ 139700 h 315913"/>
                <a:gd name="connsiteX19" fmla="*/ 47084 w 338138"/>
                <a:gd name="connsiteY19" fmla="*/ 135731 h 315913"/>
                <a:gd name="connsiteX20" fmla="*/ 48401 w 338138"/>
                <a:gd name="connsiteY20" fmla="*/ 123825 h 315913"/>
                <a:gd name="connsiteX21" fmla="*/ 145852 w 338138"/>
                <a:gd name="connsiteY21" fmla="*/ 55033 h 315913"/>
                <a:gd name="connsiteX22" fmla="*/ 88577 w 338138"/>
                <a:gd name="connsiteY22" fmla="*/ 47055 h 315913"/>
                <a:gd name="connsiteX23" fmla="*/ 100532 w 338138"/>
                <a:gd name="connsiteY23" fmla="*/ 48358 h 315913"/>
                <a:gd name="connsiteX24" fmla="*/ 99203 w 338138"/>
                <a:gd name="connsiteY24" fmla="*/ 60081 h 315913"/>
                <a:gd name="connsiteX25" fmla="*/ 52712 w 338138"/>
                <a:gd name="connsiteY25" fmla="*/ 92645 h 315913"/>
                <a:gd name="connsiteX26" fmla="*/ 47399 w 338138"/>
                <a:gd name="connsiteY26" fmla="*/ 95250 h 315913"/>
                <a:gd name="connsiteX27" fmla="*/ 40757 w 338138"/>
                <a:gd name="connsiteY27" fmla="*/ 91342 h 315913"/>
                <a:gd name="connsiteX28" fmla="*/ 43414 w 338138"/>
                <a:gd name="connsiteY28" fmla="*/ 79619 h 315913"/>
                <a:gd name="connsiteX29" fmla="*/ 88577 w 338138"/>
                <a:gd name="connsiteY29" fmla="*/ 47055 h 315913"/>
                <a:gd name="connsiteX30" fmla="*/ 35086 w 338138"/>
                <a:gd name="connsiteY30" fmla="*/ 22225 h 315913"/>
                <a:gd name="connsiteX31" fmla="*/ 20637 w 338138"/>
                <a:gd name="connsiteY31" fmla="*/ 35344 h 315913"/>
                <a:gd name="connsiteX32" fmla="*/ 20637 w 338138"/>
                <a:gd name="connsiteY32" fmla="*/ 196707 h 315913"/>
                <a:gd name="connsiteX33" fmla="*/ 35086 w 338138"/>
                <a:gd name="connsiteY33" fmla="*/ 211138 h 315913"/>
                <a:gd name="connsiteX34" fmla="*/ 303051 w 338138"/>
                <a:gd name="connsiteY34" fmla="*/ 211138 h 315913"/>
                <a:gd name="connsiteX35" fmla="*/ 317500 w 338138"/>
                <a:gd name="connsiteY35" fmla="*/ 196707 h 315913"/>
                <a:gd name="connsiteX36" fmla="*/ 317500 w 338138"/>
                <a:gd name="connsiteY36" fmla="*/ 35344 h 315913"/>
                <a:gd name="connsiteX37" fmla="*/ 303051 w 338138"/>
                <a:gd name="connsiteY37" fmla="*/ 22225 h 315913"/>
                <a:gd name="connsiteX38" fmla="*/ 35086 w 338138"/>
                <a:gd name="connsiteY38" fmla="*/ 22225 h 315913"/>
                <a:gd name="connsiteX39" fmla="*/ 14529 w 338138"/>
                <a:gd name="connsiteY39" fmla="*/ 0 h 315913"/>
                <a:gd name="connsiteX40" fmla="*/ 323609 w 338138"/>
                <a:gd name="connsiteY40" fmla="*/ 0 h 315913"/>
                <a:gd name="connsiteX41" fmla="*/ 338138 w 338138"/>
                <a:gd name="connsiteY41" fmla="*/ 13163 h 315913"/>
                <a:gd name="connsiteX42" fmla="*/ 338138 w 338138"/>
                <a:gd name="connsiteY42" fmla="*/ 251414 h 315913"/>
                <a:gd name="connsiteX43" fmla="*/ 323609 w 338138"/>
                <a:gd name="connsiteY43" fmla="*/ 265893 h 315913"/>
                <a:gd name="connsiteX44" fmla="*/ 210016 w 338138"/>
                <a:gd name="connsiteY44" fmla="*/ 265893 h 315913"/>
                <a:gd name="connsiteX45" fmla="*/ 207374 w 338138"/>
                <a:gd name="connsiteY45" fmla="*/ 268526 h 315913"/>
                <a:gd name="connsiteX46" fmla="*/ 207374 w 338138"/>
                <a:gd name="connsiteY46" fmla="*/ 290903 h 315913"/>
                <a:gd name="connsiteX47" fmla="*/ 208695 w 338138"/>
                <a:gd name="connsiteY47" fmla="*/ 293536 h 315913"/>
                <a:gd name="connsiteX48" fmla="*/ 239074 w 338138"/>
                <a:gd name="connsiteY48" fmla="*/ 293536 h 315913"/>
                <a:gd name="connsiteX49" fmla="*/ 250962 w 338138"/>
                <a:gd name="connsiteY49" fmla="*/ 305383 h 315913"/>
                <a:gd name="connsiteX50" fmla="*/ 239074 w 338138"/>
                <a:gd name="connsiteY50" fmla="*/ 315913 h 315913"/>
                <a:gd name="connsiteX51" fmla="*/ 99064 w 338138"/>
                <a:gd name="connsiteY51" fmla="*/ 315913 h 315913"/>
                <a:gd name="connsiteX52" fmla="*/ 87176 w 338138"/>
                <a:gd name="connsiteY52" fmla="*/ 305383 h 315913"/>
                <a:gd name="connsiteX53" fmla="*/ 99064 w 338138"/>
                <a:gd name="connsiteY53" fmla="*/ 293536 h 315913"/>
                <a:gd name="connsiteX54" fmla="*/ 129444 w 338138"/>
                <a:gd name="connsiteY54" fmla="*/ 293536 h 315913"/>
                <a:gd name="connsiteX55" fmla="*/ 130765 w 338138"/>
                <a:gd name="connsiteY55" fmla="*/ 289587 h 315913"/>
                <a:gd name="connsiteX56" fmla="*/ 130765 w 338138"/>
                <a:gd name="connsiteY56" fmla="*/ 268526 h 315913"/>
                <a:gd name="connsiteX57" fmla="*/ 126802 w 338138"/>
                <a:gd name="connsiteY57" fmla="*/ 265893 h 315913"/>
                <a:gd name="connsiteX58" fmla="*/ 14529 w 338138"/>
                <a:gd name="connsiteY58" fmla="*/ 265893 h 315913"/>
                <a:gd name="connsiteX59" fmla="*/ 0 w 338138"/>
                <a:gd name="connsiteY59" fmla="*/ 251414 h 315913"/>
                <a:gd name="connsiteX60" fmla="*/ 0 w 338138"/>
                <a:gd name="connsiteY60" fmla="*/ 13163 h 315913"/>
                <a:gd name="connsiteX61" fmla="*/ 14529 w 338138"/>
                <a:gd name="connsiteY61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138" h="315913">
                  <a:moveTo>
                    <a:pt x="159472" y="265112"/>
                  </a:moveTo>
                  <a:cubicBezTo>
                    <a:pt x="159472" y="265112"/>
                    <a:pt x="155575" y="265112"/>
                    <a:pt x="155575" y="269194"/>
                  </a:cubicBezTo>
                  <a:cubicBezTo>
                    <a:pt x="155575" y="269194"/>
                    <a:pt x="155575" y="269194"/>
                    <a:pt x="155575" y="289605"/>
                  </a:cubicBezTo>
                  <a:cubicBezTo>
                    <a:pt x="155575" y="292326"/>
                    <a:pt x="155575" y="293687"/>
                    <a:pt x="158173" y="293687"/>
                  </a:cubicBezTo>
                  <a:cubicBezTo>
                    <a:pt x="158173" y="293687"/>
                    <a:pt x="158173" y="293687"/>
                    <a:pt x="181553" y="293687"/>
                  </a:cubicBezTo>
                  <a:cubicBezTo>
                    <a:pt x="182851" y="293687"/>
                    <a:pt x="184150" y="292326"/>
                    <a:pt x="184150" y="290966"/>
                  </a:cubicBezTo>
                  <a:cubicBezTo>
                    <a:pt x="184150" y="290966"/>
                    <a:pt x="184150" y="290966"/>
                    <a:pt x="184150" y="269194"/>
                  </a:cubicBezTo>
                  <a:cubicBezTo>
                    <a:pt x="184150" y="265112"/>
                    <a:pt x="181553" y="265112"/>
                    <a:pt x="181553" y="265112"/>
                  </a:cubicBezTo>
                  <a:cubicBezTo>
                    <a:pt x="181553" y="265112"/>
                    <a:pt x="181553" y="265112"/>
                    <a:pt x="159472" y="265112"/>
                  </a:cubicBezTo>
                  <a:close/>
                  <a:moveTo>
                    <a:pt x="169069" y="222250"/>
                  </a:moveTo>
                  <a:cubicBezTo>
                    <a:pt x="161616" y="222250"/>
                    <a:pt x="155575" y="228291"/>
                    <a:pt x="155575" y="235744"/>
                  </a:cubicBezTo>
                  <a:cubicBezTo>
                    <a:pt x="155575" y="243197"/>
                    <a:pt x="161616" y="249238"/>
                    <a:pt x="169069" y="249238"/>
                  </a:cubicBezTo>
                  <a:cubicBezTo>
                    <a:pt x="176522" y="249238"/>
                    <a:pt x="182563" y="243197"/>
                    <a:pt x="182563" y="235744"/>
                  </a:cubicBezTo>
                  <a:cubicBezTo>
                    <a:pt x="182563" y="228291"/>
                    <a:pt x="176522" y="222250"/>
                    <a:pt x="169069" y="222250"/>
                  </a:cubicBezTo>
                  <a:close/>
                  <a:moveTo>
                    <a:pt x="145852" y="55033"/>
                  </a:moveTo>
                  <a:cubicBezTo>
                    <a:pt x="149803" y="52387"/>
                    <a:pt x="155071" y="52387"/>
                    <a:pt x="157704" y="56356"/>
                  </a:cubicBezTo>
                  <a:cubicBezTo>
                    <a:pt x="160338" y="60325"/>
                    <a:pt x="159021" y="65616"/>
                    <a:pt x="156388" y="68262"/>
                  </a:cubicBezTo>
                  <a:cubicBezTo>
                    <a:pt x="57619" y="137054"/>
                    <a:pt x="57619" y="137054"/>
                    <a:pt x="57619" y="137054"/>
                  </a:cubicBezTo>
                  <a:cubicBezTo>
                    <a:pt x="56302" y="138377"/>
                    <a:pt x="54986" y="139700"/>
                    <a:pt x="53669" y="139700"/>
                  </a:cubicBezTo>
                  <a:cubicBezTo>
                    <a:pt x="51035" y="139700"/>
                    <a:pt x="48401" y="138377"/>
                    <a:pt x="47084" y="135731"/>
                  </a:cubicBezTo>
                  <a:cubicBezTo>
                    <a:pt x="44450" y="131762"/>
                    <a:pt x="44450" y="126471"/>
                    <a:pt x="48401" y="123825"/>
                  </a:cubicBezTo>
                  <a:cubicBezTo>
                    <a:pt x="145852" y="55033"/>
                    <a:pt x="145852" y="55033"/>
                    <a:pt x="145852" y="55033"/>
                  </a:cubicBezTo>
                  <a:close/>
                  <a:moveTo>
                    <a:pt x="88577" y="47055"/>
                  </a:moveTo>
                  <a:cubicBezTo>
                    <a:pt x="92562" y="44450"/>
                    <a:pt x="97875" y="44450"/>
                    <a:pt x="100532" y="48358"/>
                  </a:cubicBezTo>
                  <a:cubicBezTo>
                    <a:pt x="103188" y="52265"/>
                    <a:pt x="101860" y="57476"/>
                    <a:pt x="99203" y="60081"/>
                  </a:cubicBezTo>
                  <a:cubicBezTo>
                    <a:pt x="52712" y="92645"/>
                    <a:pt x="52712" y="92645"/>
                    <a:pt x="52712" y="92645"/>
                  </a:cubicBezTo>
                  <a:cubicBezTo>
                    <a:pt x="51384" y="93947"/>
                    <a:pt x="50055" y="95250"/>
                    <a:pt x="47399" y="95250"/>
                  </a:cubicBezTo>
                  <a:cubicBezTo>
                    <a:pt x="44742" y="95250"/>
                    <a:pt x="42085" y="93947"/>
                    <a:pt x="40757" y="91342"/>
                  </a:cubicBezTo>
                  <a:cubicBezTo>
                    <a:pt x="38100" y="87435"/>
                    <a:pt x="39429" y="82224"/>
                    <a:pt x="43414" y="79619"/>
                  </a:cubicBezTo>
                  <a:cubicBezTo>
                    <a:pt x="88577" y="47055"/>
                    <a:pt x="88577" y="47055"/>
                    <a:pt x="88577" y="47055"/>
                  </a:cubicBezTo>
                  <a:close/>
                  <a:moveTo>
                    <a:pt x="35086" y="22225"/>
                  </a:moveTo>
                  <a:cubicBezTo>
                    <a:pt x="27205" y="22225"/>
                    <a:pt x="20637" y="28785"/>
                    <a:pt x="20637" y="35344"/>
                  </a:cubicBezTo>
                  <a:cubicBezTo>
                    <a:pt x="20637" y="35344"/>
                    <a:pt x="20637" y="35344"/>
                    <a:pt x="20637" y="196707"/>
                  </a:cubicBezTo>
                  <a:cubicBezTo>
                    <a:pt x="20637" y="204579"/>
                    <a:pt x="27205" y="211138"/>
                    <a:pt x="35086" y="211138"/>
                  </a:cubicBezTo>
                  <a:cubicBezTo>
                    <a:pt x="35086" y="211138"/>
                    <a:pt x="35086" y="211138"/>
                    <a:pt x="303051" y="211138"/>
                  </a:cubicBezTo>
                  <a:cubicBezTo>
                    <a:pt x="310932" y="211138"/>
                    <a:pt x="317500" y="204579"/>
                    <a:pt x="317500" y="196707"/>
                  </a:cubicBezTo>
                  <a:lnTo>
                    <a:pt x="317500" y="35344"/>
                  </a:lnTo>
                  <a:cubicBezTo>
                    <a:pt x="317500" y="28785"/>
                    <a:pt x="310932" y="22225"/>
                    <a:pt x="303051" y="22225"/>
                  </a:cubicBezTo>
                  <a:cubicBezTo>
                    <a:pt x="303051" y="22225"/>
                    <a:pt x="303051" y="22225"/>
                    <a:pt x="35086" y="22225"/>
                  </a:cubicBezTo>
                  <a:close/>
                  <a:moveTo>
                    <a:pt x="14529" y="0"/>
                  </a:moveTo>
                  <a:cubicBezTo>
                    <a:pt x="14529" y="0"/>
                    <a:pt x="14529" y="0"/>
                    <a:pt x="323609" y="0"/>
                  </a:cubicBezTo>
                  <a:cubicBezTo>
                    <a:pt x="331534" y="0"/>
                    <a:pt x="338138" y="5265"/>
                    <a:pt x="338138" y="13163"/>
                  </a:cubicBezTo>
                  <a:cubicBezTo>
                    <a:pt x="338138" y="13163"/>
                    <a:pt x="338138" y="13163"/>
                    <a:pt x="338138" y="251414"/>
                  </a:cubicBezTo>
                  <a:cubicBezTo>
                    <a:pt x="338138" y="259312"/>
                    <a:pt x="331534" y="265893"/>
                    <a:pt x="323609" y="265893"/>
                  </a:cubicBezTo>
                  <a:cubicBezTo>
                    <a:pt x="323609" y="265893"/>
                    <a:pt x="323609" y="265893"/>
                    <a:pt x="210016" y="265893"/>
                  </a:cubicBezTo>
                  <a:cubicBezTo>
                    <a:pt x="210016" y="265893"/>
                    <a:pt x="207374" y="265893"/>
                    <a:pt x="207374" y="268526"/>
                  </a:cubicBezTo>
                  <a:cubicBezTo>
                    <a:pt x="207374" y="268526"/>
                    <a:pt x="207374" y="268526"/>
                    <a:pt x="207374" y="290903"/>
                  </a:cubicBezTo>
                  <a:cubicBezTo>
                    <a:pt x="207374" y="292220"/>
                    <a:pt x="207374" y="293536"/>
                    <a:pt x="208695" y="293536"/>
                  </a:cubicBezTo>
                  <a:cubicBezTo>
                    <a:pt x="208695" y="293536"/>
                    <a:pt x="208695" y="293536"/>
                    <a:pt x="239074" y="293536"/>
                  </a:cubicBezTo>
                  <a:cubicBezTo>
                    <a:pt x="245679" y="293536"/>
                    <a:pt x="250962" y="298801"/>
                    <a:pt x="250962" y="305383"/>
                  </a:cubicBezTo>
                  <a:cubicBezTo>
                    <a:pt x="250962" y="310648"/>
                    <a:pt x="245679" y="315913"/>
                    <a:pt x="239074" y="315913"/>
                  </a:cubicBezTo>
                  <a:cubicBezTo>
                    <a:pt x="239074" y="315913"/>
                    <a:pt x="239074" y="315913"/>
                    <a:pt x="99064" y="315913"/>
                  </a:cubicBezTo>
                  <a:cubicBezTo>
                    <a:pt x="92460" y="315913"/>
                    <a:pt x="87176" y="310648"/>
                    <a:pt x="87176" y="305383"/>
                  </a:cubicBezTo>
                  <a:cubicBezTo>
                    <a:pt x="87176" y="298801"/>
                    <a:pt x="92460" y="293536"/>
                    <a:pt x="99064" y="293536"/>
                  </a:cubicBezTo>
                  <a:cubicBezTo>
                    <a:pt x="99064" y="293536"/>
                    <a:pt x="99064" y="293536"/>
                    <a:pt x="129444" y="293536"/>
                  </a:cubicBezTo>
                  <a:cubicBezTo>
                    <a:pt x="130765" y="293536"/>
                    <a:pt x="130765" y="292220"/>
                    <a:pt x="130765" y="289587"/>
                  </a:cubicBezTo>
                  <a:cubicBezTo>
                    <a:pt x="130765" y="289587"/>
                    <a:pt x="130765" y="289587"/>
                    <a:pt x="130765" y="268526"/>
                  </a:cubicBezTo>
                  <a:cubicBezTo>
                    <a:pt x="130765" y="264577"/>
                    <a:pt x="126802" y="265893"/>
                    <a:pt x="126802" y="265893"/>
                  </a:cubicBezTo>
                  <a:cubicBezTo>
                    <a:pt x="126802" y="265893"/>
                    <a:pt x="126802" y="265893"/>
                    <a:pt x="14529" y="265893"/>
                  </a:cubicBezTo>
                  <a:cubicBezTo>
                    <a:pt x="6604" y="265893"/>
                    <a:pt x="0" y="259312"/>
                    <a:pt x="0" y="251414"/>
                  </a:cubicBezTo>
                  <a:cubicBezTo>
                    <a:pt x="0" y="251414"/>
                    <a:pt x="0" y="251414"/>
                    <a:pt x="0" y="13163"/>
                  </a:cubicBezTo>
                  <a:cubicBezTo>
                    <a:pt x="0" y="5265"/>
                    <a:pt x="6604" y="0"/>
                    <a:pt x="145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054729" y="2627535"/>
            <a:ext cx="505214" cy="504719"/>
            <a:chOff x="3054729" y="2627535"/>
            <a:chExt cx="505214" cy="504719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3A45CD53-2AEC-49C6-9411-2A1743662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729" y="2627535"/>
              <a:ext cx="505214" cy="504719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C6F09B00-E91C-486E-A67E-529E765B3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4827" y="2783040"/>
              <a:ext cx="190692" cy="178158"/>
            </a:xfrm>
            <a:custGeom>
              <a:avLst/>
              <a:gdLst>
                <a:gd name="connsiteX0" fmla="*/ 159472 w 338138"/>
                <a:gd name="connsiteY0" fmla="*/ 265112 h 315913"/>
                <a:gd name="connsiteX1" fmla="*/ 155575 w 338138"/>
                <a:gd name="connsiteY1" fmla="*/ 269194 h 315913"/>
                <a:gd name="connsiteX2" fmla="*/ 155575 w 338138"/>
                <a:gd name="connsiteY2" fmla="*/ 289605 h 315913"/>
                <a:gd name="connsiteX3" fmla="*/ 158173 w 338138"/>
                <a:gd name="connsiteY3" fmla="*/ 293687 h 315913"/>
                <a:gd name="connsiteX4" fmla="*/ 181553 w 338138"/>
                <a:gd name="connsiteY4" fmla="*/ 293687 h 315913"/>
                <a:gd name="connsiteX5" fmla="*/ 184150 w 338138"/>
                <a:gd name="connsiteY5" fmla="*/ 290966 h 315913"/>
                <a:gd name="connsiteX6" fmla="*/ 184150 w 338138"/>
                <a:gd name="connsiteY6" fmla="*/ 269194 h 315913"/>
                <a:gd name="connsiteX7" fmla="*/ 181553 w 338138"/>
                <a:gd name="connsiteY7" fmla="*/ 265112 h 315913"/>
                <a:gd name="connsiteX8" fmla="*/ 159472 w 338138"/>
                <a:gd name="connsiteY8" fmla="*/ 265112 h 315913"/>
                <a:gd name="connsiteX9" fmla="*/ 169069 w 338138"/>
                <a:gd name="connsiteY9" fmla="*/ 222250 h 315913"/>
                <a:gd name="connsiteX10" fmla="*/ 155575 w 338138"/>
                <a:gd name="connsiteY10" fmla="*/ 235744 h 315913"/>
                <a:gd name="connsiteX11" fmla="*/ 169069 w 338138"/>
                <a:gd name="connsiteY11" fmla="*/ 249238 h 315913"/>
                <a:gd name="connsiteX12" fmla="*/ 182563 w 338138"/>
                <a:gd name="connsiteY12" fmla="*/ 235744 h 315913"/>
                <a:gd name="connsiteX13" fmla="*/ 169069 w 338138"/>
                <a:gd name="connsiteY13" fmla="*/ 222250 h 315913"/>
                <a:gd name="connsiteX14" fmla="*/ 145852 w 338138"/>
                <a:gd name="connsiteY14" fmla="*/ 55033 h 315913"/>
                <a:gd name="connsiteX15" fmla="*/ 157704 w 338138"/>
                <a:gd name="connsiteY15" fmla="*/ 56356 h 315913"/>
                <a:gd name="connsiteX16" fmla="*/ 156388 w 338138"/>
                <a:gd name="connsiteY16" fmla="*/ 68262 h 315913"/>
                <a:gd name="connsiteX17" fmla="*/ 57619 w 338138"/>
                <a:gd name="connsiteY17" fmla="*/ 137054 h 315913"/>
                <a:gd name="connsiteX18" fmla="*/ 53669 w 338138"/>
                <a:gd name="connsiteY18" fmla="*/ 139700 h 315913"/>
                <a:gd name="connsiteX19" fmla="*/ 47084 w 338138"/>
                <a:gd name="connsiteY19" fmla="*/ 135731 h 315913"/>
                <a:gd name="connsiteX20" fmla="*/ 48401 w 338138"/>
                <a:gd name="connsiteY20" fmla="*/ 123825 h 315913"/>
                <a:gd name="connsiteX21" fmla="*/ 145852 w 338138"/>
                <a:gd name="connsiteY21" fmla="*/ 55033 h 315913"/>
                <a:gd name="connsiteX22" fmla="*/ 88577 w 338138"/>
                <a:gd name="connsiteY22" fmla="*/ 47055 h 315913"/>
                <a:gd name="connsiteX23" fmla="*/ 100532 w 338138"/>
                <a:gd name="connsiteY23" fmla="*/ 48358 h 315913"/>
                <a:gd name="connsiteX24" fmla="*/ 99203 w 338138"/>
                <a:gd name="connsiteY24" fmla="*/ 60081 h 315913"/>
                <a:gd name="connsiteX25" fmla="*/ 52712 w 338138"/>
                <a:gd name="connsiteY25" fmla="*/ 92645 h 315913"/>
                <a:gd name="connsiteX26" fmla="*/ 47399 w 338138"/>
                <a:gd name="connsiteY26" fmla="*/ 95250 h 315913"/>
                <a:gd name="connsiteX27" fmla="*/ 40757 w 338138"/>
                <a:gd name="connsiteY27" fmla="*/ 91342 h 315913"/>
                <a:gd name="connsiteX28" fmla="*/ 43414 w 338138"/>
                <a:gd name="connsiteY28" fmla="*/ 79619 h 315913"/>
                <a:gd name="connsiteX29" fmla="*/ 88577 w 338138"/>
                <a:gd name="connsiteY29" fmla="*/ 47055 h 315913"/>
                <a:gd name="connsiteX30" fmla="*/ 35086 w 338138"/>
                <a:gd name="connsiteY30" fmla="*/ 22225 h 315913"/>
                <a:gd name="connsiteX31" fmla="*/ 20637 w 338138"/>
                <a:gd name="connsiteY31" fmla="*/ 35344 h 315913"/>
                <a:gd name="connsiteX32" fmla="*/ 20637 w 338138"/>
                <a:gd name="connsiteY32" fmla="*/ 196707 h 315913"/>
                <a:gd name="connsiteX33" fmla="*/ 35086 w 338138"/>
                <a:gd name="connsiteY33" fmla="*/ 211138 h 315913"/>
                <a:gd name="connsiteX34" fmla="*/ 303051 w 338138"/>
                <a:gd name="connsiteY34" fmla="*/ 211138 h 315913"/>
                <a:gd name="connsiteX35" fmla="*/ 317500 w 338138"/>
                <a:gd name="connsiteY35" fmla="*/ 196707 h 315913"/>
                <a:gd name="connsiteX36" fmla="*/ 317500 w 338138"/>
                <a:gd name="connsiteY36" fmla="*/ 35344 h 315913"/>
                <a:gd name="connsiteX37" fmla="*/ 303051 w 338138"/>
                <a:gd name="connsiteY37" fmla="*/ 22225 h 315913"/>
                <a:gd name="connsiteX38" fmla="*/ 35086 w 338138"/>
                <a:gd name="connsiteY38" fmla="*/ 22225 h 315913"/>
                <a:gd name="connsiteX39" fmla="*/ 14529 w 338138"/>
                <a:gd name="connsiteY39" fmla="*/ 0 h 315913"/>
                <a:gd name="connsiteX40" fmla="*/ 323609 w 338138"/>
                <a:gd name="connsiteY40" fmla="*/ 0 h 315913"/>
                <a:gd name="connsiteX41" fmla="*/ 338138 w 338138"/>
                <a:gd name="connsiteY41" fmla="*/ 13163 h 315913"/>
                <a:gd name="connsiteX42" fmla="*/ 338138 w 338138"/>
                <a:gd name="connsiteY42" fmla="*/ 251414 h 315913"/>
                <a:gd name="connsiteX43" fmla="*/ 323609 w 338138"/>
                <a:gd name="connsiteY43" fmla="*/ 265893 h 315913"/>
                <a:gd name="connsiteX44" fmla="*/ 210016 w 338138"/>
                <a:gd name="connsiteY44" fmla="*/ 265893 h 315913"/>
                <a:gd name="connsiteX45" fmla="*/ 207374 w 338138"/>
                <a:gd name="connsiteY45" fmla="*/ 268526 h 315913"/>
                <a:gd name="connsiteX46" fmla="*/ 207374 w 338138"/>
                <a:gd name="connsiteY46" fmla="*/ 290903 h 315913"/>
                <a:gd name="connsiteX47" fmla="*/ 208695 w 338138"/>
                <a:gd name="connsiteY47" fmla="*/ 293536 h 315913"/>
                <a:gd name="connsiteX48" fmla="*/ 239074 w 338138"/>
                <a:gd name="connsiteY48" fmla="*/ 293536 h 315913"/>
                <a:gd name="connsiteX49" fmla="*/ 250962 w 338138"/>
                <a:gd name="connsiteY49" fmla="*/ 305383 h 315913"/>
                <a:gd name="connsiteX50" fmla="*/ 239074 w 338138"/>
                <a:gd name="connsiteY50" fmla="*/ 315913 h 315913"/>
                <a:gd name="connsiteX51" fmla="*/ 99064 w 338138"/>
                <a:gd name="connsiteY51" fmla="*/ 315913 h 315913"/>
                <a:gd name="connsiteX52" fmla="*/ 87176 w 338138"/>
                <a:gd name="connsiteY52" fmla="*/ 305383 h 315913"/>
                <a:gd name="connsiteX53" fmla="*/ 99064 w 338138"/>
                <a:gd name="connsiteY53" fmla="*/ 293536 h 315913"/>
                <a:gd name="connsiteX54" fmla="*/ 129444 w 338138"/>
                <a:gd name="connsiteY54" fmla="*/ 293536 h 315913"/>
                <a:gd name="connsiteX55" fmla="*/ 130765 w 338138"/>
                <a:gd name="connsiteY55" fmla="*/ 289587 h 315913"/>
                <a:gd name="connsiteX56" fmla="*/ 130765 w 338138"/>
                <a:gd name="connsiteY56" fmla="*/ 268526 h 315913"/>
                <a:gd name="connsiteX57" fmla="*/ 126802 w 338138"/>
                <a:gd name="connsiteY57" fmla="*/ 265893 h 315913"/>
                <a:gd name="connsiteX58" fmla="*/ 14529 w 338138"/>
                <a:gd name="connsiteY58" fmla="*/ 265893 h 315913"/>
                <a:gd name="connsiteX59" fmla="*/ 0 w 338138"/>
                <a:gd name="connsiteY59" fmla="*/ 251414 h 315913"/>
                <a:gd name="connsiteX60" fmla="*/ 0 w 338138"/>
                <a:gd name="connsiteY60" fmla="*/ 13163 h 315913"/>
                <a:gd name="connsiteX61" fmla="*/ 14529 w 338138"/>
                <a:gd name="connsiteY61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138" h="315913">
                  <a:moveTo>
                    <a:pt x="159472" y="265112"/>
                  </a:moveTo>
                  <a:cubicBezTo>
                    <a:pt x="159472" y="265112"/>
                    <a:pt x="155575" y="265112"/>
                    <a:pt x="155575" y="269194"/>
                  </a:cubicBezTo>
                  <a:cubicBezTo>
                    <a:pt x="155575" y="269194"/>
                    <a:pt x="155575" y="269194"/>
                    <a:pt x="155575" y="289605"/>
                  </a:cubicBezTo>
                  <a:cubicBezTo>
                    <a:pt x="155575" y="292326"/>
                    <a:pt x="155575" y="293687"/>
                    <a:pt x="158173" y="293687"/>
                  </a:cubicBezTo>
                  <a:cubicBezTo>
                    <a:pt x="158173" y="293687"/>
                    <a:pt x="158173" y="293687"/>
                    <a:pt x="181553" y="293687"/>
                  </a:cubicBezTo>
                  <a:cubicBezTo>
                    <a:pt x="182851" y="293687"/>
                    <a:pt x="184150" y="292326"/>
                    <a:pt x="184150" y="290966"/>
                  </a:cubicBezTo>
                  <a:cubicBezTo>
                    <a:pt x="184150" y="290966"/>
                    <a:pt x="184150" y="290966"/>
                    <a:pt x="184150" y="269194"/>
                  </a:cubicBezTo>
                  <a:cubicBezTo>
                    <a:pt x="184150" y="265112"/>
                    <a:pt x="181553" y="265112"/>
                    <a:pt x="181553" y="265112"/>
                  </a:cubicBezTo>
                  <a:cubicBezTo>
                    <a:pt x="181553" y="265112"/>
                    <a:pt x="181553" y="265112"/>
                    <a:pt x="159472" y="265112"/>
                  </a:cubicBezTo>
                  <a:close/>
                  <a:moveTo>
                    <a:pt x="169069" y="222250"/>
                  </a:moveTo>
                  <a:cubicBezTo>
                    <a:pt x="161616" y="222250"/>
                    <a:pt x="155575" y="228291"/>
                    <a:pt x="155575" y="235744"/>
                  </a:cubicBezTo>
                  <a:cubicBezTo>
                    <a:pt x="155575" y="243197"/>
                    <a:pt x="161616" y="249238"/>
                    <a:pt x="169069" y="249238"/>
                  </a:cubicBezTo>
                  <a:cubicBezTo>
                    <a:pt x="176522" y="249238"/>
                    <a:pt x="182563" y="243197"/>
                    <a:pt x="182563" y="235744"/>
                  </a:cubicBezTo>
                  <a:cubicBezTo>
                    <a:pt x="182563" y="228291"/>
                    <a:pt x="176522" y="222250"/>
                    <a:pt x="169069" y="222250"/>
                  </a:cubicBezTo>
                  <a:close/>
                  <a:moveTo>
                    <a:pt x="145852" y="55033"/>
                  </a:moveTo>
                  <a:cubicBezTo>
                    <a:pt x="149803" y="52387"/>
                    <a:pt x="155071" y="52387"/>
                    <a:pt x="157704" y="56356"/>
                  </a:cubicBezTo>
                  <a:cubicBezTo>
                    <a:pt x="160338" y="60325"/>
                    <a:pt x="159021" y="65616"/>
                    <a:pt x="156388" y="68262"/>
                  </a:cubicBezTo>
                  <a:cubicBezTo>
                    <a:pt x="57619" y="137054"/>
                    <a:pt x="57619" y="137054"/>
                    <a:pt x="57619" y="137054"/>
                  </a:cubicBezTo>
                  <a:cubicBezTo>
                    <a:pt x="56302" y="138377"/>
                    <a:pt x="54986" y="139700"/>
                    <a:pt x="53669" y="139700"/>
                  </a:cubicBezTo>
                  <a:cubicBezTo>
                    <a:pt x="51035" y="139700"/>
                    <a:pt x="48401" y="138377"/>
                    <a:pt x="47084" y="135731"/>
                  </a:cubicBezTo>
                  <a:cubicBezTo>
                    <a:pt x="44450" y="131762"/>
                    <a:pt x="44450" y="126471"/>
                    <a:pt x="48401" y="123825"/>
                  </a:cubicBezTo>
                  <a:cubicBezTo>
                    <a:pt x="145852" y="55033"/>
                    <a:pt x="145852" y="55033"/>
                    <a:pt x="145852" y="55033"/>
                  </a:cubicBezTo>
                  <a:close/>
                  <a:moveTo>
                    <a:pt x="88577" y="47055"/>
                  </a:moveTo>
                  <a:cubicBezTo>
                    <a:pt x="92562" y="44450"/>
                    <a:pt x="97875" y="44450"/>
                    <a:pt x="100532" y="48358"/>
                  </a:cubicBezTo>
                  <a:cubicBezTo>
                    <a:pt x="103188" y="52265"/>
                    <a:pt x="101860" y="57476"/>
                    <a:pt x="99203" y="60081"/>
                  </a:cubicBezTo>
                  <a:cubicBezTo>
                    <a:pt x="52712" y="92645"/>
                    <a:pt x="52712" y="92645"/>
                    <a:pt x="52712" y="92645"/>
                  </a:cubicBezTo>
                  <a:cubicBezTo>
                    <a:pt x="51384" y="93947"/>
                    <a:pt x="50055" y="95250"/>
                    <a:pt x="47399" y="95250"/>
                  </a:cubicBezTo>
                  <a:cubicBezTo>
                    <a:pt x="44742" y="95250"/>
                    <a:pt x="42085" y="93947"/>
                    <a:pt x="40757" y="91342"/>
                  </a:cubicBezTo>
                  <a:cubicBezTo>
                    <a:pt x="38100" y="87435"/>
                    <a:pt x="39429" y="82224"/>
                    <a:pt x="43414" y="79619"/>
                  </a:cubicBezTo>
                  <a:cubicBezTo>
                    <a:pt x="88577" y="47055"/>
                    <a:pt x="88577" y="47055"/>
                    <a:pt x="88577" y="47055"/>
                  </a:cubicBezTo>
                  <a:close/>
                  <a:moveTo>
                    <a:pt x="35086" y="22225"/>
                  </a:moveTo>
                  <a:cubicBezTo>
                    <a:pt x="27205" y="22225"/>
                    <a:pt x="20637" y="28785"/>
                    <a:pt x="20637" y="35344"/>
                  </a:cubicBezTo>
                  <a:cubicBezTo>
                    <a:pt x="20637" y="35344"/>
                    <a:pt x="20637" y="35344"/>
                    <a:pt x="20637" y="196707"/>
                  </a:cubicBezTo>
                  <a:cubicBezTo>
                    <a:pt x="20637" y="204579"/>
                    <a:pt x="27205" y="211138"/>
                    <a:pt x="35086" y="211138"/>
                  </a:cubicBezTo>
                  <a:cubicBezTo>
                    <a:pt x="35086" y="211138"/>
                    <a:pt x="35086" y="211138"/>
                    <a:pt x="303051" y="211138"/>
                  </a:cubicBezTo>
                  <a:cubicBezTo>
                    <a:pt x="310932" y="211138"/>
                    <a:pt x="317500" y="204579"/>
                    <a:pt x="317500" y="196707"/>
                  </a:cubicBezTo>
                  <a:lnTo>
                    <a:pt x="317500" y="35344"/>
                  </a:lnTo>
                  <a:cubicBezTo>
                    <a:pt x="317500" y="28785"/>
                    <a:pt x="310932" y="22225"/>
                    <a:pt x="303051" y="22225"/>
                  </a:cubicBezTo>
                  <a:cubicBezTo>
                    <a:pt x="303051" y="22225"/>
                    <a:pt x="303051" y="22225"/>
                    <a:pt x="35086" y="22225"/>
                  </a:cubicBezTo>
                  <a:close/>
                  <a:moveTo>
                    <a:pt x="14529" y="0"/>
                  </a:moveTo>
                  <a:cubicBezTo>
                    <a:pt x="14529" y="0"/>
                    <a:pt x="14529" y="0"/>
                    <a:pt x="323609" y="0"/>
                  </a:cubicBezTo>
                  <a:cubicBezTo>
                    <a:pt x="331534" y="0"/>
                    <a:pt x="338138" y="5265"/>
                    <a:pt x="338138" y="13163"/>
                  </a:cubicBezTo>
                  <a:cubicBezTo>
                    <a:pt x="338138" y="13163"/>
                    <a:pt x="338138" y="13163"/>
                    <a:pt x="338138" y="251414"/>
                  </a:cubicBezTo>
                  <a:cubicBezTo>
                    <a:pt x="338138" y="259312"/>
                    <a:pt x="331534" y="265893"/>
                    <a:pt x="323609" y="265893"/>
                  </a:cubicBezTo>
                  <a:cubicBezTo>
                    <a:pt x="323609" y="265893"/>
                    <a:pt x="323609" y="265893"/>
                    <a:pt x="210016" y="265893"/>
                  </a:cubicBezTo>
                  <a:cubicBezTo>
                    <a:pt x="210016" y="265893"/>
                    <a:pt x="207374" y="265893"/>
                    <a:pt x="207374" y="268526"/>
                  </a:cubicBezTo>
                  <a:cubicBezTo>
                    <a:pt x="207374" y="268526"/>
                    <a:pt x="207374" y="268526"/>
                    <a:pt x="207374" y="290903"/>
                  </a:cubicBezTo>
                  <a:cubicBezTo>
                    <a:pt x="207374" y="292220"/>
                    <a:pt x="207374" y="293536"/>
                    <a:pt x="208695" y="293536"/>
                  </a:cubicBezTo>
                  <a:cubicBezTo>
                    <a:pt x="208695" y="293536"/>
                    <a:pt x="208695" y="293536"/>
                    <a:pt x="239074" y="293536"/>
                  </a:cubicBezTo>
                  <a:cubicBezTo>
                    <a:pt x="245679" y="293536"/>
                    <a:pt x="250962" y="298801"/>
                    <a:pt x="250962" y="305383"/>
                  </a:cubicBezTo>
                  <a:cubicBezTo>
                    <a:pt x="250962" y="310648"/>
                    <a:pt x="245679" y="315913"/>
                    <a:pt x="239074" y="315913"/>
                  </a:cubicBezTo>
                  <a:cubicBezTo>
                    <a:pt x="239074" y="315913"/>
                    <a:pt x="239074" y="315913"/>
                    <a:pt x="99064" y="315913"/>
                  </a:cubicBezTo>
                  <a:cubicBezTo>
                    <a:pt x="92460" y="315913"/>
                    <a:pt x="87176" y="310648"/>
                    <a:pt x="87176" y="305383"/>
                  </a:cubicBezTo>
                  <a:cubicBezTo>
                    <a:pt x="87176" y="298801"/>
                    <a:pt x="92460" y="293536"/>
                    <a:pt x="99064" y="293536"/>
                  </a:cubicBezTo>
                  <a:cubicBezTo>
                    <a:pt x="99064" y="293536"/>
                    <a:pt x="99064" y="293536"/>
                    <a:pt x="129444" y="293536"/>
                  </a:cubicBezTo>
                  <a:cubicBezTo>
                    <a:pt x="130765" y="293536"/>
                    <a:pt x="130765" y="292220"/>
                    <a:pt x="130765" y="289587"/>
                  </a:cubicBezTo>
                  <a:cubicBezTo>
                    <a:pt x="130765" y="289587"/>
                    <a:pt x="130765" y="289587"/>
                    <a:pt x="130765" y="268526"/>
                  </a:cubicBezTo>
                  <a:cubicBezTo>
                    <a:pt x="130765" y="264577"/>
                    <a:pt x="126802" y="265893"/>
                    <a:pt x="126802" y="265893"/>
                  </a:cubicBezTo>
                  <a:cubicBezTo>
                    <a:pt x="126802" y="265893"/>
                    <a:pt x="126802" y="265893"/>
                    <a:pt x="14529" y="265893"/>
                  </a:cubicBezTo>
                  <a:cubicBezTo>
                    <a:pt x="6604" y="265893"/>
                    <a:pt x="0" y="259312"/>
                    <a:pt x="0" y="251414"/>
                  </a:cubicBezTo>
                  <a:cubicBezTo>
                    <a:pt x="0" y="251414"/>
                    <a:pt x="0" y="251414"/>
                    <a:pt x="0" y="13163"/>
                  </a:cubicBezTo>
                  <a:cubicBezTo>
                    <a:pt x="0" y="5265"/>
                    <a:pt x="6604" y="0"/>
                    <a:pt x="145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pic>
        <p:nvPicPr>
          <p:cNvPr id="61" name="图片 60">
            <a:extLst>
              <a:ext uri="{FF2B5EF4-FFF2-40B4-BE49-F238E27FC236}">
                <a16:creationId xmlns:a16="http://schemas.microsoft.com/office/drawing/2014/main" id="{B04EEA85-C48A-4C0D-ACBC-C5B062DCC9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61B1D1FF-EAC2-4FC9-B87E-FDD350B75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D40FC2F2-E79C-48D7-BCB0-40939D7CD7A3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2078364" y="3564405"/>
            <a:ext cx="3308428" cy="2"/>
          </a:xfrm>
          <a:prstGeom prst="straightConnector1">
            <a:avLst/>
          </a:prstGeom>
          <a:ln w="190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8037E186-BDD3-4FF9-B8D1-FC66B7A401C1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2078364" y="2795551"/>
            <a:ext cx="3752160" cy="2"/>
          </a:xfrm>
          <a:prstGeom prst="straightConnector1">
            <a:avLst/>
          </a:prstGeom>
          <a:ln w="1905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6CCEFAB1-501D-483F-BEFE-01EA514F9466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2078365" y="2029875"/>
            <a:ext cx="4192714" cy="1"/>
          </a:xfrm>
          <a:prstGeom prst="straightConnector1">
            <a:avLst/>
          </a:prstGeom>
          <a:ln w="1905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F1743C8D-4E29-490C-AF16-54B88B395216}"/>
              </a:ext>
            </a:extLst>
          </p:cNvPr>
          <p:cNvCxnSpPr>
            <a:cxnSpLocks/>
          </p:cNvCxnSpPr>
          <p:nvPr/>
        </p:nvCxnSpPr>
        <p:spPr>
          <a:xfrm flipH="1">
            <a:off x="2078364" y="1264199"/>
            <a:ext cx="4640643" cy="0"/>
          </a:xfrm>
          <a:prstGeom prst="straightConnector1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>
            <a:off x="710571" y="3452443"/>
            <a:ext cx="3065996" cy="797389"/>
            <a:chOff x="710571" y="3452443"/>
            <a:chExt cx="3065996" cy="797389"/>
          </a:xfrm>
        </p:grpSpPr>
        <p:sp>
          <p:nvSpPr>
            <p:cNvPr id="30" name="文本框 21">
              <a:extLst>
                <a:ext uri="{FF2B5EF4-FFF2-40B4-BE49-F238E27FC236}">
                  <a16:creationId xmlns:a16="http://schemas.microsoft.com/office/drawing/2014/main" id="{E8D279AE-461F-40A4-B382-E5F6EDFEBD99}"/>
                </a:ext>
              </a:extLst>
            </p:cNvPr>
            <p:cNvSpPr txBox="1"/>
            <p:nvPr/>
          </p:nvSpPr>
          <p:spPr>
            <a:xfrm>
              <a:off x="710571" y="3452443"/>
              <a:ext cx="1144339" cy="183635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BCBABD3B-166B-4793-AF99-A2D8D8AC57CA}"/>
                </a:ext>
              </a:extLst>
            </p:cNvPr>
            <p:cNvSpPr/>
            <p:nvPr/>
          </p:nvSpPr>
          <p:spPr>
            <a:xfrm>
              <a:off x="710571" y="3683623"/>
              <a:ext cx="3065996" cy="566209"/>
            </a:xfrm>
            <a:prstGeom prst="rect">
              <a:avLst/>
            </a:prstGeom>
          </p:spPr>
          <p:txBody>
            <a:bodyPr wrap="square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此部分内容作为文字排版占位显示（建议使用主题字体）</a:t>
              </a:r>
              <a:br>
                <a:rPr lang="zh-CN" altLang="en-US" sz="1000"/>
              </a:br>
              <a:r>
                <a:rPr lang="zh-CN" altLang="en-US" sz="1000"/>
                <a:t>如需更改请在（设置形状格式）菜单下（文本选项）中调整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10571" y="2676803"/>
            <a:ext cx="3065996" cy="797388"/>
            <a:chOff x="710571" y="2676803"/>
            <a:chExt cx="3065996" cy="797388"/>
          </a:xfrm>
        </p:grpSpPr>
        <p:sp>
          <p:nvSpPr>
            <p:cNvPr id="32" name="文本框 23">
              <a:extLst>
                <a:ext uri="{FF2B5EF4-FFF2-40B4-BE49-F238E27FC236}">
                  <a16:creationId xmlns:a16="http://schemas.microsoft.com/office/drawing/2014/main" id="{D84AB4C6-A7AE-4BC4-BF1F-46C21881EF67}"/>
                </a:ext>
              </a:extLst>
            </p:cNvPr>
            <p:cNvSpPr txBox="1"/>
            <p:nvPr/>
          </p:nvSpPr>
          <p:spPr>
            <a:xfrm>
              <a:off x="710571" y="2676803"/>
              <a:ext cx="1144339" cy="183635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9874959B-0D0D-41C7-B650-1A2D91D05E1B}"/>
                </a:ext>
              </a:extLst>
            </p:cNvPr>
            <p:cNvSpPr/>
            <p:nvPr/>
          </p:nvSpPr>
          <p:spPr>
            <a:xfrm>
              <a:off x="710571" y="2907982"/>
              <a:ext cx="3065996" cy="566209"/>
            </a:xfrm>
            <a:prstGeom prst="rect">
              <a:avLst/>
            </a:prstGeom>
          </p:spPr>
          <p:txBody>
            <a:bodyPr wrap="square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此部分内容作为文字排版占位显示（建议使用主题字体）</a:t>
              </a:r>
              <a:br>
                <a:rPr lang="zh-CN" altLang="en-US" sz="1000"/>
              </a:br>
              <a:r>
                <a:rPr lang="zh-CN" altLang="en-US" sz="1000"/>
                <a:t>如需更改请在（设置形状格式）菜单下（文本选项）中调整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10571" y="1901164"/>
            <a:ext cx="3065997" cy="797388"/>
            <a:chOff x="710571" y="1901164"/>
            <a:chExt cx="3065997" cy="797388"/>
          </a:xfrm>
        </p:grpSpPr>
        <p:sp>
          <p:nvSpPr>
            <p:cNvPr id="34" name="文本框 25">
              <a:extLst>
                <a:ext uri="{FF2B5EF4-FFF2-40B4-BE49-F238E27FC236}">
                  <a16:creationId xmlns:a16="http://schemas.microsoft.com/office/drawing/2014/main" id="{C0B1C1C9-856D-4373-A457-145AD449D737}"/>
                </a:ext>
              </a:extLst>
            </p:cNvPr>
            <p:cNvSpPr txBox="1"/>
            <p:nvPr/>
          </p:nvSpPr>
          <p:spPr>
            <a:xfrm>
              <a:off x="710571" y="1901164"/>
              <a:ext cx="1144339" cy="183635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C4B2C277-2F54-4321-B010-4BCF2FA19868}"/>
                </a:ext>
              </a:extLst>
            </p:cNvPr>
            <p:cNvSpPr/>
            <p:nvPr/>
          </p:nvSpPr>
          <p:spPr>
            <a:xfrm>
              <a:off x="710571" y="2132343"/>
              <a:ext cx="3065997" cy="566209"/>
            </a:xfrm>
            <a:prstGeom prst="rect">
              <a:avLst/>
            </a:prstGeom>
          </p:spPr>
          <p:txBody>
            <a:bodyPr wrap="square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/>
                <a:t>此部分内容作为文字排版占位显示（建议使用主题字体）</a:t>
              </a:r>
              <a:br>
                <a:rPr lang="zh-CN" altLang="en-US" sz="1000" dirty="0"/>
              </a:br>
              <a:r>
                <a:rPr lang="zh-CN" altLang="en-US" sz="1000" dirty="0"/>
                <a:t>如需更改请在（设置形状格式）菜单下（文本选项）中调整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10571" y="1172382"/>
            <a:ext cx="3065996" cy="797388"/>
            <a:chOff x="710571" y="1172382"/>
            <a:chExt cx="3065996" cy="797388"/>
          </a:xfrm>
        </p:grpSpPr>
        <p:sp>
          <p:nvSpPr>
            <p:cNvPr id="36" name="文本框 27">
              <a:extLst>
                <a:ext uri="{FF2B5EF4-FFF2-40B4-BE49-F238E27FC236}">
                  <a16:creationId xmlns:a16="http://schemas.microsoft.com/office/drawing/2014/main" id="{93E068D1-2ACB-41B2-90C0-8D54D57D4C39}"/>
                </a:ext>
              </a:extLst>
            </p:cNvPr>
            <p:cNvSpPr txBox="1"/>
            <p:nvPr/>
          </p:nvSpPr>
          <p:spPr>
            <a:xfrm>
              <a:off x="710571" y="1172382"/>
              <a:ext cx="1144339" cy="183635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DEF54D43-BDBA-4019-B766-DFCF6A3B5559}"/>
                </a:ext>
              </a:extLst>
            </p:cNvPr>
            <p:cNvSpPr/>
            <p:nvPr/>
          </p:nvSpPr>
          <p:spPr>
            <a:xfrm>
              <a:off x="710571" y="1403561"/>
              <a:ext cx="3065996" cy="566209"/>
            </a:xfrm>
            <a:prstGeom prst="rect">
              <a:avLst/>
            </a:prstGeom>
          </p:spPr>
          <p:txBody>
            <a:bodyPr wrap="square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/>
                <a:t>此部分内容作为文字排版占位显示（建议使用主题字体）</a:t>
              </a:r>
              <a:br>
                <a:rPr lang="zh-CN" altLang="en-US" sz="1000" dirty="0"/>
              </a:br>
              <a:r>
                <a:rPr lang="zh-CN" altLang="en-US" sz="1000" dirty="0"/>
                <a:t>如需更改请在（设置形状格式）菜单下（文本选项）中调整</a:t>
              </a:r>
            </a:p>
          </p:txBody>
        </p:sp>
      </p:grp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6C2E0C12-52A1-485A-93C7-FC7F153114C2}"/>
              </a:ext>
            </a:extLst>
          </p:cNvPr>
          <p:cNvSpPr>
            <a:spLocks/>
          </p:cNvSpPr>
          <p:nvPr/>
        </p:nvSpPr>
        <p:spPr bwMode="auto">
          <a:xfrm>
            <a:off x="5386793" y="3564407"/>
            <a:ext cx="885347" cy="765676"/>
          </a:xfrm>
          <a:custGeom>
            <a:avLst/>
            <a:gdLst>
              <a:gd name="T0" fmla="*/ 419 w 836"/>
              <a:gd name="T1" fmla="*/ 723 h 723"/>
              <a:gd name="T2" fmla="*/ 0 w 836"/>
              <a:gd name="T3" fmla="*/ 0 h 723"/>
              <a:gd name="T4" fmla="*/ 836 w 836"/>
              <a:gd name="T5" fmla="*/ 0 h 723"/>
              <a:gd name="T6" fmla="*/ 419 w 836"/>
              <a:gd name="T7" fmla="*/ 723 h 723"/>
              <a:gd name="T8" fmla="*/ 419 w 836"/>
              <a:gd name="T9" fmla="*/ 723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6" h="723">
                <a:moveTo>
                  <a:pt x="419" y="723"/>
                </a:moveTo>
                <a:lnTo>
                  <a:pt x="0" y="0"/>
                </a:lnTo>
                <a:lnTo>
                  <a:pt x="836" y="0"/>
                </a:lnTo>
                <a:lnTo>
                  <a:pt x="419" y="723"/>
                </a:lnTo>
                <a:lnTo>
                  <a:pt x="419" y="72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6C079A78-DA90-4496-9B44-2D4F79C09983}"/>
              </a:ext>
            </a:extLst>
          </p:cNvPr>
          <p:cNvSpPr>
            <a:spLocks/>
          </p:cNvSpPr>
          <p:nvPr/>
        </p:nvSpPr>
        <p:spPr bwMode="auto">
          <a:xfrm>
            <a:off x="6272138" y="3564407"/>
            <a:ext cx="883229" cy="765676"/>
          </a:xfrm>
          <a:custGeom>
            <a:avLst/>
            <a:gdLst>
              <a:gd name="T0" fmla="*/ 417 w 834"/>
              <a:gd name="T1" fmla="*/ 723 h 723"/>
              <a:gd name="T2" fmla="*/ 0 w 834"/>
              <a:gd name="T3" fmla="*/ 0 h 723"/>
              <a:gd name="T4" fmla="*/ 834 w 834"/>
              <a:gd name="T5" fmla="*/ 0 h 723"/>
              <a:gd name="T6" fmla="*/ 417 w 834"/>
              <a:gd name="T7" fmla="*/ 723 h 723"/>
              <a:gd name="T8" fmla="*/ 417 w 834"/>
              <a:gd name="T9" fmla="*/ 723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4" h="723">
                <a:moveTo>
                  <a:pt x="417" y="723"/>
                </a:moveTo>
                <a:lnTo>
                  <a:pt x="0" y="0"/>
                </a:lnTo>
                <a:lnTo>
                  <a:pt x="834" y="0"/>
                </a:lnTo>
                <a:lnTo>
                  <a:pt x="417" y="723"/>
                </a:lnTo>
                <a:lnTo>
                  <a:pt x="417" y="72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426DB6C7-48CA-4FB1-B6B3-B2D1018FED44}"/>
              </a:ext>
            </a:extLst>
          </p:cNvPr>
          <p:cNvSpPr>
            <a:spLocks/>
          </p:cNvSpPr>
          <p:nvPr/>
        </p:nvSpPr>
        <p:spPr bwMode="auto">
          <a:xfrm>
            <a:off x="5830524" y="2029877"/>
            <a:ext cx="883229" cy="765677"/>
          </a:xfrm>
          <a:custGeom>
            <a:avLst/>
            <a:gdLst>
              <a:gd name="T0" fmla="*/ 417 w 834"/>
              <a:gd name="T1" fmla="*/ 0 h 723"/>
              <a:gd name="T2" fmla="*/ 0 w 834"/>
              <a:gd name="T3" fmla="*/ 723 h 723"/>
              <a:gd name="T4" fmla="*/ 834 w 834"/>
              <a:gd name="T5" fmla="*/ 723 h 723"/>
              <a:gd name="T6" fmla="*/ 417 w 834"/>
              <a:gd name="T7" fmla="*/ 0 h 723"/>
              <a:gd name="T8" fmla="*/ 417 w 834"/>
              <a:gd name="T9" fmla="*/ 0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4" h="723">
                <a:moveTo>
                  <a:pt x="417" y="0"/>
                </a:moveTo>
                <a:lnTo>
                  <a:pt x="0" y="723"/>
                </a:lnTo>
                <a:lnTo>
                  <a:pt x="834" y="723"/>
                </a:lnTo>
                <a:lnTo>
                  <a:pt x="417" y="0"/>
                </a:lnTo>
                <a:lnTo>
                  <a:pt x="417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89004E99-1A87-4657-8AA5-BBA33B77912E}"/>
              </a:ext>
            </a:extLst>
          </p:cNvPr>
          <p:cNvSpPr>
            <a:spLocks/>
          </p:cNvSpPr>
          <p:nvPr/>
        </p:nvSpPr>
        <p:spPr bwMode="auto">
          <a:xfrm>
            <a:off x="5830524" y="2795554"/>
            <a:ext cx="883229" cy="768854"/>
          </a:xfrm>
          <a:custGeom>
            <a:avLst/>
            <a:gdLst>
              <a:gd name="T0" fmla="*/ 417 w 834"/>
              <a:gd name="T1" fmla="*/ 726 h 726"/>
              <a:gd name="T2" fmla="*/ 0 w 834"/>
              <a:gd name="T3" fmla="*/ 0 h 726"/>
              <a:gd name="T4" fmla="*/ 834 w 834"/>
              <a:gd name="T5" fmla="*/ 0 h 726"/>
              <a:gd name="T6" fmla="*/ 417 w 834"/>
              <a:gd name="T7" fmla="*/ 726 h 726"/>
              <a:gd name="T8" fmla="*/ 417 w 834"/>
              <a:gd name="T9" fmla="*/ 72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4" h="726">
                <a:moveTo>
                  <a:pt x="417" y="726"/>
                </a:moveTo>
                <a:lnTo>
                  <a:pt x="0" y="0"/>
                </a:lnTo>
                <a:lnTo>
                  <a:pt x="834" y="0"/>
                </a:lnTo>
                <a:lnTo>
                  <a:pt x="417" y="726"/>
                </a:lnTo>
                <a:lnTo>
                  <a:pt x="417" y="7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EB323925-3257-4CB0-96E8-620694A84BF4}"/>
              </a:ext>
            </a:extLst>
          </p:cNvPr>
          <p:cNvSpPr>
            <a:spLocks/>
          </p:cNvSpPr>
          <p:nvPr/>
        </p:nvSpPr>
        <p:spPr bwMode="auto">
          <a:xfrm>
            <a:off x="5386793" y="2795554"/>
            <a:ext cx="885347" cy="768854"/>
          </a:xfrm>
          <a:custGeom>
            <a:avLst/>
            <a:gdLst>
              <a:gd name="T0" fmla="*/ 419 w 836"/>
              <a:gd name="T1" fmla="*/ 0 h 726"/>
              <a:gd name="T2" fmla="*/ 0 w 836"/>
              <a:gd name="T3" fmla="*/ 726 h 726"/>
              <a:gd name="T4" fmla="*/ 836 w 836"/>
              <a:gd name="T5" fmla="*/ 726 h 726"/>
              <a:gd name="T6" fmla="*/ 419 w 836"/>
              <a:gd name="T7" fmla="*/ 0 h 726"/>
              <a:gd name="T8" fmla="*/ 419 w 836"/>
              <a:gd name="T9" fmla="*/ 0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6" h="726">
                <a:moveTo>
                  <a:pt x="419" y="0"/>
                </a:moveTo>
                <a:lnTo>
                  <a:pt x="0" y="726"/>
                </a:lnTo>
                <a:lnTo>
                  <a:pt x="836" y="726"/>
                </a:lnTo>
                <a:lnTo>
                  <a:pt x="419" y="0"/>
                </a:lnTo>
                <a:lnTo>
                  <a:pt x="419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FBE406EA-233A-45F8-A6C3-010B348E0B36}"/>
              </a:ext>
            </a:extLst>
          </p:cNvPr>
          <p:cNvSpPr>
            <a:spLocks/>
          </p:cNvSpPr>
          <p:nvPr/>
        </p:nvSpPr>
        <p:spPr bwMode="auto">
          <a:xfrm>
            <a:off x="5830524" y="3564407"/>
            <a:ext cx="883229" cy="765676"/>
          </a:xfrm>
          <a:custGeom>
            <a:avLst/>
            <a:gdLst>
              <a:gd name="T0" fmla="*/ 417 w 834"/>
              <a:gd name="T1" fmla="*/ 0 h 723"/>
              <a:gd name="T2" fmla="*/ 0 w 834"/>
              <a:gd name="T3" fmla="*/ 723 h 723"/>
              <a:gd name="T4" fmla="*/ 834 w 834"/>
              <a:gd name="T5" fmla="*/ 723 h 723"/>
              <a:gd name="T6" fmla="*/ 417 w 834"/>
              <a:gd name="T7" fmla="*/ 0 h 723"/>
              <a:gd name="T8" fmla="*/ 417 w 834"/>
              <a:gd name="T9" fmla="*/ 0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4" h="723">
                <a:moveTo>
                  <a:pt x="417" y="0"/>
                </a:moveTo>
                <a:lnTo>
                  <a:pt x="0" y="723"/>
                </a:lnTo>
                <a:lnTo>
                  <a:pt x="834" y="723"/>
                </a:lnTo>
                <a:lnTo>
                  <a:pt x="417" y="0"/>
                </a:lnTo>
                <a:lnTo>
                  <a:pt x="417" y="0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413DB341-3773-497C-9B29-95F403299311}"/>
              </a:ext>
            </a:extLst>
          </p:cNvPr>
          <p:cNvSpPr>
            <a:spLocks/>
          </p:cNvSpPr>
          <p:nvPr/>
        </p:nvSpPr>
        <p:spPr bwMode="auto">
          <a:xfrm>
            <a:off x="6272138" y="2795554"/>
            <a:ext cx="883229" cy="768854"/>
          </a:xfrm>
          <a:custGeom>
            <a:avLst/>
            <a:gdLst>
              <a:gd name="T0" fmla="*/ 417 w 834"/>
              <a:gd name="T1" fmla="*/ 0 h 726"/>
              <a:gd name="T2" fmla="*/ 0 w 834"/>
              <a:gd name="T3" fmla="*/ 726 h 726"/>
              <a:gd name="T4" fmla="*/ 834 w 834"/>
              <a:gd name="T5" fmla="*/ 726 h 726"/>
              <a:gd name="T6" fmla="*/ 417 w 834"/>
              <a:gd name="T7" fmla="*/ 0 h 726"/>
              <a:gd name="T8" fmla="*/ 417 w 834"/>
              <a:gd name="T9" fmla="*/ 0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4" h="726">
                <a:moveTo>
                  <a:pt x="417" y="0"/>
                </a:moveTo>
                <a:lnTo>
                  <a:pt x="0" y="726"/>
                </a:lnTo>
                <a:lnTo>
                  <a:pt x="834" y="726"/>
                </a:lnTo>
                <a:lnTo>
                  <a:pt x="417" y="0"/>
                </a:lnTo>
                <a:lnTo>
                  <a:pt x="417" y="0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057AB6AF-EACC-434F-A759-9EF98DDDC193}"/>
              </a:ext>
            </a:extLst>
          </p:cNvPr>
          <p:cNvSpPr>
            <a:spLocks/>
          </p:cNvSpPr>
          <p:nvPr/>
        </p:nvSpPr>
        <p:spPr bwMode="auto">
          <a:xfrm>
            <a:off x="6713751" y="3564407"/>
            <a:ext cx="885347" cy="765676"/>
          </a:xfrm>
          <a:custGeom>
            <a:avLst/>
            <a:gdLst>
              <a:gd name="T0" fmla="*/ 417 w 836"/>
              <a:gd name="T1" fmla="*/ 0 h 723"/>
              <a:gd name="T2" fmla="*/ 836 w 836"/>
              <a:gd name="T3" fmla="*/ 723 h 723"/>
              <a:gd name="T4" fmla="*/ 0 w 836"/>
              <a:gd name="T5" fmla="*/ 723 h 723"/>
              <a:gd name="T6" fmla="*/ 417 w 836"/>
              <a:gd name="T7" fmla="*/ 0 h 723"/>
              <a:gd name="T8" fmla="*/ 417 w 836"/>
              <a:gd name="T9" fmla="*/ 0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6" h="723">
                <a:moveTo>
                  <a:pt x="417" y="0"/>
                </a:moveTo>
                <a:lnTo>
                  <a:pt x="836" y="723"/>
                </a:lnTo>
                <a:lnTo>
                  <a:pt x="0" y="723"/>
                </a:lnTo>
                <a:lnTo>
                  <a:pt x="417" y="0"/>
                </a:lnTo>
                <a:lnTo>
                  <a:pt x="417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71475DC3-F6A9-43AE-8AB6-ED5E21CC1F10}"/>
              </a:ext>
            </a:extLst>
          </p:cNvPr>
          <p:cNvSpPr>
            <a:spLocks/>
          </p:cNvSpPr>
          <p:nvPr/>
        </p:nvSpPr>
        <p:spPr bwMode="auto">
          <a:xfrm>
            <a:off x="4945179" y="3564407"/>
            <a:ext cx="885347" cy="765676"/>
          </a:xfrm>
          <a:custGeom>
            <a:avLst/>
            <a:gdLst>
              <a:gd name="T0" fmla="*/ 417 w 836"/>
              <a:gd name="T1" fmla="*/ 0 h 723"/>
              <a:gd name="T2" fmla="*/ 0 w 836"/>
              <a:gd name="T3" fmla="*/ 723 h 723"/>
              <a:gd name="T4" fmla="*/ 836 w 836"/>
              <a:gd name="T5" fmla="*/ 723 h 723"/>
              <a:gd name="T6" fmla="*/ 417 w 836"/>
              <a:gd name="T7" fmla="*/ 0 h 723"/>
              <a:gd name="T8" fmla="*/ 417 w 836"/>
              <a:gd name="T9" fmla="*/ 0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6" h="723">
                <a:moveTo>
                  <a:pt x="417" y="0"/>
                </a:moveTo>
                <a:lnTo>
                  <a:pt x="0" y="723"/>
                </a:lnTo>
                <a:lnTo>
                  <a:pt x="836" y="723"/>
                </a:lnTo>
                <a:lnTo>
                  <a:pt x="417" y="0"/>
                </a:lnTo>
                <a:lnTo>
                  <a:pt x="417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EA9E7434-191A-49F6-B104-DF635207E714}"/>
              </a:ext>
            </a:extLst>
          </p:cNvPr>
          <p:cNvSpPr>
            <a:spLocks/>
          </p:cNvSpPr>
          <p:nvPr/>
        </p:nvSpPr>
        <p:spPr bwMode="auto">
          <a:xfrm>
            <a:off x="7596978" y="3564407"/>
            <a:ext cx="885347" cy="765676"/>
          </a:xfrm>
          <a:custGeom>
            <a:avLst/>
            <a:gdLst>
              <a:gd name="T0" fmla="*/ 417 w 836"/>
              <a:gd name="T1" fmla="*/ 0 h 723"/>
              <a:gd name="T2" fmla="*/ 0 w 836"/>
              <a:gd name="T3" fmla="*/ 723 h 723"/>
              <a:gd name="T4" fmla="*/ 836 w 836"/>
              <a:gd name="T5" fmla="*/ 723 h 723"/>
              <a:gd name="T6" fmla="*/ 417 w 836"/>
              <a:gd name="T7" fmla="*/ 0 h 723"/>
              <a:gd name="T8" fmla="*/ 417 w 836"/>
              <a:gd name="T9" fmla="*/ 0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6" h="723">
                <a:moveTo>
                  <a:pt x="417" y="0"/>
                </a:moveTo>
                <a:lnTo>
                  <a:pt x="0" y="723"/>
                </a:lnTo>
                <a:lnTo>
                  <a:pt x="836" y="723"/>
                </a:lnTo>
                <a:lnTo>
                  <a:pt x="417" y="0"/>
                </a:lnTo>
                <a:lnTo>
                  <a:pt x="417" y="0"/>
                </a:lnTo>
                <a:close/>
              </a:path>
            </a:pathLst>
          </a:cu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tx1"/>
              </a:solidFill>
              <a:latin typeface="Calibri" pitchFamily="34" charset="0"/>
              <a:ea typeface="宋体" charset="-122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41A3526A-D72C-4C81-9301-DE63DA63AF7D}"/>
              </a:ext>
            </a:extLst>
          </p:cNvPr>
          <p:cNvSpPr>
            <a:spLocks/>
          </p:cNvSpPr>
          <p:nvPr/>
        </p:nvSpPr>
        <p:spPr bwMode="auto">
          <a:xfrm rot="10800000">
            <a:off x="6717988" y="2029876"/>
            <a:ext cx="883229" cy="765676"/>
          </a:xfrm>
          <a:custGeom>
            <a:avLst/>
            <a:gdLst>
              <a:gd name="T0" fmla="*/ 417 w 834"/>
              <a:gd name="T1" fmla="*/ 723 h 723"/>
              <a:gd name="T2" fmla="*/ 0 w 834"/>
              <a:gd name="T3" fmla="*/ 0 h 723"/>
              <a:gd name="T4" fmla="*/ 834 w 834"/>
              <a:gd name="T5" fmla="*/ 0 h 723"/>
              <a:gd name="T6" fmla="*/ 417 w 834"/>
              <a:gd name="T7" fmla="*/ 723 h 723"/>
              <a:gd name="T8" fmla="*/ 417 w 834"/>
              <a:gd name="T9" fmla="*/ 723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4" h="723">
                <a:moveTo>
                  <a:pt x="417" y="723"/>
                </a:moveTo>
                <a:lnTo>
                  <a:pt x="0" y="0"/>
                </a:lnTo>
                <a:lnTo>
                  <a:pt x="834" y="0"/>
                </a:lnTo>
                <a:lnTo>
                  <a:pt x="417" y="723"/>
                </a:lnTo>
                <a:lnTo>
                  <a:pt x="417" y="723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1747C0B6-7D92-47EB-868D-D6A0F6EB8D00}"/>
              </a:ext>
            </a:extLst>
          </p:cNvPr>
          <p:cNvSpPr>
            <a:spLocks/>
          </p:cNvSpPr>
          <p:nvPr/>
        </p:nvSpPr>
        <p:spPr bwMode="auto">
          <a:xfrm rot="10800000">
            <a:off x="7159602" y="3564405"/>
            <a:ext cx="883229" cy="765677"/>
          </a:xfrm>
          <a:custGeom>
            <a:avLst/>
            <a:gdLst>
              <a:gd name="T0" fmla="*/ 417 w 834"/>
              <a:gd name="T1" fmla="*/ 0 h 723"/>
              <a:gd name="T2" fmla="*/ 0 w 834"/>
              <a:gd name="T3" fmla="*/ 723 h 723"/>
              <a:gd name="T4" fmla="*/ 834 w 834"/>
              <a:gd name="T5" fmla="*/ 723 h 723"/>
              <a:gd name="T6" fmla="*/ 417 w 834"/>
              <a:gd name="T7" fmla="*/ 0 h 723"/>
              <a:gd name="T8" fmla="*/ 417 w 834"/>
              <a:gd name="T9" fmla="*/ 0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4" h="723">
                <a:moveTo>
                  <a:pt x="417" y="0"/>
                </a:moveTo>
                <a:lnTo>
                  <a:pt x="0" y="723"/>
                </a:lnTo>
                <a:lnTo>
                  <a:pt x="834" y="723"/>
                </a:lnTo>
                <a:lnTo>
                  <a:pt x="417" y="0"/>
                </a:lnTo>
                <a:lnTo>
                  <a:pt x="417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D83C426C-B31B-43D7-B69F-4C2695FD04B3}"/>
              </a:ext>
            </a:extLst>
          </p:cNvPr>
          <p:cNvSpPr>
            <a:spLocks/>
          </p:cNvSpPr>
          <p:nvPr/>
        </p:nvSpPr>
        <p:spPr bwMode="auto">
          <a:xfrm rot="10800000">
            <a:off x="7159602" y="2795552"/>
            <a:ext cx="883229" cy="768854"/>
          </a:xfrm>
          <a:custGeom>
            <a:avLst/>
            <a:gdLst>
              <a:gd name="T0" fmla="*/ 417 w 834"/>
              <a:gd name="T1" fmla="*/ 726 h 726"/>
              <a:gd name="T2" fmla="*/ 0 w 834"/>
              <a:gd name="T3" fmla="*/ 0 h 726"/>
              <a:gd name="T4" fmla="*/ 834 w 834"/>
              <a:gd name="T5" fmla="*/ 0 h 726"/>
              <a:gd name="T6" fmla="*/ 417 w 834"/>
              <a:gd name="T7" fmla="*/ 726 h 726"/>
              <a:gd name="T8" fmla="*/ 417 w 834"/>
              <a:gd name="T9" fmla="*/ 72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4" h="726">
                <a:moveTo>
                  <a:pt x="417" y="726"/>
                </a:moveTo>
                <a:lnTo>
                  <a:pt x="0" y="0"/>
                </a:lnTo>
                <a:lnTo>
                  <a:pt x="834" y="0"/>
                </a:lnTo>
                <a:lnTo>
                  <a:pt x="417" y="726"/>
                </a:lnTo>
                <a:lnTo>
                  <a:pt x="417" y="726"/>
                </a:lnTo>
                <a:close/>
              </a:path>
            </a:pathLst>
          </a:cu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A8D82ADC-0C19-4B58-B49D-387052E41E30}"/>
              </a:ext>
            </a:extLst>
          </p:cNvPr>
          <p:cNvSpPr>
            <a:spLocks/>
          </p:cNvSpPr>
          <p:nvPr/>
        </p:nvSpPr>
        <p:spPr bwMode="auto">
          <a:xfrm rot="10800000">
            <a:off x="6717988" y="2795552"/>
            <a:ext cx="883229" cy="768854"/>
          </a:xfrm>
          <a:custGeom>
            <a:avLst/>
            <a:gdLst>
              <a:gd name="T0" fmla="*/ 417 w 834"/>
              <a:gd name="T1" fmla="*/ 0 h 726"/>
              <a:gd name="T2" fmla="*/ 0 w 834"/>
              <a:gd name="T3" fmla="*/ 726 h 726"/>
              <a:gd name="T4" fmla="*/ 834 w 834"/>
              <a:gd name="T5" fmla="*/ 726 h 726"/>
              <a:gd name="T6" fmla="*/ 417 w 834"/>
              <a:gd name="T7" fmla="*/ 0 h 726"/>
              <a:gd name="T8" fmla="*/ 417 w 834"/>
              <a:gd name="T9" fmla="*/ 0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4" h="726">
                <a:moveTo>
                  <a:pt x="417" y="0"/>
                </a:moveTo>
                <a:lnTo>
                  <a:pt x="0" y="726"/>
                </a:lnTo>
                <a:lnTo>
                  <a:pt x="834" y="726"/>
                </a:lnTo>
                <a:lnTo>
                  <a:pt x="417" y="0"/>
                </a:lnTo>
                <a:lnTo>
                  <a:pt x="417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57CAF893-9845-466D-B847-35699C833EB1}"/>
              </a:ext>
            </a:extLst>
          </p:cNvPr>
          <p:cNvSpPr>
            <a:spLocks/>
          </p:cNvSpPr>
          <p:nvPr/>
        </p:nvSpPr>
        <p:spPr bwMode="auto">
          <a:xfrm rot="10800000">
            <a:off x="6274256" y="2029876"/>
            <a:ext cx="885347" cy="765676"/>
          </a:xfrm>
          <a:custGeom>
            <a:avLst/>
            <a:gdLst>
              <a:gd name="T0" fmla="*/ 417 w 836"/>
              <a:gd name="T1" fmla="*/ 0 h 723"/>
              <a:gd name="T2" fmla="*/ 836 w 836"/>
              <a:gd name="T3" fmla="*/ 723 h 723"/>
              <a:gd name="T4" fmla="*/ 0 w 836"/>
              <a:gd name="T5" fmla="*/ 723 h 723"/>
              <a:gd name="T6" fmla="*/ 417 w 836"/>
              <a:gd name="T7" fmla="*/ 0 h 723"/>
              <a:gd name="T8" fmla="*/ 417 w 836"/>
              <a:gd name="T9" fmla="*/ 0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6" h="723">
                <a:moveTo>
                  <a:pt x="417" y="0"/>
                </a:moveTo>
                <a:lnTo>
                  <a:pt x="836" y="723"/>
                </a:lnTo>
                <a:lnTo>
                  <a:pt x="0" y="723"/>
                </a:lnTo>
                <a:lnTo>
                  <a:pt x="417" y="0"/>
                </a:lnTo>
                <a:lnTo>
                  <a:pt x="417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D07FE60B-D55B-40F1-A9D9-EA95A8F5E22E}"/>
              </a:ext>
            </a:extLst>
          </p:cNvPr>
          <p:cNvSpPr>
            <a:spLocks/>
          </p:cNvSpPr>
          <p:nvPr/>
        </p:nvSpPr>
        <p:spPr bwMode="auto">
          <a:xfrm>
            <a:off x="6271079" y="1264199"/>
            <a:ext cx="885347" cy="765676"/>
          </a:xfrm>
          <a:custGeom>
            <a:avLst/>
            <a:gdLst>
              <a:gd name="T0" fmla="*/ 417 w 836"/>
              <a:gd name="T1" fmla="*/ 0 h 723"/>
              <a:gd name="T2" fmla="*/ 0 w 836"/>
              <a:gd name="T3" fmla="*/ 723 h 723"/>
              <a:gd name="T4" fmla="*/ 836 w 836"/>
              <a:gd name="T5" fmla="*/ 723 h 723"/>
              <a:gd name="T6" fmla="*/ 417 w 836"/>
              <a:gd name="T7" fmla="*/ 0 h 723"/>
              <a:gd name="T8" fmla="*/ 417 w 836"/>
              <a:gd name="T9" fmla="*/ 0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6" h="723">
                <a:moveTo>
                  <a:pt x="417" y="0"/>
                </a:moveTo>
                <a:lnTo>
                  <a:pt x="0" y="723"/>
                </a:lnTo>
                <a:lnTo>
                  <a:pt x="836" y="723"/>
                </a:lnTo>
                <a:lnTo>
                  <a:pt x="417" y="0"/>
                </a:lnTo>
                <a:lnTo>
                  <a:pt x="417" y="0"/>
                </a:lnTo>
                <a:close/>
              </a:path>
            </a:pathLst>
          </a:cu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49503098-DC0F-4A0E-AC8E-6A0FBE1B5095}"/>
              </a:ext>
            </a:extLst>
          </p:cNvPr>
          <p:cNvSpPr>
            <a:spLocks/>
          </p:cNvSpPr>
          <p:nvPr/>
        </p:nvSpPr>
        <p:spPr bwMode="auto">
          <a:xfrm>
            <a:off x="5386793" y="2201566"/>
            <a:ext cx="365407" cy="366261"/>
          </a:xfrm>
          <a:custGeom>
            <a:avLst/>
            <a:gdLst>
              <a:gd name="T0" fmla="*/ 103 w 181"/>
              <a:gd name="T1" fmla="*/ 23 h 181"/>
              <a:gd name="T2" fmla="*/ 23 w 181"/>
              <a:gd name="T3" fmla="*/ 23 h 181"/>
              <a:gd name="T4" fmla="*/ 23 w 181"/>
              <a:gd name="T5" fmla="*/ 103 h 181"/>
              <a:gd name="T6" fmla="*/ 95 w 181"/>
              <a:gd name="T7" fmla="*/ 110 h 181"/>
              <a:gd name="T8" fmla="*/ 97 w 181"/>
              <a:gd name="T9" fmla="*/ 113 h 181"/>
              <a:gd name="T10" fmla="*/ 97 w 181"/>
              <a:gd name="T11" fmla="*/ 114 h 181"/>
              <a:gd name="T12" fmla="*/ 97 w 181"/>
              <a:gd name="T13" fmla="*/ 122 h 181"/>
              <a:gd name="T14" fmla="*/ 153 w 181"/>
              <a:gd name="T15" fmla="*/ 178 h 181"/>
              <a:gd name="T16" fmla="*/ 161 w 181"/>
              <a:gd name="T17" fmla="*/ 178 h 181"/>
              <a:gd name="T18" fmla="*/ 162 w 181"/>
              <a:gd name="T19" fmla="*/ 178 h 181"/>
              <a:gd name="T20" fmla="*/ 162 w 181"/>
              <a:gd name="T21" fmla="*/ 178 h 181"/>
              <a:gd name="T22" fmla="*/ 168 w 181"/>
              <a:gd name="T23" fmla="*/ 178 h 181"/>
              <a:gd name="T24" fmla="*/ 178 w 181"/>
              <a:gd name="T25" fmla="*/ 168 h 181"/>
              <a:gd name="T26" fmla="*/ 178 w 181"/>
              <a:gd name="T27" fmla="*/ 163 h 181"/>
              <a:gd name="T28" fmla="*/ 178 w 181"/>
              <a:gd name="T29" fmla="*/ 162 h 181"/>
              <a:gd name="T30" fmla="*/ 178 w 181"/>
              <a:gd name="T31" fmla="*/ 161 h 181"/>
              <a:gd name="T32" fmla="*/ 178 w 181"/>
              <a:gd name="T33" fmla="*/ 153 h 181"/>
              <a:gd name="T34" fmla="*/ 122 w 181"/>
              <a:gd name="T35" fmla="*/ 97 h 181"/>
              <a:gd name="T36" fmla="*/ 113 w 181"/>
              <a:gd name="T37" fmla="*/ 97 h 181"/>
              <a:gd name="T38" fmla="*/ 113 w 181"/>
              <a:gd name="T39" fmla="*/ 97 h 181"/>
              <a:gd name="T40" fmla="*/ 110 w 181"/>
              <a:gd name="T41" fmla="*/ 95 h 181"/>
              <a:gd name="T42" fmla="*/ 103 w 181"/>
              <a:gd name="T43" fmla="*/ 23 h 181"/>
              <a:gd name="T44" fmla="*/ 35 w 181"/>
              <a:gd name="T45" fmla="*/ 35 h 181"/>
              <a:gd name="T46" fmla="*/ 91 w 181"/>
              <a:gd name="T47" fmla="*/ 35 h 181"/>
              <a:gd name="T48" fmla="*/ 91 w 181"/>
              <a:gd name="T49" fmla="*/ 91 h 181"/>
              <a:gd name="T50" fmla="*/ 35 w 181"/>
              <a:gd name="T51" fmla="*/ 92 h 181"/>
              <a:gd name="T52" fmla="*/ 35 w 181"/>
              <a:gd name="T53" fmla="*/ 35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81" h="181">
                <a:moveTo>
                  <a:pt x="103" y="23"/>
                </a:moveTo>
                <a:cubicBezTo>
                  <a:pt x="81" y="0"/>
                  <a:pt x="45" y="0"/>
                  <a:pt x="23" y="23"/>
                </a:cubicBezTo>
                <a:cubicBezTo>
                  <a:pt x="0" y="45"/>
                  <a:pt x="0" y="81"/>
                  <a:pt x="23" y="103"/>
                </a:cubicBezTo>
                <a:cubicBezTo>
                  <a:pt x="42" y="123"/>
                  <a:pt x="72" y="125"/>
                  <a:pt x="95" y="110"/>
                </a:cubicBezTo>
                <a:cubicBezTo>
                  <a:pt x="97" y="113"/>
                  <a:pt x="97" y="113"/>
                  <a:pt x="97" y="113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94" y="116"/>
                  <a:pt x="94" y="120"/>
                  <a:pt x="97" y="122"/>
                </a:cubicBezTo>
                <a:cubicBezTo>
                  <a:pt x="153" y="178"/>
                  <a:pt x="153" y="178"/>
                  <a:pt x="153" y="178"/>
                </a:cubicBezTo>
                <a:cubicBezTo>
                  <a:pt x="155" y="181"/>
                  <a:pt x="159" y="181"/>
                  <a:pt x="161" y="178"/>
                </a:cubicBezTo>
                <a:cubicBezTo>
                  <a:pt x="162" y="178"/>
                  <a:pt x="162" y="178"/>
                  <a:pt x="162" y="178"/>
                </a:cubicBezTo>
                <a:cubicBezTo>
                  <a:pt x="162" y="178"/>
                  <a:pt x="162" y="178"/>
                  <a:pt x="162" y="178"/>
                </a:cubicBezTo>
                <a:cubicBezTo>
                  <a:pt x="164" y="180"/>
                  <a:pt x="166" y="180"/>
                  <a:pt x="168" y="178"/>
                </a:cubicBezTo>
                <a:cubicBezTo>
                  <a:pt x="178" y="168"/>
                  <a:pt x="178" y="168"/>
                  <a:pt x="178" y="168"/>
                </a:cubicBezTo>
                <a:cubicBezTo>
                  <a:pt x="180" y="166"/>
                  <a:pt x="180" y="164"/>
                  <a:pt x="178" y="163"/>
                </a:cubicBezTo>
                <a:cubicBezTo>
                  <a:pt x="178" y="162"/>
                  <a:pt x="178" y="162"/>
                  <a:pt x="178" y="162"/>
                </a:cubicBezTo>
                <a:cubicBezTo>
                  <a:pt x="178" y="161"/>
                  <a:pt x="178" y="161"/>
                  <a:pt x="178" y="161"/>
                </a:cubicBezTo>
                <a:cubicBezTo>
                  <a:pt x="181" y="159"/>
                  <a:pt x="181" y="155"/>
                  <a:pt x="178" y="153"/>
                </a:cubicBezTo>
                <a:cubicBezTo>
                  <a:pt x="122" y="97"/>
                  <a:pt x="122" y="97"/>
                  <a:pt x="122" y="97"/>
                </a:cubicBezTo>
                <a:cubicBezTo>
                  <a:pt x="120" y="94"/>
                  <a:pt x="116" y="94"/>
                  <a:pt x="113" y="97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10" y="95"/>
                  <a:pt x="110" y="95"/>
                  <a:pt x="110" y="95"/>
                </a:cubicBezTo>
                <a:cubicBezTo>
                  <a:pt x="125" y="73"/>
                  <a:pt x="123" y="42"/>
                  <a:pt x="103" y="23"/>
                </a:cubicBezTo>
                <a:moveTo>
                  <a:pt x="35" y="35"/>
                </a:moveTo>
                <a:cubicBezTo>
                  <a:pt x="50" y="19"/>
                  <a:pt x="76" y="19"/>
                  <a:pt x="91" y="35"/>
                </a:cubicBezTo>
                <a:cubicBezTo>
                  <a:pt x="107" y="50"/>
                  <a:pt x="107" y="76"/>
                  <a:pt x="91" y="91"/>
                </a:cubicBezTo>
                <a:cubicBezTo>
                  <a:pt x="76" y="107"/>
                  <a:pt x="50" y="107"/>
                  <a:pt x="35" y="92"/>
                </a:cubicBezTo>
                <a:cubicBezTo>
                  <a:pt x="19" y="76"/>
                  <a:pt x="19" y="50"/>
                  <a:pt x="35" y="35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F917CDBC-73C8-4D21-81EC-B8C89F55EC04}"/>
              </a:ext>
            </a:extLst>
          </p:cNvPr>
          <p:cNvSpPr>
            <a:spLocks/>
          </p:cNvSpPr>
          <p:nvPr/>
        </p:nvSpPr>
        <p:spPr bwMode="auto">
          <a:xfrm>
            <a:off x="4493305" y="3701656"/>
            <a:ext cx="383336" cy="408949"/>
          </a:xfrm>
          <a:custGeom>
            <a:avLst/>
            <a:gdLst>
              <a:gd name="T0" fmla="*/ 34 w 190"/>
              <a:gd name="T1" fmla="*/ 145 h 202"/>
              <a:gd name="T2" fmla="*/ 78 w 190"/>
              <a:gd name="T3" fmla="*/ 30 h 202"/>
              <a:gd name="T4" fmla="*/ 181 w 190"/>
              <a:gd name="T5" fmla="*/ 60 h 202"/>
              <a:gd name="T6" fmla="*/ 127 w 190"/>
              <a:gd name="T7" fmla="*/ 109 h 202"/>
              <a:gd name="T8" fmla="*/ 69 w 190"/>
              <a:gd name="T9" fmla="*/ 39 h 202"/>
              <a:gd name="T10" fmla="*/ 78 w 190"/>
              <a:gd name="T11" fmla="*/ 47 h 202"/>
              <a:gd name="T12" fmla="*/ 127 w 190"/>
              <a:gd name="T13" fmla="*/ 103 h 202"/>
              <a:gd name="T14" fmla="*/ 173 w 190"/>
              <a:gd name="T15" fmla="*/ 75 h 202"/>
              <a:gd name="T16" fmla="*/ 177 w 190"/>
              <a:gd name="T17" fmla="*/ 65 h 202"/>
              <a:gd name="T18" fmla="*/ 175 w 190"/>
              <a:gd name="T19" fmla="*/ 69 h 202"/>
              <a:gd name="T20" fmla="*/ 78 w 190"/>
              <a:gd name="T21" fmla="*/ 44 h 202"/>
              <a:gd name="T22" fmla="*/ 79 w 190"/>
              <a:gd name="T23" fmla="*/ 36 h 202"/>
              <a:gd name="T24" fmla="*/ 76 w 190"/>
              <a:gd name="T25" fmla="*/ 46 h 202"/>
              <a:gd name="T26" fmla="*/ 96 w 190"/>
              <a:gd name="T27" fmla="*/ 64 h 202"/>
              <a:gd name="T28" fmla="*/ 143 w 190"/>
              <a:gd name="T29" fmla="*/ 187 h 202"/>
              <a:gd name="T30" fmla="*/ 190 w 190"/>
              <a:gd name="T31" fmla="*/ 185 h 202"/>
              <a:gd name="T32" fmla="*/ 121 w 190"/>
              <a:gd name="T33" fmla="*/ 197 h 202"/>
              <a:gd name="T34" fmla="*/ 93 w 190"/>
              <a:gd name="T35" fmla="*/ 173 h 202"/>
              <a:gd name="T36" fmla="*/ 87 w 190"/>
              <a:gd name="T37" fmla="*/ 150 h 202"/>
              <a:gd name="T38" fmla="*/ 127 w 190"/>
              <a:gd name="T39" fmla="*/ 113 h 202"/>
              <a:gd name="T40" fmla="*/ 189 w 190"/>
              <a:gd name="T41" fmla="*/ 142 h 202"/>
              <a:gd name="T42" fmla="*/ 190 w 190"/>
              <a:gd name="T43" fmla="*/ 185 h 202"/>
              <a:gd name="T44" fmla="*/ 179 w 190"/>
              <a:gd name="T45" fmla="*/ 139 h 202"/>
              <a:gd name="T46" fmla="*/ 180 w 190"/>
              <a:gd name="T47" fmla="*/ 143 h 202"/>
              <a:gd name="T48" fmla="*/ 92 w 190"/>
              <a:gd name="T49" fmla="*/ 159 h 202"/>
              <a:gd name="T50" fmla="*/ 89 w 190"/>
              <a:gd name="T51" fmla="*/ 160 h 202"/>
              <a:gd name="T52" fmla="*/ 94 w 190"/>
              <a:gd name="T53" fmla="*/ 164 h 202"/>
              <a:gd name="T54" fmla="*/ 136 w 190"/>
              <a:gd name="T55" fmla="*/ 194 h 202"/>
              <a:gd name="T56" fmla="*/ 179 w 190"/>
              <a:gd name="T57" fmla="*/ 148 h 202"/>
              <a:gd name="T58" fmla="*/ 183 w 190"/>
              <a:gd name="T59" fmla="*/ 143 h 202"/>
              <a:gd name="T60" fmla="*/ 52 w 190"/>
              <a:gd name="T61" fmla="*/ 165 h 202"/>
              <a:gd name="T62" fmla="*/ 12 w 190"/>
              <a:gd name="T63" fmla="*/ 140 h 202"/>
              <a:gd name="T64" fmla="*/ 7 w 190"/>
              <a:gd name="T65" fmla="*/ 137 h 202"/>
              <a:gd name="T66" fmla="*/ 8 w 190"/>
              <a:gd name="T67" fmla="*/ 132 h 202"/>
              <a:gd name="T68" fmla="*/ 11 w 190"/>
              <a:gd name="T69" fmla="*/ 139 h 202"/>
              <a:gd name="T70" fmla="*/ 95 w 190"/>
              <a:gd name="T71" fmla="*/ 109 h 202"/>
              <a:gd name="T72" fmla="*/ 98 w 190"/>
              <a:gd name="T73" fmla="*/ 109 h 202"/>
              <a:gd name="T74" fmla="*/ 95 w 190"/>
              <a:gd name="T75" fmla="*/ 115 h 202"/>
              <a:gd name="T76" fmla="*/ 104 w 190"/>
              <a:gd name="T77" fmla="*/ 109 h 202"/>
              <a:gd name="T78" fmla="*/ 52 w 190"/>
              <a:gd name="T79" fmla="*/ 73 h 202"/>
              <a:gd name="T80" fmla="*/ 2 w 190"/>
              <a:gd name="T81" fmla="*/ 129 h 202"/>
              <a:gd name="T82" fmla="*/ 52 w 190"/>
              <a:gd name="T83" fmla="*/ 171 h 202"/>
              <a:gd name="T84" fmla="*/ 79 w 190"/>
              <a:gd name="T85" fmla="*/ 16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0" h="202">
                <a:moveTo>
                  <a:pt x="80" y="130"/>
                </a:moveTo>
                <a:cubicBezTo>
                  <a:pt x="83" y="141"/>
                  <a:pt x="76" y="153"/>
                  <a:pt x="63" y="157"/>
                </a:cubicBezTo>
                <a:cubicBezTo>
                  <a:pt x="50" y="161"/>
                  <a:pt x="37" y="155"/>
                  <a:pt x="34" y="145"/>
                </a:cubicBezTo>
                <a:lnTo>
                  <a:pt x="80" y="130"/>
                </a:lnTo>
                <a:close/>
                <a:moveTo>
                  <a:pt x="69" y="39"/>
                </a:moveTo>
                <a:cubicBezTo>
                  <a:pt x="70" y="34"/>
                  <a:pt x="74" y="30"/>
                  <a:pt x="78" y="30"/>
                </a:cubicBezTo>
                <a:cubicBezTo>
                  <a:pt x="88" y="12"/>
                  <a:pt x="106" y="0"/>
                  <a:pt x="126" y="0"/>
                </a:cubicBezTo>
                <a:cubicBezTo>
                  <a:pt x="132" y="0"/>
                  <a:pt x="137" y="1"/>
                  <a:pt x="142" y="3"/>
                </a:cubicBezTo>
                <a:cubicBezTo>
                  <a:pt x="167" y="10"/>
                  <a:pt x="183" y="34"/>
                  <a:pt x="181" y="60"/>
                </a:cubicBezTo>
                <a:cubicBezTo>
                  <a:pt x="184" y="62"/>
                  <a:pt x="185" y="67"/>
                  <a:pt x="184" y="72"/>
                </a:cubicBezTo>
                <a:cubicBezTo>
                  <a:pt x="182" y="78"/>
                  <a:pt x="178" y="81"/>
                  <a:pt x="174" y="81"/>
                </a:cubicBezTo>
                <a:cubicBezTo>
                  <a:pt x="164" y="98"/>
                  <a:pt x="146" y="109"/>
                  <a:pt x="127" y="109"/>
                </a:cubicBezTo>
                <a:cubicBezTo>
                  <a:pt x="121" y="109"/>
                  <a:pt x="116" y="108"/>
                  <a:pt x="111" y="107"/>
                </a:cubicBezTo>
                <a:cubicBezTo>
                  <a:pt x="87" y="100"/>
                  <a:pt x="71" y="77"/>
                  <a:pt x="72" y="51"/>
                </a:cubicBezTo>
                <a:cubicBezTo>
                  <a:pt x="69" y="49"/>
                  <a:pt x="67" y="44"/>
                  <a:pt x="69" y="39"/>
                </a:cubicBezTo>
                <a:close/>
                <a:moveTo>
                  <a:pt x="76" y="46"/>
                </a:moveTo>
                <a:cubicBezTo>
                  <a:pt x="76" y="46"/>
                  <a:pt x="76" y="46"/>
                  <a:pt x="76" y="46"/>
                </a:cubicBezTo>
                <a:cubicBezTo>
                  <a:pt x="77" y="46"/>
                  <a:pt x="78" y="46"/>
                  <a:pt x="78" y="47"/>
                </a:cubicBezTo>
                <a:cubicBezTo>
                  <a:pt x="78" y="47"/>
                  <a:pt x="79" y="48"/>
                  <a:pt x="79" y="49"/>
                </a:cubicBezTo>
                <a:cubicBezTo>
                  <a:pt x="76" y="72"/>
                  <a:pt x="90" y="94"/>
                  <a:pt x="113" y="101"/>
                </a:cubicBezTo>
                <a:cubicBezTo>
                  <a:pt x="117" y="102"/>
                  <a:pt x="122" y="103"/>
                  <a:pt x="127" y="103"/>
                </a:cubicBezTo>
                <a:cubicBezTo>
                  <a:pt x="145" y="103"/>
                  <a:pt x="162" y="92"/>
                  <a:pt x="170" y="75"/>
                </a:cubicBezTo>
                <a:cubicBezTo>
                  <a:pt x="170" y="75"/>
                  <a:pt x="171" y="74"/>
                  <a:pt x="171" y="74"/>
                </a:cubicBezTo>
                <a:cubicBezTo>
                  <a:pt x="172" y="74"/>
                  <a:pt x="173" y="74"/>
                  <a:pt x="173" y="75"/>
                </a:cubicBezTo>
                <a:cubicBezTo>
                  <a:pt x="173" y="75"/>
                  <a:pt x="174" y="75"/>
                  <a:pt x="174" y="75"/>
                </a:cubicBezTo>
                <a:cubicBezTo>
                  <a:pt x="175" y="75"/>
                  <a:pt x="177" y="73"/>
                  <a:pt x="178" y="71"/>
                </a:cubicBezTo>
                <a:cubicBezTo>
                  <a:pt x="179" y="68"/>
                  <a:pt x="178" y="65"/>
                  <a:pt x="177" y="65"/>
                </a:cubicBezTo>
                <a:cubicBezTo>
                  <a:pt x="177" y="65"/>
                  <a:pt x="176" y="65"/>
                  <a:pt x="176" y="65"/>
                </a:cubicBezTo>
                <a:cubicBezTo>
                  <a:pt x="176" y="65"/>
                  <a:pt x="176" y="65"/>
                  <a:pt x="176" y="65"/>
                </a:cubicBezTo>
                <a:cubicBezTo>
                  <a:pt x="175" y="66"/>
                  <a:pt x="175" y="67"/>
                  <a:pt x="175" y="69"/>
                </a:cubicBezTo>
                <a:cubicBezTo>
                  <a:pt x="174" y="70"/>
                  <a:pt x="174" y="71"/>
                  <a:pt x="174" y="72"/>
                </a:cubicBezTo>
                <a:cubicBezTo>
                  <a:pt x="155" y="63"/>
                  <a:pt x="141" y="46"/>
                  <a:pt x="135" y="27"/>
                </a:cubicBezTo>
                <a:cubicBezTo>
                  <a:pt x="119" y="40"/>
                  <a:pt x="99" y="46"/>
                  <a:pt x="78" y="44"/>
                </a:cubicBezTo>
                <a:cubicBezTo>
                  <a:pt x="78" y="43"/>
                  <a:pt x="78" y="42"/>
                  <a:pt x="79" y="41"/>
                </a:cubicBezTo>
                <a:cubicBezTo>
                  <a:pt x="79" y="39"/>
                  <a:pt x="79" y="38"/>
                  <a:pt x="80" y="37"/>
                </a:cubicBezTo>
                <a:cubicBezTo>
                  <a:pt x="80" y="36"/>
                  <a:pt x="79" y="36"/>
                  <a:pt x="79" y="36"/>
                </a:cubicBezTo>
                <a:cubicBezTo>
                  <a:pt x="79" y="36"/>
                  <a:pt x="79" y="36"/>
                  <a:pt x="79" y="36"/>
                </a:cubicBezTo>
                <a:cubicBezTo>
                  <a:pt x="77" y="36"/>
                  <a:pt x="76" y="38"/>
                  <a:pt x="75" y="40"/>
                </a:cubicBezTo>
                <a:cubicBezTo>
                  <a:pt x="74" y="43"/>
                  <a:pt x="75" y="46"/>
                  <a:pt x="76" y="46"/>
                </a:cubicBezTo>
                <a:close/>
                <a:moveTo>
                  <a:pt x="115" y="94"/>
                </a:moveTo>
                <a:cubicBezTo>
                  <a:pt x="130" y="98"/>
                  <a:pt x="144" y="91"/>
                  <a:pt x="147" y="79"/>
                </a:cubicBezTo>
                <a:cubicBezTo>
                  <a:pt x="96" y="64"/>
                  <a:pt x="96" y="64"/>
                  <a:pt x="96" y="64"/>
                </a:cubicBezTo>
                <a:cubicBezTo>
                  <a:pt x="92" y="76"/>
                  <a:pt x="101" y="89"/>
                  <a:pt x="115" y="94"/>
                </a:cubicBezTo>
                <a:close/>
                <a:moveTo>
                  <a:pt x="115" y="171"/>
                </a:moveTo>
                <a:cubicBezTo>
                  <a:pt x="117" y="182"/>
                  <a:pt x="130" y="189"/>
                  <a:pt x="143" y="187"/>
                </a:cubicBezTo>
                <a:cubicBezTo>
                  <a:pt x="156" y="184"/>
                  <a:pt x="165" y="173"/>
                  <a:pt x="163" y="162"/>
                </a:cubicBezTo>
                <a:lnTo>
                  <a:pt x="115" y="171"/>
                </a:lnTo>
                <a:close/>
                <a:moveTo>
                  <a:pt x="190" y="185"/>
                </a:moveTo>
                <a:cubicBezTo>
                  <a:pt x="167" y="189"/>
                  <a:pt x="167" y="189"/>
                  <a:pt x="167" y="189"/>
                </a:cubicBezTo>
                <a:cubicBezTo>
                  <a:pt x="160" y="194"/>
                  <a:pt x="153" y="197"/>
                  <a:pt x="145" y="199"/>
                </a:cubicBezTo>
                <a:cubicBezTo>
                  <a:pt x="137" y="200"/>
                  <a:pt x="129" y="200"/>
                  <a:pt x="121" y="197"/>
                </a:cubicBezTo>
                <a:cubicBezTo>
                  <a:pt x="98" y="202"/>
                  <a:pt x="98" y="202"/>
                  <a:pt x="98" y="202"/>
                </a:cubicBezTo>
                <a:cubicBezTo>
                  <a:pt x="98" y="200"/>
                  <a:pt x="98" y="200"/>
                  <a:pt x="98" y="200"/>
                </a:cubicBezTo>
                <a:cubicBezTo>
                  <a:pt x="98" y="200"/>
                  <a:pt x="97" y="198"/>
                  <a:pt x="93" y="173"/>
                </a:cubicBezTo>
                <a:cubicBezTo>
                  <a:pt x="92" y="172"/>
                  <a:pt x="92" y="171"/>
                  <a:pt x="91" y="171"/>
                </a:cubicBezTo>
                <a:cubicBezTo>
                  <a:pt x="88" y="170"/>
                  <a:pt x="84" y="166"/>
                  <a:pt x="83" y="161"/>
                </a:cubicBezTo>
                <a:cubicBezTo>
                  <a:pt x="83" y="157"/>
                  <a:pt x="84" y="152"/>
                  <a:pt x="87" y="150"/>
                </a:cubicBezTo>
                <a:cubicBezTo>
                  <a:pt x="87" y="134"/>
                  <a:pt x="96" y="119"/>
                  <a:pt x="109" y="110"/>
                </a:cubicBezTo>
                <a:cubicBezTo>
                  <a:pt x="109" y="111"/>
                  <a:pt x="110" y="111"/>
                  <a:pt x="110" y="111"/>
                </a:cubicBezTo>
                <a:cubicBezTo>
                  <a:pt x="115" y="112"/>
                  <a:pt x="121" y="113"/>
                  <a:pt x="127" y="113"/>
                </a:cubicBezTo>
                <a:cubicBezTo>
                  <a:pt x="136" y="113"/>
                  <a:pt x="146" y="110"/>
                  <a:pt x="155" y="106"/>
                </a:cubicBezTo>
                <a:cubicBezTo>
                  <a:pt x="167" y="111"/>
                  <a:pt x="176" y="120"/>
                  <a:pt x="181" y="133"/>
                </a:cubicBezTo>
                <a:cubicBezTo>
                  <a:pt x="185" y="133"/>
                  <a:pt x="188" y="137"/>
                  <a:pt x="189" y="142"/>
                </a:cubicBezTo>
                <a:cubicBezTo>
                  <a:pt x="190" y="147"/>
                  <a:pt x="188" y="151"/>
                  <a:pt x="185" y="153"/>
                </a:cubicBezTo>
                <a:cubicBezTo>
                  <a:pt x="185" y="154"/>
                  <a:pt x="185" y="155"/>
                  <a:pt x="185" y="156"/>
                </a:cubicBezTo>
                <a:lnTo>
                  <a:pt x="190" y="185"/>
                </a:lnTo>
                <a:close/>
                <a:moveTo>
                  <a:pt x="183" y="143"/>
                </a:moveTo>
                <a:cubicBezTo>
                  <a:pt x="183" y="140"/>
                  <a:pt x="181" y="139"/>
                  <a:pt x="180" y="139"/>
                </a:cubicBezTo>
                <a:cubicBezTo>
                  <a:pt x="180" y="139"/>
                  <a:pt x="180" y="139"/>
                  <a:pt x="179" y="139"/>
                </a:cubicBezTo>
                <a:cubicBezTo>
                  <a:pt x="179" y="139"/>
                  <a:pt x="179" y="139"/>
                  <a:pt x="179" y="139"/>
                </a:cubicBezTo>
                <a:cubicBezTo>
                  <a:pt x="180" y="140"/>
                  <a:pt x="180" y="141"/>
                  <a:pt x="180" y="143"/>
                </a:cubicBezTo>
                <a:cubicBezTo>
                  <a:pt x="180" y="143"/>
                  <a:pt x="180" y="143"/>
                  <a:pt x="180" y="143"/>
                </a:cubicBezTo>
                <a:cubicBezTo>
                  <a:pt x="166" y="141"/>
                  <a:pt x="153" y="134"/>
                  <a:pt x="143" y="123"/>
                </a:cubicBezTo>
                <a:cubicBezTo>
                  <a:pt x="134" y="143"/>
                  <a:pt x="116" y="159"/>
                  <a:pt x="93" y="163"/>
                </a:cubicBezTo>
                <a:cubicBezTo>
                  <a:pt x="93" y="162"/>
                  <a:pt x="92" y="160"/>
                  <a:pt x="92" y="159"/>
                </a:cubicBezTo>
                <a:cubicBezTo>
                  <a:pt x="92" y="158"/>
                  <a:pt x="92" y="157"/>
                  <a:pt x="92" y="155"/>
                </a:cubicBezTo>
                <a:cubicBezTo>
                  <a:pt x="91" y="155"/>
                  <a:pt x="91" y="155"/>
                  <a:pt x="91" y="155"/>
                </a:cubicBezTo>
                <a:cubicBezTo>
                  <a:pt x="90" y="156"/>
                  <a:pt x="89" y="158"/>
                  <a:pt x="89" y="160"/>
                </a:cubicBezTo>
                <a:cubicBezTo>
                  <a:pt x="90" y="163"/>
                  <a:pt x="91" y="164"/>
                  <a:pt x="92" y="164"/>
                </a:cubicBezTo>
                <a:cubicBezTo>
                  <a:pt x="92" y="164"/>
                  <a:pt x="93" y="164"/>
                  <a:pt x="93" y="164"/>
                </a:cubicBezTo>
                <a:cubicBezTo>
                  <a:pt x="93" y="164"/>
                  <a:pt x="94" y="164"/>
                  <a:pt x="94" y="164"/>
                </a:cubicBezTo>
                <a:cubicBezTo>
                  <a:pt x="94" y="164"/>
                  <a:pt x="94" y="164"/>
                  <a:pt x="95" y="164"/>
                </a:cubicBezTo>
                <a:cubicBezTo>
                  <a:pt x="95" y="164"/>
                  <a:pt x="96" y="165"/>
                  <a:pt x="96" y="165"/>
                </a:cubicBezTo>
                <a:cubicBezTo>
                  <a:pt x="102" y="182"/>
                  <a:pt x="118" y="194"/>
                  <a:pt x="136" y="194"/>
                </a:cubicBezTo>
                <a:cubicBezTo>
                  <a:pt x="139" y="194"/>
                  <a:pt x="141" y="193"/>
                  <a:pt x="144" y="193"/>
                </a:cubicBezTo>
                <a:cubicBezTo>
                  <a:pt x="164" y="189"/>
                  <a:pt x="179" y="171"/>
                  <a:pt x="179" y="150"/>
                </a:cubicBezTo>
                <a:cubicBezTo>
                  <a:pt x="179" y="149"/>
                  <a:pt x="179" y="149"/>
                  <a:pt x="179" y="148"/>
                </a:cubicBezTo>
                <a:cubicBezTo>
                  <a:pt x="180" y="148"/>
                  <a:pt x="181" y="148"/>
                  <a:pt x="181" y="148"/>
                </a:cubicBezTo>
                <a:cubicBezTo>
                  <a:pt x="181" y="148"/>
                  <a:pt x="182" y="148"/>
                  <a:pt x="182" y="148"/>
                </a:cubicBezTo>
                <a:cubicBezTo>
                  <a:pt x="183" y="147"/>
                  <a:pt x="183" y="145"/>
                  <a:pt x="183" y="143"/>
                </a:cubicBezTo>
                <a:close/>
                <a:moveTo>
                  <a:pt x="65" y="163"/>
                </a:moveTo>
                <a:cubicBezTo>
                  <a:pt x="61" y="164"/>
                  <a:pt x="56" y="165"/>
                  <a:pt x="52" y="165"/>
                </a:cubicBezTo>
                <a:cubicBezTo>
                  <a:pt x="52" y="165"/>
                  <a:pt x="52" y="165"/>
                  <a:pt x="52" y="165"/>
                </a:cubicBezTo>
                <a:cubicBezTo>
                  <a:pt x="36" y="165"/>
                  <a:pt x="21" y="155"/>
                  <a:pt x="14" y="141"/>
                </a:cubicBezTo>
                <a:cubicBezTo>
                  <a:pt x="14" y="140"/>
                  <a:pt x="13" y="140"/>
                  <a:pt x="12" y="140"/>
                </a:cubicBezTo>
                <a:cubicBezTo>
                  <a:pt x="12" y="140"/>
                  <a:pt x="12" y="140"/>
                  <a:pt x="12" y="140"/>
                </a:cubicBezTo>
                <a:cubicBezTo>
                  <a:pt x="12" y="140"/>
                  <a:pt x="11" y="140"/>
                  <a:pt x="11" y="140"/>
                </a:cubicBezTo>
                <a:cubicBezTo>
                  <a:pt x="10" y="140"/>
                  <a:pt x="10" y="140"/>
                  <a:pt x="10" y="140"/>
                </a:cubicBezTo>
                <a:cubicBezTo>
                  <a:pt x="9" y="140"/>
                  <a:pt x="8" y="139"/>
                  <a:pt x="7" y="137"/>
                </a:cubicBezTo>
                <a:cubicBezTo>
                  <a:pt x="6" y="135"/>
                  <a:pt x="7" y="133"/>
                  <a:pt x="7" y="132"/>
                </a:cubicBezTo>
                <a:cubicBezTo>
                  <a:pt x="7" y="132"/>
                  <a:pt x="7" y="132"/>
                  <a:pt x="8" y="132"/>
                </a:cubicBezTo>
                <a:cubicBezTo>
                  <a:pt x="8" y="132"/>
                  <a:pt x="8" y="132"/>
                  <a:pt x="8" y="132"/>
                </a:cubicBezTo>
                <a:cubicBezTo>
                  <a:pt x="8" y="132"/>
                  <a:pt x="8" y="132"/>
                  <a:pt x="9" y="132"/>
                </a:cubicBezTo>
                <a:cubicBezTo>
                  <a:pt x="9" y="133"/>
                  <a:pt x="9" y="134"/>
                  <a:pt x="10" y="135"/>
                </a:cubicBezTo>
                <a:cubicBezTo>
                  <a:pt x="10" y="137"/>
                  <a:pt x="10" y="138"/>
                  <a:pt x="11" y="139"/>
                </a:cubicBezTo>
                <a:cubicBezTo>
                  <a:pt x="33" y="132"/>
                  <a:pt x="49" y="115"/>
                  <a:pt x="55" y="94"/>
                </a:cubicBezTo>
                <a:cubicBezTo>
                  <a:pt x="67" y="103"/>
                  <a:pt x="80" y="109"/>
                  <a:pt x="95" y="109"/>
                </a:cubicBezTo>
                <a:cubicBezTo>
                  <a:pt x="95" y="109"/>
                  <a:pt x="95" y="109"/>
                  <a:pt x="95" y="109"/>
                </a:cubicBezTo>
                <a:cubicBezTo>
                  <a:pt x="95" y="108"/>
                  <a:pt x="94" y="107"/>
                  <a:pt x="94" y="106"/>
                </a:cubicBezTo>
                <a:cubicBezTo>
                  <a:pt x="94" y="105"/>
                  <a:pt x="94" y="105"/>
                  <a:pt x="95" y="105"/>
                </a:cubicBezTo>
                <a:cubicBezTo>
                  <a:pt x="95" y="105"/>
                  <a:pt x="97" y="106"/>
                  <a:pt x="98" y="109"/>
                </a:cubicBezTo>
                <a:cubicBezTo>
                  <a:pt x="98" y="110"/>
                  <a:pt x="98" y="112"/>
                  <a:pt x="98" y="113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97" y="114"/>
                  <a:pt x="95" y="114"/>
                  <a:pt x="95" y="115"/>
                </a:cubicBezTo>
                <a:cubicBezTo>
                  <a:pt x="94" y="115"/>
                  <a:pt x="94" y="116"/>
                  <a:pt x="94" y="116"/>
                </a:cubicBezTo>
                <a:cubicBezTo>
                  <a:pt x="94" y="117"/>
                  <a:pt x="94" y="118"/>
                  <a:pt x="94" y="118"/>
                </a:cubicBezTo>
                <a:cubicBezTo>
                  <a:pt x="97" y="115"/>
                  <a:pt x="100" y="112"/>
                  <a:pt x="104" y="109"/>
                </a:cubicBezTo>
                <a:cubicBezTo>
                  <a:pt x="104" y="109"/>
                  <a:pt x="104" y="109"/>
                  <a:pt x="104" y="109"/>
                </a:cubicBezTo>
                <a:cubicBezTo>
                  <a:pt x="90" y="103"/>
                  <a:pt x="79" y="92"/>
                  <a:pt x="73" y="78"/>
                </a:cubicBezTo>
                <a:cubicBezTo>
                  <a:pt x="67" y="75"/>
                  <a:pt x="60" y="73"/>
                  <a:pt x="52" y="73"/>
                </a:cubicBezTo>
                <a:cubicBezTo>
                  <a:pt x="47" y="73"/>
                  <a:pt x="43" y="74"/>
                  <a:pt x="38" y="76"/>
                </a:cubicBezTo>
                <a:cubicBezTo>
                  <a:pt x="16" y="82"/>
                  <a:pt x="1" y="104"/>
                  <a:pt x="4" y="127"/>
                </a:cubicBezTo>
                <a:cubicBezTo>
                  <a:pt x="3" y="128"/>
                  <a:pt x="2" y="128"/>
                  <a:pt x="2" y="129"/>
                </a:cubicBezTo>
                <a:cubicBezTo>
                  <a:pt x="0" y="132"/>
                  <a:pt x="0" y="135"/>
                  <a:pt x="1" y="139"/>
                </a:cubicBezTo>
                <a:cubicBezTo>
                  <a:pt x="3" y="143"/>
                  <a:pt x="6" y="147"/>
                  <a:pt x="10" y="147"/>
                </a:cubicBezTo>
                <a:cubicBezTo>
                  <a:pt x="19" y="162"/>
                  <a:pt x="35" y="171"/>
                  <a:pt x="52" y="171"/>
                </a:cubicBezTo>
                <a:cubicBezTo>
                  <a:pt x="57" y="171"/>
                  <a:pt x="62" y="170"/>
                  <a:pt x="66" y="169"/>
                </a:cubicBezTo>
                <a:cubicBezTo>
                  <a:pt x="71" y="167"/>
                  <a:pt x="75" y="165"/>
                  <a:pt x="79" y="163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0"/>
                  <a:pt x="79" y="157"/>
                  <a:pt x="80" y="155"/>
                </a:cubicBezTo>
                <a:cubicBezTo>
                  <a:pt x="75" y="158"/>
                  <a:pt x="70" y="161"/>
                  <a:pt x="65" y="1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0E74E505-7CAB-44E3-AECD-C8B3463CC039}"/>
              </a:ext>
            </a:extLst>
          </p:cNvPr>
          <p:cNvSpPr>
            <a:spLocks/>
          </p:cNvSpPr>
          <p:nvPr/>
        </p:nvSpPr>
        <p:spPr bwMode="auto">
          <a:xfrm>
            <a:off x="5873809" y="1404722"/>
            <a:ext cx="414071" cy="391874"/>
          </a:xfrm>
          <a:custGeom>
            <a:avLst/>
            <a:gdLst>
              <a:gd name="T0" fmla="*/ 86 w 205"/>
              <a:gd name="T1" fmla="*/ 179 h 194"/>
              <a:gd name="T2" fmla="*/ 80 w 205"/>
              <a:gd name="T3" fmla="*/ 174 h 194"/>
              <a:gd name="T4" fmla="*/ 86 w 205"/>
              <a:gd name="T5" fmla="*/ 168 h 194"/>
              <a:gd name="T6" fmla="*/ 121 w 205"/>
              <a:gd name="T7" fmla="*/ 168 h 194"/>
              <a:gd name="T8" fmla="*/ 127 w 205"/>
              <a:gd name="T9" fmla="*/ 174 h 194"/>
              <a:gd name="T10" fmla="*/ 121 w 205"/>
              <a:gd name="T11" fmla="*/ 179 h 194"/>
              <a:gd name="T12" fmla="*/ 86 w 205"/>
              <a:gd name="T13" fmla="*/ 179 h 194"/>
              <a:gd name="T14" fmla="*/ 137 w 205"/>
              <a:gd name="T15" fmla="*/ 182 h 194"/>
              <a:gd name="T16" fmla="*/ 69 w 205"/>
              <a:gd name="T17" fmla="*/ 182 h 194"/>
              <a:gd name="T18" fmla="*/ 63 w 205"/>
              <a:gd name="T19" fmla="*/ 188 h 194"/>
              <a:gd name="T20" fmla="*/ 69 w 205"/>
              <a:gd name="T21" fmla="*/ 194 h 194"/>
              <a:gd name="T22" fmla="*/ 137 w 205"/>
              <a:gd name="T23" fmla="*/ 194 h 194"/>
              <a:gd name="T24" fmla="*/ 143 w 205"/>
              <a:gd name="T25" fmla="*/ 188 h 194"/>
              <a:gd name="T26" fmla="*/ 137 w 205"/>
              <a:gd name="T27" fmla="*/ 182 h 194"/>
              <a:gd name="T28" fmla="*/ 205 w 205"/>
              <a:gd name="T29" fmla="*/ 125 h 194"/>
              <a:gd name="T30" fmla="*/ 169 w 205"/>
              <a:gd name="T31" fmla="*/ 153 h 194"/>
              <a:gd name="T32" fmla="*/ 134 w 205"/>
              <a:gd name="T33" fmla="*/ 125 h 194"/>
              <a:gd name="T34" fmla="*/ 137 w 205"/>
              <a:gd name="T35" fmla="*/ 125 h 194"/>
              <a:gd name="T36" fmla="*/ 165 w 205"/>
              <a:gd name="T37" fmla="*/ 48 h 194"/>
              <a:gd name="T38" fmla="*/ 165 w 205"/>
              <a:gd name="T39" fmla="*/ 47 h 194"/>
              <a:gd name="T40" fmla="*/ 161 w 205"/>
              <a:gd name="T41" fmla="*/ 42 h 194"/>
              <a:gd name="T42" fmla="*/ 109 w 205"/>
              <a:gd name="T43" fmla="*/ 32 h 194"/>
              <a:gd name="T44" fmla="*/ 109 w 205"/>
              <a:gd name="T45" fmla="*/ 164 h 194"/>
              <a:gd name="T46" fmla="*/ 97 w 205"/>
              <a:gd name="T47" fmla="*/ 164 h 194"/>
              <a:gd name="T48" fmla="*/ 97 w 205"/>
              <a:gd name="T49" fmla="*/ 32 h 194"/>
              <a:gd name="T50" fmla="*/ 45 w 205"/>
              <a:gd name="T51" fmla="*/ 42 h 194"/>
              <a:gd name="T52" fmla="*/ 42 w 205"/>
              <a:gd name="T53" fmla="*/ 47 h 194"/>
              <a:gd name="T54" fmla="*/ 40 w 205"/>
              <a:gd name="T55" fmla="*/ 48 h 194"/>
              <a:gd name="T56" fmla="*/ 67 w 205"/>
              <a:gd name="T57" fmla="*/ 125 h 194"/>
              <a:gd name="T58" fmla="*/ 71 w 205"/>
              <a:gd name="T59" fmla="*/ 125 h 194"/>
              <a:gd name="T60" fmla="*/ 35 w 205"/>
              <a:gd name="T61" fmla="*/ 153 h 194"/>
              <a:gd name="T62" fmla="*/ 0 w 205"/>
              <a:gd name="T63" fmla="*/ 125 h 194"/>
              <a:gd name="T64" fmla="*/ 3 w 205"/>
              <a:gd name="T65" fmla="*/ 125 h 194"/>
              <a:gd name="T66" fmla="*/ 32 w 205"/>
              <a:gd name="T67" fmla="*/ 47 h 194"/>
              <a:gd name="T68" fmla="*/ 29 w 205"/>
              <a:gd name="T69" fmla="*/ 45 h 194"/>
              <a:gd name="T70" fmla="*/ 32 w 205"/>
              <a:gd name="T71" fmla="*/ 33 h 194"/>
              <a:gd name="T72" fmla="*/ 40 w 205"/>
              <a:gd name="T73" fmla="*/ 32 h 194"/>
              <a:gd name="T74" fmla="*/ 97 w 205"/>
              <a:gd name="T75" fmla="*/ 20 h 194"/>
              <a:gd name="T76" fmla="*/ 97 w 205"/>
              <a:gd name="T77" fmla="*/ 15 h 194"/>
              <a:gd name="T78" fmla="*/ 94 w 205"/>
              <a:gd name="T79" fmla="*/ 9 h 194"/>
              <a:gd name="T80" fmla="*/ 103 w 205"/>
              <a:gd name="T81" fmla="*/ 0 h 194"/>
              <a:gd name="T82" fmla="*/ 112 w 205"/>
              <a:gd name="T83" fmla="*/ 9 h 194"/>
              <a:gd name="T84" fmla="*/ 109 w 205"/>
              <a:gd name="T85" fmla="*/ 15 h 194"/>
              <a:gd name="T86" fmla="*/ 109 w 205"/>
              <a:gd name="T87" fmla="*/ 20 h 194"/>
              <a:gd name="T88" fmla="*/ 167 w 205"/>
              <a:gd name="T89" fmla="*/ 32 h 194"/>
              <a:gd name="T90" fmla="*/ 175 w 205"/>
              <a:gd name="T91" fmla="*/ 33 h 194"/>
              <a:gd name="T92" fmla="*/ 177 w 205"/>
              <a:gd name="T93" fmla="*/ 45 h 194"/>
              <a:gd name="T94" fmla="*/ 174 w 205"/>
              <a:gd name="T95" fmla="*/ 48 h 194"/>
              <a:gd name="T96" fmla="*/ 201 w 205"/>
              <a:gd name="T97" fmla="*/ 125 h 194"/>
              <a:gd name="T98" fmla="*/ 205 w 205"/>
              <a:gd name="T99" fmla="*/ 125 h 194"/>
              <a:gd name="T100" fmla="*/ 35 w 205"/>
              <a:gd name="T101" fmla="*/ 57 h 194"/>
              <a:gd name="T102" fmla="*/ 12 w 205"/>
              <a:gd name="T103" fmla="*/ 125 h 194"/>
              <a:gd name="T104" fmla="*/ 58 w 205"/>
              <a:gd name="T105" fmla="*/ 125 h 194"/>
              <a:gd name="T106" fmla="*/ 58 w 205"/>
              <a:gd name="T107" fmla="*/ 125 h 194"/>
              <a:gd name="T108" fmla="*/ 35 w 205"/>
              <a:gd name="T109" fmla="*/ 57 h 194"/>
              <a:gd name="T110" fmla="*/ 192 w 205"/>
              <a:gd name="T111" fmla="*/ 125 h 194"/>
              <a:gd name="T112" fmla="*/ 169 w 205"/>
              <a:gd name="T113" fmla="*/ 57 h 194"/>
              <a:gd name="T114" fmla="*/ 146 w 205"/>
              <a:gd name="T115" fmla="*/ 125 h 194"/>
              <a:gd name="T116" fmla="*/ 192 w 205"/>
              <a:gd name="T117" fmla="*/ 125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5" h="194">
                <a:moveTo>
                  <a:pt x="86" y="179"/>
                </a:moveTo>
                <a:cubicBezTo>
                  <a:pt x="82" y="179"/>
                  <a:pt x="80" y="177"/>
                  <a:pt x="80" y="174"/>
                </a:cubicBezTo>
                <a:cubicBezTo>
                  <a:pt x="80" y="170"/>
                  <a:pt x="82" y="168"/>
                  <a:pt x="86" y="168"/>
                </a:cubicBezTo>
                <a:cubicBezTo>
                  <a:pt x="121" y="168"/>
                  <a:pt x="121" y="168"/>
                  <a:pt x="121" y="168"/>
                </a:cubicBezTo>
                <a:cubicBezTo>
                  <a:pt x="124" y="168"/>
                  <a:pt x="127" y="170"/>
                  <a:pt x="127" y="174"/>
                </a:cubicBezTo>
                <a:cubicBezTo>
                  <a:pt x="127" y="177"/>
                  <a:pt x="124" y="179"/>
                  <a:pt x="121" y="179"/>
                </a:cubicBezTo>
                <a:lnTo>
                  <a:pt x="86" y="179"/>
                </a:lnTo>
                <a:close/>
                <a:moveTo>
                  <a:pt x="137" y="182"/>
                </a:moveTo>
                <a:cubicBezTo>
                  <a:pt x="69" y="182"/>
                  <a:pt x="69" y="182"/>
                  <a:pt x="69" y="182"/>
                </a:cubicBezTo>
                <a:cubicBezTo>
                  <a:pt x="66" y="182"/>
                  <a:pt x="63" y="185"/>
                  <a:pt x="63" y="188"/>
                </a:cubicBezTo>
                <a:cubicBezTo>
                  <a:pt x="63" y="191"/>
                  <a:pt x="66" y="194"/>
                  <a:pt x="69" y="194"/>
                </a:cubicBezTo>
                <a:cubicBezTo>
                  <a:pt x="137" y="194"/>
                  <a:pt x="137" y="194"/>
                  <a:pt x="137" y="194"/>
                </a:cubicBezTo>
                <a:cubicBezTo>
                  <a:pt x="141" y="194"/>
                  <a:pt x="143" y="191"/>
                  <a:pt x="143" y="188"/>
                </a:cubicBezTo>
                <a:cubicBezTo>
                  <a:pt x="143" y="185"/>
                  <a:pt x="141" y="182"/>
                  <a:pt x="137" y="182"/>
                </a:cubicBezTo>
                <a:close/>
                <a:moveTo>
                  <a:pt x="205" y="125"/>
                </a:moveTo>
                <a:cubicBezTo>
                  <a:pt x="205" y="140"/>
                  <a:pt x="189" y="153"/>
                  <a:pt x="169" y="153"/>
                </a:cubicBezTo>
                <a:cubicBezTo>
                  <a:pt x="150" y="153"/>
                  <a:pt x="134" y="140"/>
                  <a:pt x="134" y="125"/>
                </a:cubicBezTo>
                <a:cubicBezTo>
                  <a:pt x="137" y="125"/>
                  <a:pt x="137" y="125"/>
                  <a:pt x="137" y="125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65" y="48"/>
                  <a:pt x="165" y="47"/>
                  <a:pt x="165" y="47"/>
                </a:cubicBezTo>
                <a:cubicBezTo>
                  <a:pt x="163" y="46"/>
                  <a:pt x="162" y="44"/>
                  <a:pt x="161" y="42"/>
                </a:cubicBezTo>
                <a:cubicBezTo>
                  <a:pt x="148" y="36"/>
                  <a:pt x="129" y="33"/>
                  <a:pt x="109" y="32"/>
                </a:cubicBezTo>
                <a:cubicBezTo>
                  <a:pt x="109" y="164"/>
                  <a:pt x="109" y="164"/>
                  <a:pt x="109" y="164"/>
                </a:cubicBezTo>
                <a:cubicBezTo>
                  <a:pt x="97" y="164"/>
                  <a:pt x="97" y="164"/>
                  <a:pt x="97" y="164"/>
                </a:cubicBezTo>
                <a:cubicBezTo>
                  <a:pt x="97" y="32"/>
                  <a:pt x="97" y="32"/>
                  <a:pt x="97" y="32"/>
                </a:cubicBezTo>
                <a:cubicBezTo>
                  <a:pt x="77" y="33"/>
                  <a:pt x="58" y="36"/>
                  <a:pt x="45" y="42"/>
                </a:cubicBezTo>
                <a:cubicBezTo>
                  <a:pt x="45" y="44"/>
                  <a:pt x="44" y="46"/>
                  <a:pt x="42" y="47"/>
                </a:cubicBezTo>
                <a:cubicBezTo>
                  <a:pt x="41" y="48"/>
                  <a:pt x="40" y="48"/>
                  <a:pt x="40" y="48"/>
                </a:cubicBezTo>
                <a:cubicBezTo>
                  <a:pt x="67" y="125"/>
                  <a:pt x="67" y="125"/>
                  <a:pt x="67" y="125"/>
                </a:cubicBezTo>
                <a:cubicBezTo>
                  <a:pt x="71" y="125"/>
                  <a:pt x="71" y="125"/>
                  <a:pt x="71" y="125"/>
                </a:cubicBezTo>
                <a:cubicBezTo>
                  <a:pt x="71" y="140"/>
                  <a:pt x="55" y="153"/>
                  <a:pt x="35" y="153"/>
                </a:cubicBezTo>
                <a:cubicBezTo>
                  <a:pt x="16" y="153"/>
                  <a:pt x="0" y="140"/>
                  <a:pt x="0" y="125"/>
                </a:cubicBezTo>
                <a:cubicBezTo>
                  <a:pt x="3" y="125"/>
                  <a:pt x="3" y="125"/>
                  <a:pt x="3" y="125"/>
                </a:cubicBezTo>
                <a:cubicBezTo>
                  <a:pt x="32" y="47"/>
                  <a:pt x="32" y="47"/>
                  <a:pt x="32" y="47"/>
                </a:cubicBezTo>
                <a:cubicBezTo>
                  <a:pt x="31" y="47"/>
                  <a:pt x="30" y="46"/>
                  <a:pt x="29" y="45"/>
                </a:cubicBezTo>
                <a:cubicBezTo>
                  <a:pt x="27" y="41"/>
                  <a:pt x="28" y="35"/>
                  <a:pt x="32" y="33"/>
                </a:cubicBezTo>
                <a:cubicBezTo>
                  <a:pt x="34" y="31"/>
                  <a:pt x="37" y="31"/>
                  <a:pt x="40" y="32"/>
                </a:cubicBezTo>
                <a:cubicBezTo>
                  <a:pt x="54" y="25"/>
                  <a:pt x="75" y="21"/>
                  <a:pt x="97" y="20"/>
                </a:cubicBezTo>
                <a:cubicBezTo>
                  <a:pt x="97" y="15"/>
                  <a:pt x="97" y="15"/>
                  <a:pt x="97" y="15"/>
                </a:cubicBezTo>
                <a:cubicBezTo>
                  <a:pt x="95" y="14"/>
                  <a:pt x="94" y="11"/>
                  <a:pt x="94" y="9"/>
                </a:cubicBezTo>
                <a:cubicBezTo>
                  <a:pt x="94" y="4"/>
                  <a:pt x="98" y="0"/>
                  <a:pt x="103" y="0"/>
                </a:cubicBezTo>
                <a:cubicBezTo>
                  <a:pt x="108" y="0"/>
                  <a:pt x="112" y="4"/>
                  <a:pt x="112" y="9"/>
                </a:cubicBezTo>
                <a:cubicBezTo>
                  <a:pt x="112" y="11"/>
                  <a:pt x="111" y="14"/>
                  <a:pt x="109" y="15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31" y="21"/>
                  <a:pt x="152" y="25"/>
                  <a:pt x="167" y="32"/>
                </a:cubicBezTo>
                <a:cubicBezTo>
                  <a:pt x="169" y="31"/>
                  <a:pt x="172" y="31"/>
                  <a:pt x="175" y="33"/>
                </a:cubicBezTo>
                <a:cubicBezTo>
                  <a:pt x="179" y="35"/>
                  <a:pt x="180" y="41"/>
                  <a:pt x="177" y="45"/>
                </a:cubicBezTo>
                <a:cubicBezTo>
                  <a:pt x="176" y="46"/>
                  <a:pt x="175" y="47"/>
                  <a:pt x="174" y="48"/>
                </a:cubicBezTo>
                <a:cubicBezTo>
                  <a:pt x="201" y="125"/>
                  <a:pt x="201" y="125"/>
                  <a:pt x="201" y="125"/>
                </a:cubicBezTo>
                <a:lnTo>
                  <a:pt x="205" y="125"/>
                </a:lnTo>
                <a:close/>
                <a:moveTo>
                  <a:pt x="35" y="57"/>
                </a:moveTo>
                <a:cubicBezTo>
                  <a:pt x="12" y="125"/>
                  <a:pt x="12" y="125"/>
                  <a:pt x="12" y="125"/>
                </a:cubicBezTo>
                <a:cubicBezTo>
                  <a:pt x="58" y="125"/>
                  <a:pt x="58" y="125"/>
                  <a:pt x="58" y="125"/>
                </a:cubicBezTo>
                <a:cubicBezTo>
                  <a:pt x="58" y="125"/>
                  <a:pt x="58" y="125"/>
                  <a:pt x="58" y="125"/>
                </a:cubicBezTo>
                <a:lnTo>
                  <a:pt x="35" y="57"/>
                </a:lnTo>
                <a:close/>
                <a:moveTo>
                  <a:pt x="192" y="125"/>
                </a:moveTo>
                <a:cubicBezTo>
                  <a:pt x="169" y="57"/>
                  <a:pt x="169" y="57"/>
                  <a:pt x="169" y="57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92" y="125"/>
                  <a:pt x="192" y="125"/>
                  <a:pt x="192" y="1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AC440628-0F19-45FB-B518-E3E8E8753EDC}"/>
              </a:ext>
            </a:extLst>
          </p:cNvPr>
          <p:cNvSpPr>
            <a:spLocks/>
          </p:cNvSpPr>
          <p:nvPr/>
        </p:nvSpPr>
        <p:spPr bwMode="auto">
          <a:xfrm>
            <a:off x="4960615" y="2993737"/>
            <a:ext cx="460174" cy="363699"/>
          </a:xfrm>
          <a:custGeom>
            <a:avLst/>
            <a:gdLst>
              <a:gd name="T0" fmla="*/ 41 w 228"/>
              <a:gd name="T1" fmla="*/ 93 h 180"/>
              <a:gd name="T2" fmla="*/ 74 w 228"/>
              <a:gd name="T3" fmla="*/ 131 h 180"/>
              <a:gd name="T4" fmla="*/ 86 w 228"/>
              <a:gd name="T5" fmla="*/ 128 h 180"/>
              <a:gd name="T6" fmla="*/ 75 w 228"/>
              <a:gd name="T7" fmla="*/ 93 h 180"/>
              <a:gd name="T8" fmla="*/ 116 w 228"/>
              <a:gd name="T9" fmla="*/ 115 h 180"/>
              <a:gd name="T10" fmla="*/ 123 w 228"/>
              <a:gd name="T11" fmla="*/ 93 h 180"/>
              <a:gd name="T12" fmla="*/ 163 w 228"/>
              <a:gd name="T13" fmla="*/ 86 h 180"/>
              <a:gd name="T14" fmla="*/ 123 w 228"/>
              <a:gd name="T15" fmla="*/ 56 h 180"/>
              <a:gd name="T16" fmla="*/ 164 w 228"/>
              <a:gd name="T17" fmla="*/ 86 h 180"/>
              <a:gd name="T18" fmla="*/ 165 w 228"/>
              <a:gd name="T19" fmla="*/ 48 h 180"/>
              <a:gd name="T20" fmla="*/ 187 w 228"/>
              <a:gd name="T21" fmla="*/ 49 h 180"/>
              <a:gd name="T22" fmla="*/ 120 w 228"/>
              <a:gd name="T23" fmla="*/ 0 h 180"/>
              <a:gd name="T24" fmla="*/ 45 w 228"/>
              <a:gd name="T25" fmla="*/ 139 h 180"/>
              <a:gd name="T26" fmla="*/ 177 w 228"/>
              <a:gd name="T27" fmla="*/ 35 h 180"/>
              <a:gd name="T28" fmla="*/ 148 w 228"/>
              <a:gd name="T29" fmla="*/ 16 h 180"/>
              <a:gd name="T30" fmla="*/ 123 w 228"/>
              <a:gd name="T31" fmla="*/ 11 h 180"/>
              <a:gd name="T32" fmla="*/ 156 w 228"/>
              <a:gd name="T33" fmla="*/ 44 h 180"/>
              <a:gd name="T34" fmla="*/ 123 w 228"/>
              <a:gd name="T35" fmla="*/ 11 h 180"/>
              <a:gd name="T36" fmla="*/ 75 w 228"/>
              <a:gd name="T37" fmla="*/ 86 h 180"/>
              <a:gd name="T38" fmla="*/ 116 w 228"/>
              <a:gd name="T39" fmla="*/ 56 h 180"/>
              <a:gd name="T40" fmla="*/ 108 w 228"/>
              <a:gd name="T41" fmla="*/ 12 h 180"/>
              <a:gd name="T42" fmla="*/ 116 w 228"/>
              <a:gd name="T43" fmla="*/ 48 h 180"/>
              <a:gd name="T44" fmla="*/ 108 w 228"/>
              <a:gd name="T45" fmla="*/ 12 h 180"/>
              <a:gd name="T46" fmla="*/ 76 w 228"/>
              <a:gd name="T47" fmla="*/ 41 h 180"/>
              <a:gd name="T48" fmla="*/ 91 w 228"/>
              <a:gd name="T49" fmla="*/ 16 h 180"/>
              <a:gd name="T50" fmla="*/ 74 w 228"/>
              <a:gd name="T51" fmla="*/ 48 h 180"/>
              <a:gd name="T52" fmla="*/ 41 w 228"/>
              <a:gd name="T53" fmla="*/ 86 h 180"/>
              <a:gd name="T54" fmla="*/ 199 w 228"/>
              <a:gd name="T55" fmla="*/ 106 h 180"/>
              <a:gd name="T56" fmla="*/ 181 w 228"/>
              <a:gd name="T57" fmla="*/ 139 h 180"/>
              <a:gd name="T58" fmla="*/ 167 w 228"/>
              <a:gd name="T59" fmla="*/ 126 h 180"/>
              <a:gd name="T60" fmla="*/ 156 w 228"/>
              <a:gd name="T61" fmla="*/ 136 h 180"/>
              <a:gd name="T62" fmla="*/ 123 w 228"/>
              <a:gd name="T63" fmla="*/ 169 h 180"/>
              <a:gd name="T64" fmla="*/ 116 w 228"/>
              <a:gd name="T65" fmla="*/ 148 h 180"/>
              <a:gd name="T66" fmla="*/ 108 w 228"/>
              <a:gd name="T67" fmla="*/ 168 h 180"/>
              <a:gd name="T68" fmla="*/ 87 w 228"/>
              <a:gd name="T69" fmla="*/ 158 h 180"/>
              <a:gd name="T70" fmla="*/ 82 w 228"/>
              <a:gd name="T71" fmla="*/ 159 h 180"/>
              <a:gd name="T72" fmla="*/ 120 w 228"/>
              <a:gd name="T73" fmla="*/ 180 h 180"/>
              <a:gd name="T74" fmla="*/ 205 w 228"/>
              <a:gd name="T75" fmla="*/ 106 h 180"/>
              <a:gd name="T76" fmla="*/ 148 w 228"/>
              <a:gd name="T77" fmla="*/ 163 h 180"/>
              <a:gd name="T78" fmla="*/ 177 w 228"/>
              <a:gd name="T79" fmla="*/ 144 h 180"/>
              <a:gd name="T80" fmla="*/ 228 w 228"/>
              <a:gd name="T81" fmla="*/ 75 h 180"/>
              <a:gd name="T82" fmla="*/ 198 w 228"/>
              <a:gd name="T83" fmla="*/ 97 h 180"/>
              <a:gd name="T84" fmla="*/ 26 w 228"/>
              <a:gd name="T85" fmla="*/ 157 h 180"/>
              <a:gd name="T86" fmla="*/ 31 w 228"/>
              <a:gd name="T87" fmla="*/ 148 h 180"/>
              <a:gd name="T88" fmla="*/ 183 w 228"/>
              <a:gd name="T89" fmla="*/ 81 h 180"/>
              <a:gd name="T90" fmla="*/ 205 w 228"/>
              <a:gd name="T91" fmla="*/ 52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28" h="180">
                <a:moveTo>
                  <a:pt x="57" y="137"/>
                </a:moveTo>
                <a:cubicBezTo>
                  <a:pt x="47" y="125"/>
                  <a:pt x="42" y="110"/>
                  <a:pt x="41" y="93"/>
                </a:cubicBezTo>
                <a:cubicBezTo>
                  <a:pt x="68" y="93"/>
                  <a:pt x="68" y="93"/>
                  <a:pt x="68" y="93"/>
                </a:cubicBezTo>
                <a:cubicBezTo>
                  <a:pt x="68" y="107"/>
                  <a:pt x="70" y="120"/>
                  <a:pt x="74" y="131"/>
                </a:cubicBezTo>
                <a:cubicBezTo>
                  <a:pt x="72" y="132"/>
                  <a:pt x="70" y="133"/>
                  <a:pt x="68" y="134"/>
                </a:cubicBezTo>
                <a:cubicBezTo>
                  <a:pt x="74" y="132"/>
                  <a:pt x="80" y="130"/>
                  <a:pt x="86" y="128"/>
                </a:cubicBezTo>
                <a:cubicBezTo>
                  <a:pt x="84" y="128"/>
                  <a:pt x="83" y="129"/>
                  <a:pt x="81" y="129"/>
                </a:cubicBezTo>
                <a:cubicBezTo>
                  <a:pt x="78" y="119"/>
                  <a:pt x="75" y="106"/>
                  <a:pt x="75" y="93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9" y="114"/>
                  <a:pt x="121" y="113"/>
                  <a:pt x="123" y="112"/>
                </a:cubicBezTo>
                <a:cubicBezTo>
                  <a:pt x="123" y="93"/>
                  <a:pt x="123" y="93"/>
                  <a:pt x="123" y="93"/>
                </a:cubicBezTo>
                <a:cubicBezTo>
                  <a:pt x="153" y="93"/>
                  <a:pt x="153" y="93"/>
                  <a:pt x="153" y="93"/>
                </a:cubicBezTo>
                <a:cubicBezTo>
                  <a:pt x="157" y="91"/>
                  <a:pt x="160" y="89"/>
                  <a:pt x="163" y="86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36" y="55"/>
                  <a:pt x="148" y="54"/>
                  <a:pt x="159" y="50"/>
                </a:cubicBezTo>
                <a:cubicBezTo>
                  <a:pt x="162" y="61"/>
                  <a:pt x="164" y="73"/>
                  <a:pt x="164" y="86"/>
                </a:cubicBezTo>
                <a:cubicBezTo>
                  <a:pt x="167" y="84"/>
                  <a:pt x="169" y="82"/>
                  <a:pt x="171" y="80"/>
                </a:cubicBezTo>
                <a:cubicBezTo>
                  <a:pt x="170" y="69"/>
                  <a:pt x="168" y="58"/>
                  <a:pt x="165" y="48"/>
                </a:cubicBezTo>
                <a:cubicBezTo>
                  <a:pt x="171" y="46"/>
                  <a:pt x="177" y="44"/>
                  <a:pt x="181" y="41"/>
                </a:cubicBezTo>
                <a:cubicBezTo>
                  <a:pt x="184" y="44"/>
                  <a:pt x="185" y="46"/>
                  <a:pt x="187" y="49"/>
                </a:cubicBezTo>
                <a:cubicBezTo>
                  <a:pt x="190" y="47"/>
                  <a:pt x="194" y="46"/>
                  <a:pt x="197" y="45"/>
                </a:cubicBezTo>
                <a:cubicBezTo>
                  <a:pt x="182" y="18"/>
                  <a:pt x="153" y="0"/>
                  <a:pt x="120" y="0"/>
                </a:cubicBezTo>
                <a:cubicBezTo>
                  <a:pt x="70" y="0"/>
                  <a:pt x="30" y="40"/>
                  <a:pt x="30" y="90"/>
                </a:cubicBezTo>
                <a:cubicBezTo>
                  <a:pt x="30" y="108"/>
                  <a:pt x="35" y="125"/>
                  <a:pt x="45" y="139"/>
                </a:cubicBezTo>
                <a:cubicBezTo>
                  <a:pt x="49" y="139"/>
                  <a:pt x="52" y="138"/>
                  <a:pt x="57" y="137"/>
                </a:cubicBezTo>
                <a:close/>
                <a:moveTo>
                  <a:pt x="177" y="35"/>
                </a:moveTo>
                <a:cubicBezTo>
                  <a:pt x="172" y="38"/>
                  <a:pt x="168" y="40"/>
                  <a:pt x="163" y="41"/>
                </a:cubicBezTo>
                <a:cubicBezTo>
                  <a:pt x="159" y="31"/>
                  <a:pt x="154" y="23"/>
                  <a:pt x="148" y="16"/>
                </a:cubicBezTo>
                <a:cubicBezTo>
                  <a:pt x="159" y="20"/>
                  <a:pt x="169" y="27"/>
                  <a:pt x="177" y="35"/>
                </a:cubicBezTo>
                <a:close/>
                <a:moveTo>
                  <a:pt x="123" y="11"/>
                </a:moveTo>
                <a:cubicBezTo>
                  <a:pt x="126" y="11"/>
                  <a:pt x="128" y="11"/>
                  <a:pt x="131" y="12"/>
                </a:cubicBezTo>
                <a:cubicBezTo>
                  <a:pt x="141" y="17"/>
                  <a:pt x="150" y="28"/>
                  <a:pt x="156" y="44"/>
                </a:cubicBezTo>
                <a:cubicBezTo>
                  <a:pt x="146" y="46"/>
                  <a:pt x="135" y="48"/>
                  <a:pt x="123" y="48"/>
                </a:cubicBezTo>
                <a:lnTo>
                  <a:pt x="123" y="11"/>
                </a:lnTo>
                <a:close/>
                <a:moveTo>
                  <a:pt x="116" y="86"/>
                </a:moveTo>
                <a:cubicBezTo>
                  <a:pt x="75" y="86"/>
                  <a:pt x="75" y="86"/>
                  <a:pt x="75" y="86"/>
                </a:cubicBezTo>
                <a:cubicBezTo>
                  <a:pt x="75" y="73"/>
                  <a:pt x="78" y="61"/>
                  <a:pt x="81" y="50"/>
                </a:cubicBezTo>
                <a:cubicBezTo>
                  <a:pt x="92" y="54"/>
                  <a:pt x="104" y="55"/>
                  <a:pt x="116" y="56"/>
                </a:cubicBezTo>
                <a:lnTo>
                  <a:pt x="116" y="86"/>
                </a:lnTo>
                <a:close/>
                <a:moveTo>
                  <a:pt x="108" y="12"/>
                </a:moveTo>
                <a:cubicBezTo>
                  <a:pt x="111" y="11"/>
                  <a:pt x="113" y="11"/>
                  <a:pt x="116" y="11"/>
                </a:cubicBezTo>
                <a:cubicBezTo>
                  <a:pt x="116" y="48"/>
                  <a:pt x="116" y="48"/>
                  <a:pt x="116" y="48"/>
                </a:cubicBezTo>
                <a:cubicBezTo>
                  <a:pt x="104" y="48"/>
                  <a:pt x="93" y="46"/>
                  <a:pt x="83" y="44"/>
                </a:cubicBezTo>
                <a:cubicBezTo>
                  <a:pt x="89" y="28"/>
                  <a:pt x="98" y="17"/>
                  <a:pt x="108" y="12"/>
                </a:cubicBezTo>
                <a:close/>
                <a:moveTo>
                  <a:pt x="91" y="16"/>
                </a:moveTo>
                <a:cubicBezTo>
                  <a:pt x="85" y="23"/>
                  <a:pt x="80" y="31"/>
                  <a:pt x="76" y="41"/>
                </a:cubicBezTo>
                <a:cubicBezTo>
                  <a:pt x="72" y="40"/>
                  <a:pt x="67" y="38"/>
                  <a:pt x="63" y="35"/>
                </a:cubicBezTo>
                <a:cubicBezTo>
                  <a:pt x="71" y="27"/>
                  <a:pt x="80" y="20"/>
                  <a:pt x="91" y="16"/>
                </a:cubicBezTo>
                <a:close/>
                <a:moveTo>
                  <a:pt x="58" y="41"/>
                </a:moveTo>
                <a:cubicBezTo>
                  <a:pt x="63" y="44"/>
                  <a:pt x="68" y="46"/>
                  <a:pt x="74" y="48"/>
                </a:cubicBezTo>
                <a:cubicBezTo>
                  <a:pt x="70" y="60"/>
                  <a:pt x="68" y="73"/>
                  <a:pt x="68" y="86"/>
                </a:cubicBezTo>
                <a:cubicBezTo>
                  <a:pt x="41" y="86"/>
                  <a:pt x="41" y="86"/>
                  <a:pt x="41" y="86"/>
                </a:cubicBezTo>
                <a:cubicBezTo>
                  <a:pt x="42" y="69"/>
                  <a:pt x="48" y="53"/>
                  <a:pt x="58" y="41"/>
                </a:cubicBezTo>
                <a:close/>
                <a:moveTo>
                  <a:pt x="199" y="106"/>
                </a:moveTo>
                <a:cubicBezTo>
                  <a:pt x="198" y="106"/>
                  <a:pt x="197" y="107"/>
                  <a:pt x="196" y="108"/>
                </a:cubicBezTo>
                <a:cubicBezTo>
                  <a:pt x="194" y="119"/>
                  <a:pt x="189" y="130"/>
                  <a:pt x="181" y="139"/>
                </a:cubicBezTo>
                <a:cubicBezTo>
                  <a:pt x="177" y="136"/>
                  <a:pt x="171" y="134"/>
                  <a:pt x="165" y="131"/>
                </a:cubicBezTo>
                <a:cubicBezTo>
                  <a:pt x="166" y="130"/>
                  <a:pt x="166" y="128"/>
                  <a:pt x="167" y="126"/>
                </a:cubicBezTo>
                <a:cubicBezTo>
                  <a:pt x="161" y="129"/>
                  <a:pt x="156" y="132"/>
                  <a:pt x="150" y="135"/>
                </a:cubicBezTo>
                <a:cubicBezTo>
                  <a:pt x="152" y="135"/>
                  <a:pt x="154" y="136"/>
                  <a:pt x="156" y="136"/>
                </a:cubicBezTo>
                <a:cubicBezTo>
                  <a:pt x="150" y="152"/>
                  <a:pt x="141" y="163"/>
                  <a:pt x="131" y="168"/>
                </a:cubicBezTo>
                <a:cubicBezTo>
                  <a:pt x="128" y="168"/>
                  <a:pt x="126" y="169"/>
                  <a:pt x="123" y="169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1" y="147"/>
                  <a:pt x="118" y="147"/>
                  <a:pt x="116" y="148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3" y="169"/>
                  <a:pt x="111" y="168"/>
                  <a:pt x="108" y="168"/>
                </a:cubicBezTo>
                <a:cubicBezTo>
                  <a:pt x="103" y="165"/>
                  <a:pt x="98" y="161"/>
                  <a:pt x="94" y="156"/>
                </a:cubicBezTo>
                <a:cubicBezTo>
                  <a:pt x="91" y="156"/>
                  <a:pt x="89" y="157"/>
                  <a:pt x="87" y="158"/>
                </a:cubicBezTo>
                <a:cubicBezTo>
                  <a:pt x="88" y="160"/>
                  <a:pt x="90" y="162"/>
                  <a:pt x="91" y="163"/>
                </a:cubicBezTo>
                <a:cubicBezTo>
                  <a:pt x="88" y="162"/>
                  <a:pt x="85" y="161"/>
                  <a:pt x="82" y="159"/>
                </a:cubicBezTo>
                <a:cubicBezTo>
                  <a:pt x="77" y="160"/>
                  <a:pt x="72" y="161"/>
                  <a:pt x="67" y="162"/>
                </a:cubicBezTo>
                <a:cubicBezTo>
                  <a:pt x="82" y="173"/>
                  <a:pt x="100" y="180"/>
                  <a:pt x="120" y="180"/>
                </a:cubicBezTo>
                <a:cubicBezTo>
                  <a:pt x="164" y="180"/>
                  <a:pt x="200" y="148"/>
                  <a:pt x="208" y="106"/>
                </a:cubicBezTo>
                <a:cubicBezTo>
                  <a:pt x="207" y="106"/>
                  <a:pt x="206" y="106"/>
                  <a:pt x="205" y="106"/>
                </a:cubicBezTo>
                <a:cubicBezTo>
                  <a:pt x="203" y="106"/>
                  <a:pt x="201" y="106"/>
                  <a:pt x="199" y="106"/>
                </a:cubicBezTo>
                <a:close/>
                <a:moveTo>
                  <a:pt x="148" y="163"/>
                </a:moveTo>
                <a:cubicBezTo>
                  <a:pt x="154" y="157"/>
                  <a:pt x="159" y="148"/>
                  <a:pt x="163" y="138"/>
                </a:cubicBezTo>
                <a:cubicBezTo>
                  <a:pt x="168" y="140"/>
                  <a:pt x="172" y="142"/>
                  <a:pt x="177" y="144"/>
                </a:cubicBezTo>
                <a:cubicBezTo>
                  <a:pt x="169" y="153"/>
                  <a:pt x="159" y="159"/>
                  <a:pt x="148" y="163"/>
                </a:cubicBezTo>
                <a:close/>
                <a:moveTo>
                  <a:pt x="228" y="75"/>
                </a:moveTo>
                <a:cubicBezTo>
                  <a:pt x="228" y="88"/>
                  <a:pt x="218" y="98"/>
                  <a:pt x="205" y="98"/>
                </a:cubicBezTo>
                <a:cubicBezTo>
                  <a:pt x="202" y="98"/>
                  <a:pt x="200" y="98"/>
                  <a:pt x="198" y="97"/>
                </a:cubicBezTo>
                <a:cubicBezTo>
                  <a:pt x="182" y="109"/>
                  <a:pt x="162" y="121"/>
                  <a:pt x="138" y="131"/>
                </a:cubicBezTo>
                <a:cubicBezTo>
                  <a:pt x="88" y="153"/>
                  <a:pt x="41" y="161"/>
                  <a:pt x="26" y="157"/>
                </a:cubicBezTo>
                <a:cubicBezTo>
                  <a:pt x="0" y="151"/>
                  <a:pt x="31" y="122"/>
                  <a:pt x="31" y="122"/>
                </a:cubicBezTo>
                <a:cubicBezTo>
                  <a:pt x="31" y="122"/>
                  <a:pt x="15" y="148"/>
                  <a:pt x="31" y="148"/>
                </a:cubicBezTo>
                <a:cubicBezTo>
                  <a:pt x="55" y="149"/>
                  <a:pt x="103" y="132"/>
                  <a:pt x="131" y="117"/>
                </a:cubicBezTo>
                <a:cubicBezTo>
                  <a:pt x="153" y="104"/>
                  <a:pt x="170" y="92"/>
                  <a:pt x="183" y="81"/>
                </a:cubicBezTo>
                <a:cubicBezTo>
                  <a:pt x="182" y="79"/>
                  <a:pt x="182" y="77"/>
                  <a:pt x="182" y="75"/>
                </a:cubicBezTo>
                <a:cubicBezTo>
                  <a:pt x="182" y="62"/>
                  <a:pt x="192" y="52"/>
                  <a:pt x="205" y="52"/>
                </a:cubicBezTo>
                <a:cubicBezTo>
                  <a:pt x="218" y="52"/>
                  <a:pt x="228" y="62"/>
                  <a:pt x="228" y="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966620FE-701E-4256-8AA7-7A6BB4E888D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5DDFFF6B-FF89-47FD-A6DF-38903B3F455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384" y="3452443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8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75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4E8C7F4-9D52-49BB-8279-DD943CD4207D}"/>
              </a:ext>
            </a:extLst>
          </p:cNvPr>
          <p:cNvGrpSpPr/>
          <p:nvPr/>
        </p:nvGrpSpPr>
        <p:grpSpPr>
          <a:xfrm flipH="1">
            <a:off x="872589" y="1140591"/>
            <a:ext cx="2671763" cy="3190628"/>
            <a:chOff x="7139370" y="2323069"/>
            <a:chExt cx="3562351" cy="4254171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4BB14AE5-895D-45BF-94D9-3952DF79E1D4}"/>
                </a:ext>
              </a:extLst>
            </p:cNvPr>
            <p:cNvGrpSpPr/>
            <p:nvPr/>
          </p:nvGrpSpPr>
          <p:grpSpPr>
            <a:xfrm>
              <a:off x="9243946" y="4967740"/>
              <a:ext cx="1457775" cy="1563597"/>
              <a:chOff x="6362039" y="4895439"/>
              <a:chExt cx="1457775" cy="1563597"/>
            </a:xfrm>
          </p:grpSpPr>
          <p:sp>
            <p:nvSpPr>
              <p:cNvPr id="114" name="任意多边形: 形状 113">
                <a:extLst>
                  <a:ext uri="{FF2B5EF4-FFF2-40B4-BE49-F238E27FC236}">
                    <a16:creationId xmlns:a16="http://schemas.microsoft.com/office/drawing/2014/main" id="{B06F9A4F-045E-4CD3-8335-FB64C0735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6984" y="6092120"/>
                <a:ext cx="1345030" cy="366916"/>
              </a:xfrm>
              <a:custGeom>
                <a:avLst/>
                <a:gdLst>
                  <a:gd name="T0" fmla="*/ 0 w 1360"/>
                  <a:gd name="T1" fmla="*/ 0 h 371"/>
                  <a:gd name="T2" fmla="*/ 1360 w 1360"/>
                  <a:gd name="T3" fmla="*/ 0 h 371"/>
                  <a:gd name="T4" fmla="*/ 1360 w 1360"/>
                  <a:gd name="T5" fmla="*/ 371 h 371"/>
                  <a:gd name="T6" fmla="*/ 0 w 1360"/>
                  <a:gd name="T7" fmla="*/ 371 h 371"/>
                  <a:gd name="T8" fmla="*/ 0 w 1360"/>
                  <a:gd name="T9" fmla="*/ 343 h 371"/>
                  <a:gd name="T10" fmla="*/ 118 w 1360"/>
                  <a:gd name="T11" fmla="*/ 343 h 371"/>
                  <a:gd name="T12" fmla="*/ 118 w 1360"/>
                  <a:gd name="T13" fmla="*/ 30 h 371"/>
                  <a:gd name="T14" fmla="*/ 0 w 1360"/>
                  <a:gd name="T15" fmla="*/ 30 h 371"/>
                  <a:gd name="T16" fmla="*/ 0 w 1360"/>
                  <a:gd name="T17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0" h="371">
                    <a:moveTo>
                      <a:pt x="0" y="0"/>
                    </a:moveTo>
                    <a:lnTo>
                      <a:pt x="1360" y="0"/>
                    </a:lnTo>
                    <a:lnTo>
                      <a:pt x="1360" y="371"/>
                    </a:lnTo>
                    <a:lnTo>
                      <a:pt x="0" y="371"/>
                    </a:lnTo>
                    <a:lnTo>
                      <a:pt x="0" y="343"/>
                    </a:lnTo>
                    <a:lnTo>
                      <a:pt x="118" y="343"/>
                    </a:lnTo>
                    <a:lnTo>
                      <a:pt x="118" y="30"/>
                    </a:ln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953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" name="任意多边形: 形状 114">
                <a:extLst>
                  <a:ext uri="{FF2B5EF4-FFF2-40B4-BE49-F238E27FC236}">
                    <a16:creationId xmlns:a16="http://schemas.microsoft.com/office/drawing/2014/main" id="{7BC43F8A-02FC-4F73-BD84-63D62772A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5775" y="6121789"/>
                <a:ext cx="1295580" cy="309555"/>
              </a:xfrm>
              <a:custGeom>
                <a:avLst/>
                <a:gdLst>
                  <a:gd name="T0" fmla="*/ 4 w 554"/>
                  <a:gd name="T1" fmla="*/ 0 h 132"/>
                  <a:gd name="T2" fmla="*/ 554 w 554"/>
                  <a:gd name="T3" fmla="*/ 0 h 132"/>
                  <a:gd name="T4" fmla="*/ 554 w 554"/>
                  <a:gd name="T5" fmla="*/ 132 h 132"/>
                  <a:gd name="T6" fmla="*/ 0 w 554"/>
                  <a:gd name="T7" fmla="*/ 132 h 132"/>
                  <a:gd name="T8" fmla="*/ 15 w 554"/>
                  <a:gd name="T9" fmla="*/ 60 h 132"/>
                  <a:gd name="T10" fmla="*/ 4 w 554"/>
                  <a:gd name="T11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4" h="132">
                    <a:moveTo>
                      <a:pt x="4" y="0"/>
                    </a:moveTo>
                    <a:cubicBezTo>
                      <a:pt x="554" y="0"/>
                      <a:pt x="554" y="0"/>
                      <a:pt x="554" y="0"/>
                    </a:cubicBezTo>
                    <a:cubicBezTo>
                      <a:pt x="554" y="132"/>
                      <a:pt x="554" y="132"/>
                      <a:pt x="554" y="132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10" y="111"/>
                      <a:pt x="15" y="87"/>
                      <a:pt x="15" y="60"/>
                    </a:cubicBezTo>
                    <a:cubicBezTo>
                      <a:pt x="15" y="38"/>
                      <a:pt x="11" y="18"/>
                      <a:pt x="4" y="0"/>
                    </a:cubicBezTo>
                    <a:close/>
                  </a:path>
                </a:pathLst>
              </a:custGeom>
              <a:solidFill>
                <a:srgbClr val="E5E6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" name="任意多边形: 形状 115">
                <a:extLst>
                  <a:ext uri="{FF2B5EF4-FFF2-40B4-BE49-F238E27FC236}">
                    <a16:creationId xmlns:a16="http://schemas.microsoft.com/office/drawing/2014/main" id="{8DF4A5FA-2E44-4FBE-B00D-D50D52370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2137" y="6092120"/>
                <a:ext cx="832732" cy="366916"/>
              </a:xfrm>
              <a:custGeom>
                <a:avLst/>
                <a:gdLst>
                  <a:gd name="T0" fmla="*/ 0 w 356"/>
                  <a:gd name="T1" fmla="*/ 0 h 157"/>
                  <a:gd name="T2" fmla="*/ 312 w 356"/>
                  <a:gd name="T3" fmla="*/ 0 h 157"/>
                  <a:gd name="T4" fmla="*/ 312 w 356"/>
                  <a:gd name="T5" fmla="*/ 157 h 157"/>
                  <a:gd name="T6" fmla="*/ 0 w 356"/>
                  <a:gd name="T7" fmla="*/ 157 h 157"/>
                  <a:gd name="T8" fmla="*/ 0 w 356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157">
                    <a:moveTo>
                      <a:pt x="0" y="0"/>
                    </a:moveTo>
                    <a:cubicBezTo>
                      <a:pt x="107" y="0"/>
                      <a:pt x="206" y="0"/>
                      <a:pt x="312" y="0"/>
                    </a:cubicBezTo>
                    <a:cubicBezTo>
                      <a:pt x="356" y="0"/>
                      <a:pt x="356" y="157"/>
                      <a:pt x="312" y="157"/>
                    </a:cubicBezTo>
                    <a:cubicBezTo>
                      <a:pt x="206" y="157"/>
                      <a:pt x="107" y="157"/>
                      <a:pt x="0" y="157"/>
                    </a:cubicBezTo>
                    <a:cubicBezTo>
                      <a:pt x="37" y="131"/>
                      <a:pt x="34" y="33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" name="任意多边形: 形状 116">
                <a:extLst>
                  <a:ext uri="{FF2B5EF4-FFF2-40B4-BE49-F238E27FC236}">
                    <a16:creationId xmlns:a16="http://schemas.microsoft.com/office/drawing/2014/main" id="{A1EDF3F0-E0D1-4635-B334-E03417435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6984" y="6092120"/>
                <a:ext cx="718009" cy="366916"/>
              </a:xfrm>
              <a:custGeom>
                <a:avLst/>
                <a:gdLst>
                  <a:gd name="T0" fmla="*/ 272 w 307"/>
                  <a:gd name="T1" fmla="*/ 145 h 157"/>
                  <a:gd name="T2" fmla="*/ 50 w 307"/>
                  <a:gd name="T3" fmla="*/ 145 h 157"/>
                  <a:gd name="T4" fmla="*/ 8 w 307"/>
                  <a:gd name="T5" fmla="*/ 145 h 157"/>
                  <a:gd name="T6" fmla="*/ 0 w 307"/>
                  <a:gd name="T7" fmla="*/ 145 h 157"/>
                  <a:gd name="T8" fmla="*/ 0 w 307"/>
                  <a:gd name="T9" fmla="*/ 157 h 157"/>
                  <a:gd name="T10" fmla="*/ 255 w 307"/>
                  <a:gd name="T11" fmla="*/ 157 h 157"/>
                  <a:gd name="T12" fmla="*/ 282 w 307"/>
                  <a:gd name="T13" fmla="*/ 157 h 157"/>
                  <a:gd name="T14" fmla="*/ 283 w 307"/>
                  <a:gd name="T15" fmla="*/ 0 h 157"/>
                  <a:gd name="T16" fmla="*/ 255 w 307"/>
                  <a:gd name="T17" fmla="*/ 0 h 157"/>
                  <a:gd name="T18" fmla="*/ 0 w 307"/>
                  <a:gd name="T19" fmla="*/ 0 h 157"/>
                  <a:gd name="T20" fmla="*/ 0 w 307"/>
                  <a:gd name="T21" fmla="*/ 13 h 157"/>
                  <a:gd name="T22" fmla="*/ 12 w 307"/>
                  <a:gd name="T23" fmla="*/ 13 h 157"/>
                  <a:gd name="T24" fmla="*/ 50 w 307"/>
                  <a:gd name="T25" fmla="*/ 13 h 157"/>
                  <a:gd name="T26" fmla="*/ 270 w 307"/>
                  <a:gd name="T27" fmla="*/ 13 h 157"/>
                  <a:gd name="T28" fmla="*/ 272 w 307"/>
                  <a:gd name="T29" fmla="*/ 145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7" h="157">
                    <a:moveTo>
                      <a:pt x="272" y="145"/>
                    </a:moveTo>
                    <a:cubicBezTo>
                      <a:pt x="50" y="145"/>
                      <a:pt x="50" y="145"/>
                      <a:pt x="50" y="145"/>
                    </a:cubicBezTo>
                    <a:cubicBezTo>
                      <a:pt x="8" y="145"/>
                      <a:pt x="8" y="145"/>
                      <a:pt x="8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55" y="157"/>
                      <a:pt x="255" y="157"/>
                      <a:pt x="255" y="157"/>
                    </a:cubicBezTo>
                    <a:cubicBezTo>
                      <a:pt x="282" y="157"/>
                      <a:pt x="282" y="157"/>
                      <a:pt x="282" y="157"/>
                    </a:cubicBezTo>
                    <a:cubicBezTo>
                      <a:pt x="307" y="119"/>
                      <a:pt x="306" y="41"/>
                      <a:pt x="283" y="0"/>
                    </a:cubicBezTo>
                    <a:cubicBezTo>
                      <a:pt x="255" y="0"/>
                      <a:pt x="255" y="0"/>
                      <a:pt x="25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270" y="13"/>
                      <a:pt x="270" y="13"/>
                      <a:pt x="270" y="13"/>
                    </a:cubicBezTo>
                    <a:cubicBezTo>
                      <a:pt x="291" y="48"/>
                      <a:pt x="293" y="112"/>
                      <a:pt x="272" y="145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" name="任意多边形: 形状 117">
                <a:extLst>
                  <a:ext uri="{FF2B5EF4-FFF2-40B4-BE49-F238E27FC236}">
                    <a16:creationId xmlns:a16="http://schemas.microsoft.com/office/drawing/2014/main" id="{9FFBB0D3-2065-46BC-A504-E2D58F8944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4784" y="5724214"/>
                <a:ext cx="1345030" cy="367905"/>
              </a:xfrm>
              <a:custGeom>
                <a:avLst/>
                <a:gdLst>
                  <a:gd name="T0" fmla="*/ 1360 w 1360"/>
                  <a:gd name="T1" fmla="*/ 0 h 372"/>
                  <a:gd name="T2" fmla="*/ 0 w 1360"/>
                  <a:gd name="T3" fmla="*/ 0 h 372"/>
                  <a:gd name="T4" fmla="*/ 0 w 1360"/>
                  <a:gd name="T5" fmla="*/ 372 h 372"/>
                  <a:gd name="T6" fmla="*/ 1360 w 1360"/>
                  <a:gd name="T7" fmla="*/ 372 h 372"/>
                  <a:gd name="T8" fmla="*/ 1360 w 1360"/>
                  <a:gd name="T9" fmla="*/ 341 h 372"/>
                  <a:gd name="T10" fmla="*/ 1242 w 1360"/>
                  <a:gd name="T11" fmla="*/ 341 h 372"/>
                  <a:gd name="T12" fmla="*/ 1242 w 1360"/>
                  <a:gd name="T13" fmla="*/ 28 h 372"/>
                  <a:gd name="T14" fmla="*/ 1360 w 1360"/>
                  <a:gd name="T15" fmla="*/ 28 h 372"/>
                  <a:gd name="T16" fmla="*/ 1360 w 1360"/>
                  <a:gd name="T17" fmla="*/ 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0" h="372">
                    <a:moveTo>
                      <a:pt x="1360" y="0"/>
                    </a:moveTo>
                    <a:lnTo>
                      <a:pt x="0" y="0"/>
                    </a:lnTo>
                    <a:lnTo>
                      <a:pt x="0" y="372"/>
                    </a:lnTo>
                    <a:lnTo>
                      <a:pt x="1360" y="372"/>
                    </a:lnTo>
                    <a:lnTo>
                      <a:pt x="1360" y="341"/>
                    </a:lnTo>
                    <a:lnTo>
                      <a:pt x="1242" y="341"/>
                    </a:lnTo>
                    <a:lnTo>
                      <a:pt x="1242" y="28"/>
                    </a:lnTo>
                    <a:lnTo>
                      <a:pt x="1360" y="28"/>
                    </a:lnTo>
                    <a:lnTo>
                      <a:pt x="1360" y="0"/>
                    </a:lnTo>
                    <a:close/>
                  </a:path>
                </a:pathLst>
              </a:custGeom>
              <a:solidFill>
                <a:srgbClr val="4953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" name="任意多边形: 形状 118">
                <a:extLst>
                  <a:ext uri="{FF2B5EF4-FFF2-40B4-BE49-F238E27FC236}">
                    <a16:creationId xmlns:a16="http://schemas.microsoft.com/office/drawing/2014/main" id="{6F87DE6C-8906-42EC-87B7-113C1BC96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4784" y="5724214"/>
                <a:ext cx="1345030" cy="367905"/>
              </a:xfrm>
              <a:custGeom>
                <a:avLst/>
                <a:gdLst>
                  <a:gd name="T0" fmla="*/ 1360 w 1360"/>
                  <a:gd name="T1" fmla="*/ 0 h 372"/>
                  <a:gd name="T2" fmla="*/ 0 w 1360"/>
                  <a:gd name="T3" fmla="*/ 0 h 372"/>
                  <a:gd name="T4" fmla="*/ 0 w 1360"/>
                  <a:gd name="T5" fmla="*/ 372 h 372"/>
                  <a:gd name="T6" fmla="*/ 1360 w 1360"/>
                  <a:gd name="T7" fmla="*/ 372 h 372"/>
                  <a:gd name="T8" fmla="*/ 1360 w 1360"/>
                  <a:gd name="T9" fmla="*/ 341 h 372"/>
                  <a:gd name="T10" fmla="*/ 1242 w 1360"/>
                  <a:gd name="T11" fmla="*/ 341 h 372"/>
                  <a:gd name="T12" fmla="*/ 1242 w 1360"/>
                  <a:gd name="T13" fmla="*/ 28 h 372"/>
                  <a:gd name="T14" fmla="*/ 1360 w 1360"/>
                  <a:gd name="T15" fmla="*/ 28 h 372"/>
                  <a:gd name="T16" fmla="*/ 1360 w 1360"/>
                  <a:gd name="T17" fmla="*/ 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0" h="372">
                    <a:moveTo>
                      <a:pt x="1360" y="0"/>
                    </a:moveTo>
                    <a:lnTo>
                      <a:pt x="0" y="0"/>
                    </a:lnTo>
                    <a:lnTo>
                      <a:pt x="0" y="372"/>
                    </a:lnTo>
                    <a:lnTo>
                      <a:pt x="1360" y="372"/>
                    </a:lnTo>
                    <a:lnTo>
                      <a:pt x="1360" y="341"/>
                    </a:lnTo>
                    <a:lnTo>
                      <a:pt x="1242" y="341"/>
                    </a:lnTo>
                    <a:lnTo>
                      <a:pt x="1242" y="28"/>
                    </a:lnTo>
                    <a:lnTo>
                      <a:pt x="1360" y="28"/>
                    </a:lnTo>
                    <a:lnTo>
                      <a:pt x="13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" name="任意多边形: 形状 119">
                <a:extLst>
                  <a:ext uri="{FF2B5EF4-FFF2-40B4-BE49-F238E27FC236}">
                    <a16:creationId xmlns:a16="http://schemas.microsoft.com/office/drawing/2014/main" id="{743F7114-4891-48A6-8ACC-7C312FF7C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5443" y="5751906"/>
                <a:ext cx="1295580" cy="309555"/>
              </a:xfrm>
              <a:custGeom>
                <a:avLst/>
                <a:gdLst>
                  <a:gd name="T0" fmla="*/ 550 w 554"/>
                  <a:gd name="T1" fmla="*/ 0 h 132"/>
                  <a:gd name="T2" fmla="*/ 0 w 554"/>
                  <a:gd name="T3" fmla="*/ 0 h 132"/>
                  <a:gd name="T4" fmla="*/ 0 w 554"/>
                  <a:gd name="T5" fmla="*/ 132 h 132"/>
                  <a:gd name="T6" fmla="*/ 554 w 554"/>
                  <a:gd name="T7" fmla="*/ 132 h 132"/>
                  <a:gd name="T8" fmla="*/ 539 w 554"/>
                  <a:gd name="T9" fmla="*/ 61 h 132"/>
                  <a:gd name="T10" fmla="*/ 550 w 554"/>
                  <a:gd name="T11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4" h="132">
                    <a:moveTo>
                      <a:pt x="55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554" y="132"/>
                      <a:pt x="554" y="132"/>
                      <a:pt x="554" y="132"/>
                    </a:cubicBezTo>
                    <a:cubicBezTo>
                      <a:pt x="544" y="112"/>
                      <a:pt x="539" y="87"/>
                      <a:pt x="539" y="61"/>
                    </a:cubicBezTo>
                    <a:cubicBezTo>
                      <a:pt x="539" y="39"/>
                      <a:pt x="543" y="18"/>
                      <a:pt x="550" y="0"/>
                    </a:cubicBezTo>
                  </a:path>
                </a:pathLst>
              </a:custGeom>
              <a:solidFill>
                <a:srgbClr val="E5E6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" name="任意多边形: 形状 120">
                <a:extLst>
                  <a:ext uri="{FF2B5EF4-FFF2-40B4-BE49-F238E27FC236}">
                    <a16:creationId xmlns:a16="http://schemas.microsoft.com/office/drawing/2014/main" id="{C397CE92-F6E8-4117-9D6F-6079EE7B5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1929" y="5724214"/>
                <a:ext cx="832732" cy="367905"/>
              </a:xfrm>
              <a:custGeom>
                <a:avLst/>
                <a:gdLst>
                  <a:gd name="T0" fmla="*/ 356 w 356"/>
                  <a:gd name="T1" fmla="*/ 0 h 157"/>
                  <a:gd name="T2" fmla="*/ 44 w 356"/>
                  <a:gd name="T3" fmla="*/ 0 h 157"/>
                  <a:gd name="T4" fmla="*/ 44 w 356"/>
                  <a:gd name="T5" fmla="*/ 157 h 157"/>
                  <a:gd name="T6" fmla="*/ 356 w 356"/>
                  <a:gd name="T7" fmla="*/ 157 h 157"/>
                  <a:gd name="T8" fmla="*/ 356 w 356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157">
                    <a:moveTo>
                      <a:pt x="356" y="0"/>
                    </a:moveTo>
                    <a:cubicBezTo>
                      <a:pt x="249" y="0"/>
                      <a:pt x="150" y="0"/>
                      <a:pt x="44" y="0"/>
                    </a:cubicBezTo>
                    <a:cubicBezTo>
                      <a:pt x="0" y="0"/>
                      <a:pt x="0" y="157"/>
                      <a:pt x="44" y="157"/>
                    </a:cubicBezTo>
                    <a:cubicBezTo>
                      <a:pt x="150" y="157"/>
                      <a:pt x="249" y="157"/>
                      <a:pt x="356" y="157"/>
                    </a:cubicBezTo>
                    <a:cubicBezTo>
                      <a:pt x="319" y="130"/>
                      <a:pt x="322" y="33"/>
                      <a:pt x="356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" name="任意多边形: 形状 121">
                <a:extLst>
                  <a:ext uri="{FF2B5EF4-FFF2-40B4-BE49-F238E27FC236}">
                    <a16:creationId xmlns:a16="http://schemas.microsoft.com/office/drawing/2014/main" id="{BA8840FA-0315-4F8B-8B5B-F41AC638F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1805" y="5724214"/>
                <a:ext cx="718009" cy="367905"/>
              </a:xfrm>
              <a:custGeom>
                <a:avLst/>
                <a:gdLst>
                  <a:gd name="T0" fmla="*/ 35 w 307"/>
                  <a:gd name="T1" fmla="*/ 144 h 157"/>
                  <a:gd name="T2" fmla="*/ 257 w 307"/>
                  <a:gd name="T3" fmla="*/ 144 h 157"/>
                  <a:gd name="T4" fmla="*/ 299 w 307"/>
                  <a:gd name="T5" fmla="*/ 144 h 157"/>
                  <a:gd name="T6" fmla="*/ 307 w 307"/>
                  <a:gd name="T7" fmla="*/ 144 h 157"/>
                  <a:gd name="T8" fmla="*/ 307 w 307"/>
                  <a:gd name="T9" fmla="*/ 157 h 157"/>
                  <a:gd name="T10" fmla="*/ 52 w 307"/>
                  <a:gd name="T11" fmla="*/ 157 h 157"/>
                  <a:gd name="T12" fmla="*/ 25 w 307"/>
                  <a:gd name="T13" fmla="*/ 157 h 157"/>
                  <a:gd name="T14" fmla="*/ 24 w 307"/>
                  <a:gd name="T15" fmla="*/ 0 h 157"/>
                  <a:gd name="T16" fmla="*/ 52 w 307"/>
                  <a:gd name="T17" fmla="*/ 0 h 157"/>
                  <a:gd name="T18" fmla="*/ 307 w 307"/>
                  <a:gd name="T19" fmla="*/ 0 h 157"/>
                  <a:gd name="T20" fmla="*/ 307 w 307"/>
                  <a:gd name="T21" fmla="*/ 12 h 157"/>
                  <a:gd name="T22" fmla="*/ 295 w 307"/>
                  <a:gd name="T23" fmla="*/ 12 h 157"/>
                  <a:gd name="T24" fmla="*/ 257 w 307"/>
                  <a:gd name="T25" fmla="*/ 12 h 157"/>
                  <a:gd name="T26" fmla="*/ 37 w 307"/>
                  <a:gd name="T27" fmla="*/ 12 h 157"/>
                  <a:gd name="T28" fmla="*/ 35 w 307"/>
                  <a:gd name="T29" fmla="*/ 14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7" h="157">
                    <a:moveTo>
                      <a:pt x="35" y="144"/>
                    </a:moveTo>
                    <a:cubicBezTo>
                      <a:pt x="257" y="144"/>
                      <a:pt x="257" y="144"/>
                      <a:pt x="257" y="144"/>
                    </a:cubicBezTo>
                    <a:cubicBezTo>
                      <a:pt x="299" y="144"/>
                      <a:pt x="299" y="144"/>
                      <a:pt x="299" y="144"/>
                    </a:cubicBezTo>
                    <a:cubicBezTo>
                      <a:pt x="307" y="144"/>
                      <a:pt x="307" y="144"/>
                      <a:pt x="307" y="144"/>
                    </a:cubicBezTo>
                    <a:cubicBezTo>
                      <a:pt x="307" y="157"/>
                      <a:pt x="307" y="157"/>
                      <a:pt x="307" y="157"/>
                    </a:cubicBezTo>
                    <a:cubicBezTo>
                      <a:pt x="52" y="157"/>
                      <a:pt x="52" y="157"/>
                      <a:pt x="52" y="157"/>
                    </a:cubicBezTo>
                    <a:cubicBezTo>
                      <a:pt x="25" y="157"/>
                      <a:pt x="25" y="157"/>
                      <a:pt x="25" y="157"/>
                    </a:cubicBezTo>
                    <a:cubicBezTo>
                      <a:pt x="0" y="119"/>
                      <a:pt x="1" y="41"/>
                      <a:pt x="24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307" y="0"/>
                      <a:pt x="307" y="0"/>
                      <a:pt x="307" y="0"/>
                    </a:cubicBezTo>
                    <a:cubicBezTo>
                      <a:pt x="307" y="12"/>
                      <a:pt x="307" y="12"/>
                      <a:pt x="307" y="12"/>
                    </a:cubicBezTo>
                    <a:cubicBezTo>
                      <a:pt x="295" y="12"/>
                      <a:pt x="295" y="12"/>
                      <a:pt x="295" y="12"/>
                    </a:cubicBezTo>
                    <a:cubicBezTo>
                      <a:pt x="257" y="12"/>
                      <a:pt x="257" y="12"/>
                      <a:pt x="25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16" y="47"/>
                      <a:pt x="14" y="112"/>
                      <a:pt x="35" y="14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" name="任意多边形: 形状 122">
                <a:extLst>
                  <a:ext uri="{FF2B5EF4-FFF2-40B4-BE49-F238E27FC236}">
                    <a16:creationId xmlns:a16="http://schemas.microsoft.com/office/drawing/2014/main" id="{604CCB0F-A590-433E-A8A3-04FCB5A9F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6430" y="5431473"/>
                <a:ext cx="1057233" cy="292742"/>
              </a:xfrm>
              <a:custGeom>
                <a:avLst/>
                <a:gdLst>
                  <a:gd name="T0" fmla="*/ 0 w 452"/>
                  <a:gd name="T1" fmla="*/ 0 h 125"/>
                  <a:gd name="T2" fmla="*/ 408 w 452"/>
                  <a:gd name="T3" fmla="*/ 0 h 125"/>
                  <a:gd name="T4" fmla="*/ 452 w 452"/>
                  <a:gd name="T5" fmla="*/ 34 h 125"/>
                  <a:gd name="T6" fmla="*/ 452 w 452"/>
                  <a:gd name="T7" fmla="*/ 91 h 125"/>
                  <a:gd name="T8" fmla="*/ 408 w 452"/>
                  <a:gd name="T9" fmla="*/ 125 h 125"/>
                  <a:gd name="T10" fmla="*/ 0 w 452"/>
                  <a:gd name="T11" fmla="*/ 125 h 125"/>
                  <a:gd name="T12" fmla="*/ 0 w 452"/>
                  <a:gd name="T13" fmla="*/ 116 h 125"/>
                  <a:gd name="T14" fmla="*/ 81 w 452"/>
                  <a:gd name="T15" fmla="*/ 116 h 125"/>
                  <a:gd name="T16" fmla="*/ 81 w 452"/>
                  <a:gd name="T17" fmla="*/ 9 h 125"/>
                  <a:gd name="T18" fmla="*/ 0 w 452"/>
                  <a:gd name="T19" fmla="*/ 9 h 125"/>
                  <a:gd name="T20" fmla="*/ 0 w 452"/>
                  <a:gd name="T21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2" h="125">
                    <a:moveTo>
                      <a:pt x="0" y="0"/>
                    </a:moveTo>
                    <a:cubicBezTo>
                      <a:pt x="408" y="0"/>
                      <a:pt x="408" y="0"/>
                      <a:pt x="408" y="0"/>
                    </a:cubicBezTo>
                    <a:cubicBezTo>
                      <a:pt x="433" y="0"/>
                      <a:pt x="452" y="16"/>
                      <a:pt x="452" y="34"/>
                    </a:cubicBezTo>
                    <a:cubicBezTo>
                      <a:pt x="452" y="91"/>
                      <a:pt x="452" y="91"/>
                      <a:pt x="452" y="91"/>
                    </a:cubicBezTo>
                    <a:cubicBezTo>
                      <a:pt x="452" y="109"/>
                      <a:pt x="433" y="125"/>
                      <a:pt x="408" y="12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1" y="116"/>
                      <a:pt x="81" y="116"/>
                      <a:pt x="81" y="116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" name="任意多边形: 形状 123">
                <a:extLst>
                  <a:ext uri="{FF2B5EF4-FFF2-40B4-BE49-F238E27FC236}">
                    <a16:creationId xmlns:a16="http://schemas.microsoft.com/office/drawing/2014/main" id="{A6F4FB91-C9B4-4882-B900-E2FF62C7A9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6430" y="5431473"/>
                <a:ext cx="568671" cy="292742"/>
              </a:xfrm>
              <a:custGeom>
                <a:avLst/>
                <a:gdLst>
                  <a:gd name="T0" fmla="*/ 0 w 575"/>
                  <a:gd name="T1" fmla="*/ 0 h 296"/>
                  <a:gd name="T2" fmla="*/ 575 w 575"/>
                  <a:gd name="T3" fmla="*/ 0 h 296"/>
                  <a:gd name="T4" fmla="*/ 575 w 575"/>
                  <a:gd name="T5" fmla="*/ 296 h 296"/>
                  <a:gd name="T6" fmla="*/ 0 w 575"/>
                  <a:gd name="T7" fmla="*/ 296 h 296"/>
                  <a:gd name="T8" fmla="*/ 0 w 575"/>
                  <a:gd name="T9" fmla="*/ 275 h 296"/>
                  <a:gd name="T10" fmla="*/ 191 w 575"/>
                  <a:gd name="T11" fmla="*/ 275 h 296"/>
                  <a:gd name="T12" fmla="*/ 191 w 575"/>
                  <a:gd name="T13" fmla="*/ 21 h 296"/>
                  <a:gd name="T14" fmla="*/ 0 w 575"/>
                  <a:gd name="T15" fmla="*/ 21 h 296"/>
                  <a:gd name="T16" fmla="*/ 0 w 575"/>
                  <a:gd name="T17" fmla="*/ 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5" h="296">
                    <a:moveTo>
                      <a:pt x="0" y="0"/>
                    </a:moveTo>
                    <a:lnTo>
                      <a:pt x="575" y="0"/>
                    </a:lnTo>
                    <a:lnTo>
                      <a:pt x="575" y="296"/>
                    </a:lnTo>
                    <a:lnTo>
                      <a:pt x="0" y="296"/>
                    </a:lnTo>
                    <a:lnTo>
                      <a:pt x="0" y="275"/>
                    </a:lnTo>
                    <a:lnTo>
                      <a:pt x="191" y="275"/>
                    </a:lnTo>
                    <a:lnTo>
                      <a:pt x="191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任意多边形: 形状 124">
                <a:extLst>
                  <a:ext uri="{FF2B5EF4-FFF2-40B4-BE49-F238E27FC236}">
                    <a16:creationId xmlns:a16="http://schemas.microsoft.com/office/drawing/2014/main" id="{443E1F41-2A1F-47F6-9AEC-4F04F1BF5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6430" y="5431473"/>
                <a:ext cx="568671" cy="292742"/>
              </a:xfrm>
              <a:custGeom>
                <a:avLst/>
                <a:gdLst>
                  <a:gd name="T0" fmla="*/ 0 w 575"/>
                  <a:gd name="T1" fmla="*/ 0 h 296"/>
                  <a:gd name="T2" fmla="*/ 575 w 575"/>
                  <a:gd name="T3" fmla="*/ 0 h 296"/>
                  <a:gd name="T4" fmla="*/ 575 w 575"/>
                  <a:gd name="T5" fmla="*/ 296 h 296"/>
                  <a:gd name="T6" fmla="*/ 0 w 575"/>
                  <a:gd name="T7" fmla="*/ 296 h 296"/>
                  <a:gd name="T8" fmla="*/ 0 w 575"/>
                  <a:gd name="T9" fmla="*/ 275 h 296"/>
                  <a:gd name="T10" fmla="*/ 191 w 575"/>
                  <a:gd name="T11" fmla="*/ 275 h 296"/>
                  <a:gd name="T12" fmla="*/ 191 w 575"/>
                  <a:gd name="T13" fmla="*/ 21 h 296"/>
                  <a:gd name="T14" fmla="*/ 0 w 575"/>
                  <a:gd name="T15" fmla="*/ 21 h 296"/>
                  <a:gd name="T16" fmla="*/ 0 w 575"/>
                  <a:gd name="T17" fmla="*/ 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5" h="296">
                    <a:moveTo>
                      <a:pt x="0" y="0"/>
                    </a:moveTo>
                    <a:lnTo>
                      <a:pt x="575" y="0"/>
                    </a:lnTo>
                    <a:lnTo>
                      <a:pt x="575" y="296"/>
                    </a:lnTo>
                    <a:lnTo>
                      <a:pt x="0" y="296"/>
                    </a:lnTo>
                    <a:lnTo>
                      <a:pt x="0" y="275"/>
                    </a:lnTo>
                    <a:lnTo>
                      <a:pt x="191" y="275"/>
                    </a:lnTo>
                    <a:lnTo>
                      <a:pt x="191" y="21"/>
                    </a:lnTo>
                    <a:lnTo>
                      <a:pt x="0" y="2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任意多边形: 形状 125">
                <a:extLst>
                  <a:ext uri="{FF2B5EF4-FFF2-40B4-BE49-F238E27FC236}">
                    <a16:creationId xmlns:a16="http://schemas.microsoft.com/office/drawing/2014/main" id="{DD8F04C2-8BD8-480E-BD0A-859F5C5E0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2254" y="5452241"/>
                <a:ext cx="1017673" cy="251204"/>
              </a:xfrm>
              <a:custGeom>
                <a:avLst/>
                <a:gdLst>
                  <a:gd name="T0" fmla="*/ 0 w 435"/>
                  <a:gd name="T1" fmla="*/ 107 h 107"/>
                  <a:gd name="T2" fmla="*/ 403 w 435"/>
                  <a:gd name="T3" fmla="*/ 107 h 107"/>
                  <a:gd name="T4" fmla="*/ 435 w 435"/>
                  <a:gd name="T5" fmla="*/ 82 h 107"/>
                  <a:gd name="T6" fmla="*/ 435 w 435"/>
                  <a:gd name="T7" fmla="*/ 25 h 107"/>
                  <a:gd name="T8" fmla="*/ 403 w 435"/>
                  <a:gd name="T9" fmla="*/ 0 h 107"/>
                  <a:gd name="T10" fmla="*/ 0 w 435"/>
                  <a:gd name="T11" fmla="*/ 0 h 107"/>
                  <a:gd name="T12" fmla="*/ 8 w 435"/>
                  <a:gd name="T13" fmla="*/ 53 h 107"/>
                  <a:gd name="T14" fmla="*/ 0 w 435"/>
                  <a:gd name="T15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5" h="107">
                    <a:moveTo>
                      <a:pt x="0" y="107"/>
                    </a:moveTo>
                    <a:cubicBezTo>
                      <a:pt x="403" y="107"/>
                      <a:pt x="403" y="107"/>
                      <a:pt x="403" y="107"/>
                    </a:cubicBezTo>
                    <a:cubicBezTo>
                      <a:pt x="418" y="107"/>
                      <a:pt x="435" y="97"/>
                      <a:pt x="435" y="82"/>
                    </a:cubicBezTo>
                    <a:cubicBezTo>
                      <a:pt x="435" y="25"/>
                      <a:pt x="435" y="25"/>
                      <a:pt x="435" y="25"/>
                    </a:cubicBezTo>
                    <a:cubicBezTo>
                      <a:pt x="435" y="10"/>
                      <a:pt x="418" y="0"/>
                      <a:pt x="40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17"/>
                      <a:pt x="8" y="35"/>
                      <a:pt x="8" y="53"/>
                    </a:cubicBezTo>
                    <a:cubicBezTo>
                      <a:pt x="8" y="72"/>
                      <a:pt x="5" y="90"/>
                      <a:pt x="0" y="107"/>
                    </a:cubicBezTo>
                  </a:path>
                </a:pathLst>
              </a:custGeom>
              <a:solidFill>
                <a:srgbClr val="CFD0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" name="任意多边形: 形状 126">
                <a:extLst>
                  <a:ext uri="{FF2B5EF4-FFF2-40B4-BE49-F238E27FC236}">
                    <a16:creationId xmlns:a16="http://schemas.microsoft.com/office/drawing/2014/main" id="{4C622203-3E63-4CA9-BA24-186E4A244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2254" y="5452241"/>
                <a:ext cx="585484" cy="251204"/>
              </a:xfrm>
              <a:custGeom>
                <a:avLst/>
                <a:gdLst>
                  <a:gd name="T0" fmla="*/ 243 w 250"/>
                  <a:gd name="T1" fmla="*/ 107 h 107"/>
                  <a:gd name="T2" fmla="*/ 250 w 250"/>
                  <a:gd name="T3" fmla="*/ 53 h 107"/>
                  <a:gd name="T4" fmla="*/ 243 w 250"/>
                  <a:gd name="T5" fmla="*/ 0 h 107"/>
                  <a:gd name="T6" fmla="*/ 74 w 250"/>
                  <a:gd name="T7" fmla="*/ 0 h 107"/>
                  <a:gd name="T8" fmla="*/ 0 w 250"/>
                  <a:gd name="T9" fmla="*/ 0 h 107"/>
                  <a:gd name="T10" fmla="*/ 8 w 250"/>
                  <a:gd name="T11" fmla="*/ 53 h 107"/>
                  <a:gd name="T12" fmla="*/ 0 w 250"/>
                  <a:gd name="T13" fmla="*/ 107 h 107"/>
                  <a:gd name="T14" fmla="*/ 243 w 250"/>
                  <a:gd name="T15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0" h="107">
                    <a:moveTo>
                      <a:pt x="243" y="107"/>
                    </a:moveTo>
                    <a:cubicBezTo>
                      <a:pt x="247" y="90"/>
                      <a:pt x="250" y="72"/>
                      <a:pt x="250" y="53"/>
                    </a:cubicBezTo>
                    <a:cubicBezTo>
                      <a:pt x="250" y="35"/>
                      <a:pt x="247" y="17"/>
                      <a:pt x="243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17"/>
                      <a:pt x="8" y="35"/>
                      <a:pt x="8" y="53"/>
                    </a:cubicBezTo>
                    <a:cubicBezTo>
                      <a:pt x="8" y="72"/>
                      <a:pt x="5" y="90"/>
                      <a:pt x="0" y="107"/>
                    </a:cubicBezTo>
                    <a:cubicBezTo>
                      <a:pt x="243" y="107"/>
                      <a:pt x="243" y="107"/>
                      <a:pt x="243" y="107"/>
                    </a:cubicBezTo>
                  </a:path>
                </a:pathLst>
              </a:custGeom>
              <a:solidFill>
                <a:srgbClr val="E5E6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" name="矩形 127">
                <a:extLst>
                  <a:ext uri="{FF2B5EF4-FFF2-40B4-BE49-F238E27FC236}">
                    <a16:creationId xmlns:a16="http://schemas.microsoft.com/office/drawing/2014/main" id="{D1A04259-802F-4194-AD32-CB7E1F49D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7848" y="5773664"/>
                <a:ext cx="56372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" name="矩形 128">
                <a:extLst>
                  <a:ext uri="{FF2B5EF4-FFF2-40B4-BE49-F238E27FC236}">
                    <a16:creationId xmlns:a16="http://schemas.microsoft.com/office/drawing/2014/main" id="{ACC96DDE-7829-4843-A7AD-D9A0A2013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7848" y="5799378"/>
                <a:ext cx="563726" cy="8901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" name="矩形 129">
                <a:extLst>
                  <a:ext uri="{FF2B5EF4-FFF2-40B4-BE49-F238E27FC236}">
                    <a16:creationId xmlns:a16="http://schemas.microsoft.com/office/drawing/2014/main" id="{97A049F8-E45A-4DAD-B926-C87A48143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7848" y="5827070"/>
                <a:ext cx="56372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" name="矩形 130">
                <a:extLst>
                  <a:ext uri="{FF2B5EF4-FFF2-40B4-BE49-F238E27FC236}">
                    <a16:creationId xmlns:a16="http://schemas.microsoft.com/office/drawing/2014/main" id="{E4FCD20C-2320-4C95-BDFD-90D0EE79DB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7848" y="5852783"/>
                <a:ext cx="563726" cy="9890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" name="矩形 131">
                <a:extLst>
                  <a:ext uri="{FF2B5EF4-FFF2-40B4-BE49-F238E27FC236}">
                    <a16:creationId xmlns:a16="http://schemas.microsoft.com/office/drawing/2014/main" id="{3EB71CB3-5BB2-400B-BD85-C606D8267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7848" y="5881464"/>
                <a:ext cx="56372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" name="矩形 132">
                <a:extLst>
                  <a:ext uri="{FF2B5EF4-FFF2-40B4-BE49-F238E27FC236}">
                    <a16:creationId xmlns:a16="http://schemas.microsoft.com/office/drawing/2014/main" id="{CDCB435D-1586-4BEF-AF25-C461F41C20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7848" y="5907178"/>
                <a:ext cx="563726" cy="8901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" name="矩形 133">
                <a:extLst>
                  <a:ext uri="{FF2B5EF4-FFF2-40B4-BE49-F238E27FC236}">
                    <a16:creationId xmlns:a16="http://schemas.microsoft.com/office/drawing/2014/main" id="{5000660E-9E55-4E80-AA70-D8C4F7F4D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7848" y="5934870"/>
                <a:ext cx="56372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" name="矩形 134">
                <a:extLst>
                  <a:ext uri="{FF2B5EF4-FFF2-40B4-BE49-F238E27FC236}">
                    <a16:creationId xmlns:a16="http://schemas.microsoft.com/office/drawing/2014/main" id="{5CB01546-6269-4E88-8EC4-4E181B373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7848" y="5960584"/>
                <a:ext cx="563726" cy="8901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" name="矩形 135">
                <a:extLst>
                  <a:ext uri="{FF2B5EF4-FFF2-40B4-BE49-F238E27FC236}">
                    <a16:creationId xmlns:a16="http://schemas.microsoft.com/office/drawing/2014/main" id="{739CFB37-7CB9-4D83-B773-011137088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7848" y="5988275"/>
                <a:ext cx="563726" cy="7912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" name="矩形 136">
                <a:extLst>
                  <a:ext uri="{FF2B5EF4-FFF2-40B4-BE49-F238E27FC236}">
                    <a16:creationId xmlns:a16="http://schemas.microsoft.com/office/drawing/2014/main" id="{610DF5AE-6A2D-48CA-8050-79D5D30B5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7848" y="6013989"/>
                <a:ext cx="563726" cy="9890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" name="矩形 137">
                <a:extLst>
                  <a:ext uri="{FF2B5EF4-FFF2-40B4-BE49-F238E27FC236}">
                    <a16:creationId xmlns:a16="http://schemas.microsoft.com/office/drawing/2014/main" id="{62A0AEE1-6C99-4C3F-ABCC-18310CE49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7848" y="6042670"/>
                <a:ext cx="563726" cy="8901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" name="矩形 138">
                <a:extLst>
                  <a:ext uri="{FF2B5EF4-FFF2-40B4-BE49-F238E27FC236}">
                    <a16:creationId xmlns:a16="http://schemas.microsoft.com/office/drawing/2014/main" id="{184E1587-E014-4DC8-BEB1-6F962D082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7203" y="6154426"/>
                <a:ext cx="563726" cy="9890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" name="矩形 139">
                <a:extLst>
                  <a:ext uri="{FF2B5EF4-FFF2-40B4-BE49-F238E27FC236}">
                    <a16:creationId xmlns:a16="http://schemas.microsoft.com/office/drawing/2014/main" id="{29AD0714-70E4-4E66-B09B-BB72B680AD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7203" y="6183107"/>
                <a:ext cx="56372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" name="矩形 140">
                <a:extLst>
                  <a:ext uri="{FF2B5EF4-FFF2-40B4-BE49-F238E27FC236}">
                    <a16:creationId xmlns:a16="http://schemas.microsoft.com/office/drawing/2014/main" id="{4022332E-688A-45AF-AACC-90A6D415F4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7203" y="6208821"/>
                <a:ext cx="563726" cy="8901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" name="矩形 141">
                <a:extLst>
                  <a:ext uri="{FF2B5EF4-FFF2-40B4-BE49-F238E27FC236}">
                    <a16:creationId xmlns:a16="http://schemas.microsoft.com/office/drawing/2014/main" id="{147DD990-E238-49C4-B4EC-8CF81BDB5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7203" y="6236512"/>
                <a:ext cx="56372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" name="矩形 142">
                <a:extLst>
                  <a:ext uri="{FF2B5EF4-FFF2-40B4-BE49-F238E27FC236}">
                    <a16:creationId xmlns:a16="http://schemas.microsoft.com/office/drawing/2014/main" id="{64529932-37E5-4789-B374-E13236DB4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7203" y="6262226"/>
                <a:ext cx="563726" cy="9890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" name="矩形 143">
                <a:extLst>
                  <a:ext uri="{FF2B5EF4-FFF2-40B4-BE49-F238E27FC236}">
                    <a16:creationId xmlns:a16="http://schemas.microsoft.com/office/drawing/2014/main" id="{813C159A-2CB9-4684-B9F0-45D6CBB0A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7203" y="6290907"/>
                <a:ext cx="56372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" name="矩形 144">
                <a:extLst>
                  <a:ext uri="{FF2B5EF4-FFF2-40B4-BE49-F238E27FC236}">
                    <a16:creationId xmlns:a16="http://schemas.microsoft.com/office/drawing/2014/main" id="{C46B3EF1-8CD4-4442-AC3A-D625AE79E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7203" y="6316621"/>
                <a:ext cx="563726" cy="8901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" name="矩形 145">
                <a:extLst>
                  <a:ext uri="{FF2B5EF4-FFF2-40B4-BE49-F238E27FC236}">
                    <a16:creationId xmlns:a16="http://schemas.microsoft.com/office/drawing/2014/main" id="{63522423-7707-4809-A7AC-AA06433B9D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7203" y="6344313"/>
                <a:ext cx="56372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" name="矩形 146">
                <a:extLst>
                  <a:ext uri="{FF2B5EF4-FFF2-40B4-BE49-F238E27FC236}">
                    <a16:creationId xmlns:a16="http://schemas.microsoft.com/office/drawing/2014/main" id="{80C88EDE-A226-423C-9EE8-D4E383C4B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7203" y="6370026"/>
                <a:ext cx="563726" cy="9890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" name="矩形 147">
                <a:extLst>
                  <a:ext uri="{FF2B5EF4-FFF2-40B4-BE49-F238E27FC236}">
                    <a16:creationId xmlns:a16="http://schemas.microsoft.com/office/drawing/2014/main" id="{1FBE89FB-EBE3-46D5-A12E-2BAAA4B88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7203" y="6398707"/>
                <a:ext cx="56372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" name="矩形 148">
                <a:extLst>
                  <a:ext uri="{FF2B5EF4-FFF2-40B4-BE49-F238E27FC236}">
                    <a16:creationId xmlns:a16="http://schemas.microsoft.com/office/drawing/2014/main" id="{20A83B28-C7B7-4A73-9966-1048EAACCA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473999"/>
                <a:ext cx="94646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" name="矩形 149">
                <a:extLst>
                  <a:ext uri="{FF2B5EF4-FFF2-40B4-BE49-F238E27FC236}">
                    <a16:creationId xmlns:a16="http://schemas.microsoft.com/office/drawing/2014/main" id="{EF7A8BE3-5BA4-4D76-ADA6-998E55C76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473999"/>
                <a:ext cx="946466" cy="6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" name="矩形 150">
                <a:extLst>
                  <a:ext uri="{FF2B5EF4-FFF2-40B4-BE49-F238E27FC236}">
                    <a16:creationId xmlns:a16="http://schemas.microsoft.com/office/drawing/2014/main" id="{8F4B4160-71C4-44A4-9DDC-1D2ACC69B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496746"/>
                <a:ext cx="946466" cy="7912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" name="矩形 151">
                <a:extLst>
                  <a:ext uri="{FF2B5EF4-FFF2-40B4-BE49-F238E27FC236}">
                    <a16:creationId xmlns:a16="http://schemas.microsoft.com/office/drawing/2014/main" id="{A0ECF6D2-12CB-42FB-97FE-C405A83B9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496746"/>
                <a:ext cx="946466" cy="7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" name="矩形 152">
                <a:extLst>
                  <a:ext uri="{FF2B5EF4-FFF2-40B4-BE49-F238E27FC236}">
                    <a16:creationId xmlns:a16="http://schemas.microsoft.com/office/drawing/2014/main" id="{FB825C36-B642-4CF7-AB44-F4DFE1757F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520482"/>
                <a:ext cx="94646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" name="矩形 153">
                <a:extLst>
                  <a:ext uri="{FF2B5EF4-FFF2-40B4-BE49-F238E27FC236}">
                    <a16:creationId xmlns:a16="http://schemas.microsoft.com/office/drawing/2014/main" id="{8E61CE3C-F7FB-4416-B57A-0A4CADD0D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520482"/>
                <a:ext cx="946466" cy="6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" name="矩形 154">
                <a:extLst>
                  <a:ext uri="{FF2B5EF4-FFF2-40B4-BE49-F238E27FC236}">
                    <a16:creationId xmlns:a16="http://schemas.microsoft.com/office/drawing/2014/main" id="{20108ACC-3ED2-44A4-9586-00C5EA9B7C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544218"/>
                <a:ext cx="94646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" name="矩形 155">
                <a:extLst>
                  <a:ext uri="{FF2B5EF4-FFF2-40B4-BE49-F238E27FC236}">
                    <a16:creationId xmlns:a16="http://schemas.microsoft.com/office/drawing/2014/main" id="{A3DE9829-139D-4722-9027-3CFEFE6DC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544218"/>
                <a:ext cx="946466" cy="6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" name="矩形 156">
                <a:extLst>
                  <a:ext uri="{FF2B5EF4-FFF2-40B4-BE49-F238E27FC236}">
                    <a16:creationId xmlns:a16="http://schemas.microsoft.com/office/drawing/2014/main" id="{9EA06876-0938-42E0-A932-EFE1F04AE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566965"/>
                <a:ext cx="946466" cy="7912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" name="矩形 157">
                <a:extLst>
                  <a:ext uri="{FF2B5EF4-FFF2-40B4-BE49-F238E27FC236}">
                    <a16:creationId xmlns:a16="http://schemas.microsoft.com/office/drawing/2014/main" id="{064B7E87-3D1F-4D57-8200-A27F21F4D3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566965"/>
                <a:ext cx="946466" cy="7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" name="矩形 158">
                <a:extLst>
                  <a:ext uri="{FF2B5EF4-FFF2-40B4-BE49-F238E27FC236}">
                    <a16:creationId xmlns:a16="http://schemas.microsoft.com/office/drawing/2014/main" id="{90E70E85-37FE-4069-B8C2-642A0BB77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590700"/>
                <a:ext cx="94646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" name="矩形 159">
                <a:extLst>
                  <a:ext uri="{FF2B5EF4-FFF2-40B4-BE49-F238E27FC236}">
                    <a16:creationId xmlns:a16="http://schemas.microsoft.com/office/drawing/2014/main" id="{F0238EC6-96DA-4C15-95BE-06BE4C328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590700"/>
                <a:ext cx="946466" cy="6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" name="矩形 160">
                <a:extLst>
                  <a:ext uri="{FF2B5EF4-FFF2-40B4-BE49-F238E27FC236}">
                    <a16:creationId xmlns:a16="http://schemas.microsoft.com/office/drawing/2014/main" id="{6C86BEEC-0ABC-49BB-B3BB-00336B7D0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611469"/>
                <a:ext cx="946466" cy="9890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" name="矩形 161">
                <a:extLst>
                  <a:ext uri="{FF2B5EF4-FFF2-40B4-BE49-F238E27FC236}">
                    <a16:creationId xmlns:a16="http://schemas.microsoft.com/office/drawing/2014/main" id="{DFC82F35-A26B-415E-B967-B1C7BF69E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611469"/>
                <a:ext cx="946466" cy="98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" name="矩形 162">
                <a:extLst>
                  <a:ext uri="{FF2B5EF4-FFF2-40B4-BE49-F238E27FC236}">
                    <a16:creationId xmlns:a16="http://schemas.microsoft.com/office/drawing/2014/main" id="{45D18EC2-19A1-4CA8-A9E9-664C7D33F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635205"/>
                <a:ext cx="94646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" name="矩形 163">
                <a:extLst>
                  <a:ext uri="{FF2B5EF4-FFF2-40B4-BE49-F238E27FC236}">
                    <a16:creationId xmlns:a16="http://schemas.microsoft.com/office/drawing/2014/main" id="{3DF1DBFE-48D8-4171-9662-91EA37E624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635205"/>
                <a:ext cx="946466" cy="6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" name="矩形 164">
                <a:extLst>
                  <a:ext uri="{FF2B5EF4-FFF2-40B4-BE49-F238E27FC236}">
                    <a16:creationId xmlns:a16="http://schemas.microsoft.com/office/drawing/2014/main" id="{EC9B0E39-1F8D-4486-9430-CDC43DFCA5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658941"/>
                <a:ext cx="94646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" name="矩形 165">
                <a:extLst>
                  <a:ext uri="{FF2B5EF4-FFF2-40B4-BE49-F238E27FC236}">
                    <a16:creationId xmlns:a16="http://schemas.microsoft.com/office/drawing/2014/main" id="{03BC0F02-F91B-493C-8941-06DF7425C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658941"/>
                <a:ext cx="946466" cy="6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" name="矩形 166">
                <a:extLst>
                  <a:ext uri="{FF2B5EF4-FFF2-40B4-BE49-F238E27FC236}">
                    <a16:creationId xmlns:a16="http://schemas.microsoft.com/office/drawing/2014/main" id="{CE8F4F5D-3512-4F97-8CD5-B744B221D2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681688"/>
                <a:ext cx="94646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" name="矩形 167">
                <a:extLst>
                  <a:ext uri="{FF2B5EF4-FFF2-40B4-BE49-F238E27FC236}">
                    <a16:creationId xmlns:a16="http://schemas.microsoft.com/office/drawing/2014/main" id="{1A2D0A8C-0571-45A5-ACDB-0AB26D623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681688"/>
                <a:ext cx="946466" cy="6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9" name="任意多边形: 形状 168">
                <a:extLst>
                  <a:ext uri="{FF2B5EF4-FFF2-40B4-BE49-F238E27FC236}">
                    <a16:creationId xmlns:a16="http://schemas.microsoft.com/office/drawing/2014/main" id="{55DE5B61-EE4D-48BC-A93E-39B5A183A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2039" y="5162467"/>
                <a:ext cx="1345030" cy="269006"/>
              </a:xfrm>
              <a:custGeom>
                <a:avLst/>
                <a:gdLst>
                  <a:gd name="T0" fmla="*/ 0 w 1360"/>
                  <a:gd name="T1" fmla="*/ 0 h 272"/>
                  <a:gd name="T2" fmla="*/ 1360 w 1360"/>
                  <a:gd name="T3" fmla="*/ 0 h 272"/>
                  <a:gd name="T4" fmla="*/ 1360 w 1360"/>
                  <a:gd name="T5" fmla="*/ 272 h 272"/>
                  <a:gd name="T6" fmla="*/ 0 w 1360"/>
                  <a:gd name="T7" fmla="*/ 272 h 272"/>
                  <a:gd name="T8" fmla="*/ 0 w 1360"/>
                  <a:gd name="T9" fmla="*/ 251 h 272"/>
                  <a:gd name="T10" fmla="*/ 116 w 1360"/>
                  <a:gd name="T11" fmla="*/ 251 h 272"/>
                  <a:gd name="T12" fmla="*/ 116 w 1360"/>
                  <a:gd name="T13" fmla="*/ 24 h 272"/>
                  <a:gd name="T14" fmla="*/ 0 w 1360"/>
                  <a:gd name="T15" fmla="*/ 24 h 272"/>
                  <a:gd name="T16" fmla="*/ 0 w 1360"/>
                  <a:gd name="T17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0" h="272">
                    <a:moveTo>
                      <a:pt x="0" y="0"/>
                    </a:moveTo>
                    <a:lnTo>
                      <a:pt x="1360" y="0"/>
                    </a:lnTo>
                    <a:lnTo>
                      <a:pt x="1360" y="272"/>
                    </a:lnTo>
                    <a:lnTo>
                      <a:pt x="0" y="272"/>
                    </a:lnTo>
                    <a:lnTo>
                      <a:pt x="0" y="251"/>
                    </a:lnTo>
                    <a:lnTo>
                      <a:pt x="116" y="251"/>
                    </a:lnTo>
                    <a:lnTo>
                      <a:pt x="116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953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0" name="任意多边形: 形状 169">
                <a:extLst>
                  <a:ext uri="{FF2B5EF4-FFF2-40B4-BE49-F238E27FC236}">
                    <a16:creationId xmlns:a16="http://schemas.microsoft.com/office/drawing/2014/main" id="{2D07DD04-F0D0-4573-97D3-21DFB0ACA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2039" y="5162467"/>
                <a:ext cx="1345030" cy="269006"/>
              </a:xfrm>
              <a:custGeom>
                <a:avLst/>
                <a:gdLst>
                  <a:gd name="T0" fmla="*/ 0 w 1360"/>
                  <a:gd name="T1" fmla="*/ 0 h 272"/>
                  <a:gd name="T2" fmla="*/ 1360 w 1360"/>
                  <a:gd name="T3" fmla="*/ 0 h 272"/>
                  <a:gd name="T4" fmla="*/ 1360 w 1360"/>
                  <a:gd name="T5" fmla="*/ 272 h 272"/>
                  <a:gd name="T6" fmla="*/ 0 w 1360"/>
                  <a:gd name="T7" fmla="*/ 272 h 272"/>
                  <a:gd name="T8" fmla="*/ 0 w 1360"/>
                  <a:gd name="T9" fmla="*/ 251 h 272"/>
                  <a:gd name="T10" fmla="*/ 116 w 1360"/>
                  <a:gd name="T11" fmla="*/ 251 h 272"/>
                  <a:gd name="T12" fmla="*/ 116 w 1360"/>
                  <a:gd name="T13" fmla="*/ 24 h 272"/>
                  <a:gd name="T14" fmla="*/ 0 w 1360"/>
                  <a:gd name="T15" fmla="*/ 24 h 272"/>
                  <a:gd name="T16" fmla="*/ 0 w 1360"/>
                  <a:gd name="T17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0" h="272">
                    <a:moveTo>
                      <a:pt x="0" y="0"/>
                    </a:moveTo>
                    <a:lnTo>
                      <a:pt x="1360" y="0"/>
                    </a:lnTo>
                    <a:lnTo>
                      <a:pt x="1360" y="272"/>
                    </a:lnTo>
                    <a:lnTo>
                      <a:pt x="0" y="272"/>
                    </a:lnTo>
                    <a:lnTo>
                      <a:pt x="0" y="251"/>
                    </a:lnTo>
                    <a:lnTo>
                      <a:pt x="116" y="251"/>
                    </a:lnTo>
                    <a:lnTo>
                      <a:pt x="116" y="24"/>
                    </a:lnTo>
                    <a:lnTo>
                      <a:pt x="0" y="2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1" name="任意多边形: 形状 170">
                <a:extLst>
                  <a:ext uri="{FF2B5EF4-FFF2-40B4-BE49-F238E27FC236}">
                    <a16:creationId xmlns:a16="http://schemas.microsoft.com/office/drawing/2014/main" id="{080799FF-811A-4DDE-A80D-FBD0E62DD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8852" y="5186202"/>
                <a:ext cx="1298547" cy="224501"/>
              </a:xfrm>
              <a:custGeom>
                <a:avLst/>
                <a:gdLst>
                  <a:gd name="T0" fmla="*/ 5 w 555"/>
                  <a:gd name="T1" fmla="*/ 0 h 96"/>
                  <a:gd name="T2" fmla="*/ 555 w 555"/>
                  <a:gd name="T3" fmla="*/ 0 h 96"/>
                  <a:gd name="T4" fmla="*/ 555 w 555"/>
                  <a:gd name="T5" fmla="*/ 96 h 96"/>
                  <a:gd name="T6" fmla="*/ 0 w 555"/>
                  <a:gd name="T7" fmla="*/ 96 h 96"/>
                  <a:gd name="T8" fmla="*/ 16 w 555"/>
                  <a:gd name="T9" fmla="*/ 44 h 96"/>
                  <a:gd name="T10" fmla="*/ 5 w 555"/>
                  <a:gd name="T1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5" h="96">
                    <a:moveTo>
                      <a:pt x="5" y="0"/>
                    </a:moveTo>
                    <a:cubicBezTo>
                      <a:pt x="555" y="0"/>
                      <a:pt x="555" y="0"/>
                      <a:pt x="555" y="0"/>
                    </a:cubicBezTo>
                    <a:cubicBezTo>
                      <a:pt x="555" y="96"/>
                      <a:pt x="555" y="96"/>
                      <a:pt x="555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10" y="81"/>
                      <a:pt x="16" y="63"/>
                      <a:pt x="16" y="44"/>
                    </a:cubicBezTo>
                    <a:cubicBezTo>
                      <a:pt x="16" y="28"/>
                      <a:pt x="12" y="13"/>
                      <a:pt x="5" y="0"/>
                    </a:cubicBezTo>
                  </a:path>
                </a:pathLst>
              </a:custGeom>
              <a:solidFill>
                <a:srgbClr val="E5E6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2" name="任意多边形: 形状 171">
                <a:extLst>
                  <a:ext uri="{FF2B5EF4-FFF2-40B4-BE49-F238E27FC236}">
                    <a16:creationId xmlns:a16="http://schemas.microsoft.com/office/drawing/2014/main" id="{CA5ED78D-0E53-48F3-A1F5-0E32CBAD3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7192" y="5162467"/>
                <a:ext cx="832732" cy="269006"/>
              </a:xfrm>
              <a:custGeom>
                <a:avLst/>
                <a:gdLst>
                  <a:gd name="T0" fmla="*/ 0 w 356"/>
                  <a:gd name="T1" fmla="*/ 0 h 115"/>
                  <a:gd name="T2" fmla="*/ 312 w 356"/>
                  <a:gd name="T3" fmla="*/ 0 h 115"/>
                  <a:gd name="T4" fmla="*/ 312 w 356"/>
                  <a:gd name="T5" fmla="*/ 115 h 115"/>
                  <a:gd name="T6" fmla="*/ 0 w 356"/>
                  <a:gd name="T7" fmla="*/ 115 h 115"/>
                  <a:gd name="T8" fmla="*/ 0 w 356"/>
                  <a:gd name="T9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115">
                    <a:moveTo>
                      <a:pt x="0" y="0"/>
                    </a:moveTo>
                    <a:cubicBezTo>
                      <a:pt x="106" y="0"/>
                      <a:pt x="205" y="0"/>
                      <a:pt x="312" y="0"/>
                    </a:cubicBezTo>
                    <a:cubicBezTo>
                      <a:pt x="356" y="0"/>
                      <a:pt x="356" y="115"/>
                      <a:pt x="312" y="115"/>
                    </a:cubicBezTo>
                    <a:cubicBezTo>
                      <a:pt x="205" y="115"/>
                      <a:pt x="106" y="115"/>
                      <a:pt x="0" y="115"/>
                    </a:cubicBezTo>
                    <a:cubicBezTo>
                      <a:pt x="36" y="96"/>
                      <a:pt x="34" y="24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" name="任意多边形: 形状 172">
                <a:extLst>
                  <a:ext uri="{FF2B5EF4-FFF2-40B4-BE49-F238E27FC236}">
                    <a16:creationId xmlns:a16="http://schemas.microsoft.com/office/drawing/2014/main" id="{1F692AD6-02E9-4F93-A1D7-5665D2386E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2039" y="5162467"/>
                <a:ext cx="716031" cy="269006"/>
              </a:xfrm>
              <a:custGeom>
                <a:avLst/>
                <a:gdLst>
                  <a:gd name="T0" fmla="*/ 271 w 306"/>
                  <a:gd name="T1" fmla="*/ 106 h 115"/>
                  <a:gd name="T2" fmla="*/ 49 w 306"/>
                  <a:gd name="T3" fmla="*/ 106 h 115"/>
                  <a:gd name="T4" fmla="*/ 7 w 306"/>
                  <a:gd name="T5" fmla="*/ 106 h 115"/>
                  <a:gd name="T6" fmla="*/ 0 w 306"/>
                  <a:gd name="T7" fmla="*/ 106 h 115"/>
                  <a:gd name="T8" fmla="*/ 0 w 306"/>
                  <a:gd name="T9" fmla="*/ 115 h 115"/>
                  <a:gd name="T10" fmla="*/ 255 w 306"/>
                  <a:gd name="T11" fmla="*/ 115 h 115"/>
                  <a:gd name="T12" fmla="*/ 282 w 306"/>
                  <a:gd name="T13" fmla="*/ 115 h 115"/>
                  <a:gd name="T14" fmla="*/ 283 w 306"/>
                  <a:gd name="T15" fmla="*/ 0 h 115"/>
                  <a:gd name="T16" fmla="*/ 255 w 306"/>
                  <a:gd name="T17" fmla="*/ 0 h 115"/>
                  <a:gd name="T18" fmla="*/ 0 w 306"/>
                  <a:gd name="T19" fmla="*/ 0 h 115"/>
                  <a:gd name="T20" fmla="*/ 0 w 306"/>
                  <a:gd name="T21" fmla="*/ 10 h 115"/>
                  <a:gd name="T22" fmla="*/ 12 w 306"/>
                  <a:gd name="T23" fmla="*/ 10 h 115"/>
                  <a:gd name="T24" fmla="*/ 49 w 306"/>
                  <a:gd name="T25" fmla="*/ 10 h 115"/>
                  <a:gd name="T26" fmla="*/ 270 w 306"/>
                  <a:gd name="T27" fmla="*/ 10 h 115"/>
                  <a:gd name="T28" fmla="*/ 271 w 306"/>
                  <a:gd name="T29" fmla="*/ 106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6" h="115">
                    <a:moveTo>
                      <a:pt x="271" y="106"/>
                    </a:moveTo>
                    <a:cubicBezTo>
                      <a:pt x="49" y="106"/>
                      <a:pt x="49" y="106"/>
                      <a:pt x="49" y="106"/>
                    </a:cubicBezTo>
                    <a:cubicBezTo>
                      <a:pt x="7" y="106"/>
                      <a:pt x="7" y="106"/>
                      <a:pt x="7" y="10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255" y="115"/>
                      <a:pt x="255" y="115"/>
                      <a:pt x="255" y="115"/>
                    </a:cubicBezTo>
                    <a:cubicBezTo>
                      <a:pt x="282" y="115"/>
                      <a:pt x="282" y="115"/>
                      <a:pt x="282" y="115"/>
                    </a:cubicBezTo>
                    <a:cubicBezTo>
                      <a:pt x="306" y="88"/>
                      <a:pt x="306" y="30"/>
                      <a:pt x="283" y="0"/>
                    </a:cubicBezTo>
                    <a:cubicBezTo>
                      <a:pt x="255" y="0"/>
                      <a:pt x="255" y="0"/>
                      <a:pt x="25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270" y="10"/>
                      <a:pt x="270" y="10"/>
                      <a:pt x="270" y="10"/>
                    </a:cubicBezTo>
                    <a:cubicBezTo>
                      <a:pt x="291" y="35"/>
                      <a:pt x="292" y="82"/>
                      <a:pt x="271" y="106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" name="矩形 173">
                <a:extLst>
                  <a:ext uri="{FF2B5EF4-FFF2-40B4-BE49-F238E27FC236}">
                    <a16:creationId xmlns:a16="http://schemas.microsoft.com/office/drawing/2014/main" id="{1C668934-345F-48EA-B35E-268154955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208949"/>
                <a:ext cx="56372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5" name="矩形 174">
                <a:extLst>
                  <a:ext uri="{FF2B5EF4-FFF2-40B4-BE49-F238E27FC236}">
                    <a16:creationId xmlns:a16="http://schemas.microsoft.com/office/drawing/2014/main" id="{197C04D2-4C2E-4C3C-9C8C-0306502DA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208949"/>
                <a:ext cx="563726" cy="6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6" name="矩形 175">
                <a:extLst>
                  <a:ext uri="{FF2B5EF4-FFF2-40B4-BE49-F238E27FC236}">
                    <a16:creationId xmlns:a16="http://schemas.microsoft.com/office/drawing/2014/main" id="{E0A07BEA-109D-489F-BFF9-CFCBB4026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227740"/>
                <a:ext cx="56372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" name="矩形 176">
                <a:extLst>
                  <a:ext uri="{FF2B5EF4-FFF2-40B4-BE49-F238E27FC236}">
                    <a16:creationId xmlns:a16="http://schemas.microsoft.com/office/drawing/2014/main" id="{16F646C0-0F3B-4D9B-B0D6-962DC49B1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227740"/>
                <a:ext cx="563726" cy="6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" name="矩形 177">
                <a:extLst>
                  <a:ext uri="{FF2B5EF4-FFF2-40B4-BE49-F238E27FC236}">
                    <a16:creationId xmlns:a16="http://schemas.microsoft.com/office/drawing/2014/main" id="{49693455-820C-4E8F-9AC0-88A25AEBE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249498"/>
                <a:ext cx="563726" cy="3956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9" name="矩形 178">
                <a:extLst>
                  <a:ext uri="{FF2B5EF4-FFF2-40B4-BE49-F238E27FC236}">
                    <a16:creationId xmlns:a16="http://schemas.microsoft.com/office/drawing/2014/main" id="{FD90E631-ED88-4ACD-847B-2A03128998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249498"/>
                <a:ext cx="563726" cy="39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0" name="矩形 179">
                <a:extLst>
                  <a:ext uri="{FF2B5EF4-FFF2-40B4-BE49-F238E27FC236}">
                    <a16:creationId xmlns:a16="http://schemas.microsoft.com/office/drawing/2014/main" id="{8A8DA24D-ECFB-40B2-B35F-31CE0AC85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268289"/>
                <a:ext cx="56372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1" name="矩形 180">
                <a:extLst>
                  <a:ext uri="{FF2B5EF4-FFF2-40B4-BE49-F238E27FC236}">
                    <a16:creationId xmlns:a16="http://schemas.microsoft.com/office/drawing/2014/main" id="{7EF1514F-851A-4B4C-9792-5335890F4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268289"/>
                <a:ext cx="563726" cy="6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2" name="矩形 181">
                <a:extLst>
                  <a:ext uri="{FF2B5EF4-FFF2-40B4-BE49-F238E27FC236}">
                    <a16:creationId xmlns:a16="http://schemas.microsoft.com/office/drawing/2014/main" id="{37CD62DC-2391-418D-B79A-B21E736F84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289058"/>
                <a:ext cx="563726" cy="4945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" name="矩形 182">
                <a:extLst>
                  <a:ext uri="{FF2B5EF4-FFF2-40B4-BE49-F238E27FC236}">
                    <a16:creationId xmlns:a16="http://schemas.microsoft.com/office/drawing/2014/main" id="{CF5F8DFD-4F99-446B-8F0B-C5B1E233C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289058"/>
                <a:ext cx="563726" cy="4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4" name="矩形 183">
                <a:extLst>
                  <a:ext uri="{FF2B5EF4-FFF2-40B4-BE49-F238E27FC236}">
                    <a16:creationId xmlns:a16="http://schemas.microsoft.com/office/drawing/2014/main" id="{7C47C23C-20A0-4A76-8A65-C9E81E217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307848"/>
                <a:ext cx="56372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" name="矩形 184">
                <a:extLst>
                  <a:ext uri="{FF2B5EF4-FFF2-40B4-BE49-F238E27FC236}">
                    <a16:creationId xmlns:a16="http://schemas.microsoft.com/office/drawing/2014/main" id="{CF216977-6C81-4A51-810F-40489B88B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307848"/>
                <a:ext cx="563726" cy="6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" name="矩形 185">
                <a:extLst>
                  <a:ext uri="{FF2B5EF4-FFF2-40B4-BE49-F238E27FC236}">
                    <a16:creationId xmlns:a16="http://schemas.microsoft.com/office/drawing/2014/main" id="{F579847A-0AE6-4A66-9652-728103351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328617"/>
                <a:ext cx="563726" cy="4945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" name="矩形 186">
                <a:extLst>
                  <a:ext uri="{FF2B5EF4-FFF2-40B4-BE49-F238E27FC236}">
                    <a16:creationId xmlns:a16="http://schemas.microsoft.com/office/drawing/2014/main" id="{7F30F975-D1D8-4CF3-B63D-CCEE599E9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328617"/>
                <a:ext cx="563726" cy="4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8" name="矩形 187">
                <a:extLst>
                  <a:ext uri="{FF2B5EF4-FFF2-40B4-BE49-F238E27FC236}">
                    <a16:creationId xmlns:a16="http://schemas.microsoft.com/office/drawing/2014/main" id="{E04B95BC-480E-42B5-853F-AB5C6F39D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347408"/>
                <a:ext cx="56372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9" name="矩形 188">
                <a:extLst>
                  <a:ext uri="{FF2B5EF4-FFF2-40B4-BE49-F238E27FC236}">
                    <a16:creationId xmlns:a16="http://schemas.microsoft.com/office/drawing/2014/main" id="{6930B98A-9D2E-486F-87A7-D92B1C084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347408"/>
                <a:ext cx="563726" cy="6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0" name="矩形 189">
                <a:extLst>
                  <a:ext uri="{FF2B5EF4-FFF2-40B4-BE49-F238E27FC236}">
                    <a16:creationId xmlns:a16="http://schemas.microsoft.com/office/drawing/2014/main" id="{7D1605B3-694D-4790-80BB-4E9C539E5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366199"/>
                <a:ext cx="56372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1" name="矩形 190">
                <a:extLst>
                  <a:ext uri="{FF2B5EF4-FFF2-40B4-BE49-F238E27FC236}">
                    <a16:creationId xmlns:a16="http://schemas.microsoft.com/office/drawing/2014/main" id="{907D7287-E437-4BE2-9489-8959F59CC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366199"/>
                <a:ext cx="563726" cy="6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2" name="矩形 191">
                <a:extLst>
                  <a:ext uri="{FF2B5EF4-FFF2-40B4-BE49-F238E27FC236}">
                    <a16:creationId xmlns:a16="http://schemas.microsoft.com/office/drawing/2014/main" id="{E22F5359-8704-4492-9DFB-4362C4AF4F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386968"/>
                <a:ext cx="56372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3" name="矩形 192">
                <a:extLst>
                  <a:ext uri="{FF2B5EF4-FFF2-40B4-BE49-F238E27FC236}">
                    <a16:creationId xmlns:a16="http://schemas.microsoft.com/office/drawing/2014/main" id="{76174AAC-99ED-421F-A27E-B572F052A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386968"/>
                <a:ext cx="563726" cy="6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4" name="任意多边形: 形状 193">
                <a:extLst>
                  <a:ext uri="{FF2B5EF4-FFF2-40B4-BE49-F238E27FC236}">
                    <a16:creationId xmlns:a16="http://schemas.microsoft.com/office/drawing/2014/main" id="{D742E7DD-58FD-4D80-A87D-0EA1BBAFB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4559" y="4895439"/>
                <a:ext cx="196809" cy="587462"/>
              </a:xfrm>
              <a:custGeom>
                <a:avLst/>
                <a:gdLst>
                  <a:gd name="T0" fmla="*/ 26 w 84"/>
                  <a:gd name="T1" fmla="*/ 187 h 251"/>
                  <a:gd name="T2" fmla="*/ 0 w 84"/>
                  <a:gd name="T3" fmla="*/ 251 h 251"/>
                  <a:gd name="T4" fmla="*/ 26 w 84"/>
                  <a:gd name="T5" fmla="*/ 187 h 251"/>
                  <a:gd name="T6" fmla="*/ 26 w 84"/>
                  <a:gd name="T7" fmla="*/ 187 h 251"/>
                  <a:gd name="T8" fmla="*/ 84 w 84"/>
                  <a:gd name="T9" fmla="*/ 0 h 251"/>
                  <a:gd name="T10" fmla="*/ 84 w 84"/>
                  <a:gd name="T11" fmla="*/ 0 h 251"/>
                  <a:gd name="T12" fmla="*/ 32 w 84"/>
                  <a:gd name="T13" fmla="*/ 170 h 251"/>
                  <a:gd name="T14" fmla="*/ 32 w 84"/>
                  <a:gd name="T15" fmla="*/ 170 h 251"/>
                  <a:gd name="T16" fmla="*/ 84 w 84"/>
                  <a:gd name="T17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251">
                    <a:moveTo>
                      <a:pt x="26" y="187"/>
                    </a:moveTo>
                    <a:cubicBezTo>
                      <a:pt x="18" y="211"/>
                      <a:pt x="9" y="232"/>
                      <a:pt x="0" y="251"/>
                    </a:cubicBezTo>
                    <a:cubicBezTo>
                      <a:pt x="9" y="232"/>
                      <a:pt x="18" y="211"/>
                      <a:pt x="26" y="187"/>
                    </a:cubicBezTo>
                    <a:cubicBezTo>
                      <a:pt x="26" y="187"/>
                      <a:pt x="26" y="187"/>
                      <a:pt x="26" y="187"/>
                    </a:cubicBezTo>
                    <a:moveTo>
                      <a:pt x="84" y="0"/>
                    </a:moveTo>
                    <a:cubicBezTo>
                      <a:pt x="84" y="0"/>
                      <a:pt x="84" y="0"/>
                      <a:pt x="84" y="0"/>
                    </a:cubicBezTo>
                    <a:cubicBezTo>
                      <a:pt x="69" y="57"/>
                      <a:pt x="51" y="118"/>
                      <a:pt x="32" y="170"/>
                    </a:cubicBezTo>
                    <a:cubicBezTo>
                      <a:pt x="32" y="170"/>
                      <a:pt x="32" y="170"/>
                      <a:pt x="32" y="170"/>
                    </a:cubicBezTo>
                    <a:cubicBezTo>
                      <a:pt x="51" y="118"/>
                      <a:pt x="69" y="57"/>
                      <a:pt x="84" y="0"/>
                    </a:cubicBezTo>
                  </a:path>
                </a:pathLst>
              </a:custGeom>
              <a:solidFill>
                <a:srgbClr val="5050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5" name="任意多边形: 形状 194">
                <a:extLst>
                  <a:ext uri="{FF2B5EF4-FFF2-40B4-BE49-F238E27FC236}">
                    <a16:creationId xmlns:a16="http://schemas.microsoft.com/office/drawing/2014/main" id="{3EE5E447-AC31-43FE-BC79-77313C524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5877" y="5294003"/>
                <a:ext cx="13846" cy="39560"/>
              </a:xfrm>
              <a:custGeom>
                <a:avLst/>
                <a:gdLst>
                  <a:gd name="T0" fmla="*/ 6 w 6"/>
                  <a:gd name="T1" fmla="*/ 0 h 17"/>
                  <a:gd name="T2" fmla="*/ 6 w 6"/>
                  <a:gd name="T3" fmla="*/ 0 h 17"/>
                  <a:gd name="T4" fmla="*/ 0 w 6"/>
                  <a:gd name="T5" fmla="*/ 17 h 17"/>
                  <a:gd name="T6" fmla="*/ 0 w 6"/>
                  <a:gd name="T7" fmla="*/ 17 h 17"/>
                  <a:gd name="T8" fmla="*/ 6 w 6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7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6"/>
                      <a:pt x="2" y="12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2" y="12"/>
                      <a:pt x="4" y="6"/>
                      <a:pt x="6" y="0"/>
                    </a:cubicBezTo>
                  </a:path>
                </a:pathLst>
              </a:custGeom>
              <a:solidFill>
                <a:srgbClr val="9D9E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6" name="任意多边形: 形状 195">
                <a:extLst>
                  <a:ext uri="{FF2B5EF4-FFF2-40B4-BE49-F238E27FC236}">
                    <a16:creationId xmlns:a16="http://schemas.microsoft.com/office/drawing/2014/main" id="{CC2E6E34-398C-401F-8737-FABC699AF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1153" y="5482900"/>
                <a:ext cx="53406" cy="107800"/>
              </a:xfrm>
              <a:custGeom>
                <a:avLst/>
                <a:gdLst>
                  <a:gd name="T0" fmla="*/ 0 w 23"/>
                  <a:gd name="T1" fmla="*/ 46 h 46"/>
                  <a:gd name="T2" fmla="*/ 0 w 23"/>
                  <a:gd name="T3" fmla="*/ 46 h 46"/>
                  <a:gd name="T4" fmla="*/ 0 w 23"/>
                  <a:gd name="T5" fmla="*/ 46 h 46"/>
                  <a:gd name="T6" fmla="*/ 0 w 23"/>
                  <a:gd name="T7" fmla="*/ 46 h 46"/>
                  <a:gd name="T8" fmla="*/ 0 w 23"/>
                  <a:gd name="T9" fmla="*/ 46 h 46"/>
                  <a:gd name="T10" fmla="*/ 0 w 23"/>
                  <a:gd name="T11" fmla="*/ 46 h 46"/>
                  <a:gd name="T12" fmla="*/ 22 w 23"/>
                  <a:gd name="T13" fmla="*/ 1 h 46"/>
                  <a:gd name="T14" fmla="*/ 0 w 23"/>
                  <a:gd name="T15" fmla="*/ 45 h 46"/>
                  <a:gd name="T16" fmla="*/ 22 w 23"/>
                  <a:gd name="T17" fmla="*/ 1 h 46"/>
                  <a:gd name="T18" fmla="*/ 23 w 23"/>
                  <a:gd name="T19" fmla="*/ 1 h 46"/>
                  <a:gd name="T20" fmla="*/ 22 w 23"/>
                  <a:gd name="T21" fmla="*/ 1 h 46"/>
                  <a:gd name="T22" fmla="*/ 23 w 23"/>
                  <a:gd name="T23" fmla="*/ 1 h 46"/>
                  <a:gd name="T24" fmla="*/ 23 w 23"/>
                  <a:gd name="T25" fmla="*/ 0 h 46"/>
                  <a:gd name="T26" fmla="*/ 23 w 23"/>
                  <a:gd name="T27" fmla="*/ 0 h 46"/>
                  <a:gd name="T28" fmla="*/ 23 w 23"/>
                  <a:gd name="T2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46">
                    <a:moveTo>
                      <a:pt x="0" y="46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moveTo>
                      <a:pt x="0" y="46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moveTo>
                      <a:pt x="22" y="1"/>
                    </a:moveTo>
                    <a:cubicBezTo>
                      <a:pt x="15" y="17"/>
                      <a:pt x="8" y="32"/>
                      <a:pt x="0" y="45"/>
                    </a:cubicBezTo>
                    <a:cubicBezTo>
                      <a:pt x="8" y="32"/>
                      <a:pt x="15" y="17"/>
                      <a:pt x="22" y="1"/>
                    </a:cubicBezTo>
                    <a:moveTo>
                      <a:pt x="23" y="1"/>
                    </a:moveTo>
                    <a:cubicBezTo>
                      <a:pt x="23" y="1"/>
                      <a:pt x="23" y="1"/>
                      <a:pt x="22" y="1"/>
                    </a:cubicBezTo>
                    <a:cubicBezTo>
                      <a:pt x="23" y="1"/>
                      <a:pt x="23" y="1"/>
                      <a:pt x="23" y="1"/>
                    </a:cubicBezTo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</a:path>
                </a:pathLst>
              </a:custGeom>
              <a:solidFill>
                <a:srgbClr val="5050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78BD7EF9-05DC-451B-A0F3-B781AF0C2D45}"/>
                </a:ext>
              </a:extLst>
            </p:cNvPr>
            <p:cNvGrpSpPr/>
            <p:nvPr/>
          </p:nvGrpSpPr>
          <p:grpSpPr>
            <a:xfrm>
              <a:off x="7139370" y="2323069"/>
              <a:ext cx="3155874" cy="4254171"/>
              <a:chOff x="4317792" y="2323069"/>
              <a:chExt cx="3155874" cy="4254171"/>
            </a:xfrm>
          </p:grpSpPr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id="{F4513982-18ED-447E-8404-1305DAE32744}"/>
                  </a:ext>
                </a:extLst>
              </p:cNvPr>
              <p:cNvGrpSpPr/>
              <p:nvPr/>
            </p:nvGrpSpPr>
            <p:grpSpPr>
              <a:xfrm rot="12788912">
                <a:off x="5943903" y="6037250"/>
                <a:ext cx="853500" cy="539990"/>
                <a:chOff x="4317792" y="5862673"/>
                <a:chExt cx="853500" cy="539990"/>
              </a:xfrm>
            </p:grpSpPr>
            <p:sp>
              <p:nvSpPr>
                <p:cNvPr id="111" name="任意多边形: 形状 110">
                  <a:extLst>
                    <a:ext uri="{FF2B5EF4-FFF2-40B4-BE49-F238E27FC236}">
                      <a16:creationId xmlns:a16="http://schemas.microsoft.com/office/drawing/2014/main" id="{F0E92EFB-453C-4921-A650-A97D67E86B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7792" y="5862673"/>
                  <a:ext cx="853500" cy="539990"/>
                </a:xfrm>
                <a:custGeom>
                  <a:avLst/>
                  <a:gdLst>
                    <a:gd name="T0" fmla="*/ 361 w 365"/>
                    <a:gd name="T1" fmla="*/ 24 h 231"/>
                    <a:gd name="T2" fmla="*/ 154 w 365"/>
                    <a:gd name="T3" fmla="*/ 1 h 231"/>
                    <a:gd name="T4" fmla="*/ 37 w 365"/>
                    <a:gd name="T5" fmla="*/ 35 h 231"/>
                    <a:gd name="T6" fmla="*/ 18 w 365"/>
                    <a:gd name="T7" fmla="*/ 181 h 231"/>
                    <a:gd name="T8" fmla="*/ 100 w 365"/>
                    <a:gd name="T9" fmla="*/ 223 h 231"/>
                    <a:gd name="T10" fmla="*/ 241 w 365"/>
                    <a:gd name="T11" fmla="*/ 185 h 231"/>
                    <a:gd name="T12" fmla="*/ 328 w 365"/>
                    <a:gd name="T13" fmla="*/ 188 h 231"/>
                    <a:gd name="T14" fmla="*/ 364 w 365"/>
                    <a:gd name="T15" fmla="*/ 170 h 231"/>
                    <a:gd name="T16" fmla="*/ 361 w 365"/>
                    <a:gd name="T17" fmla="*/ 24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5" h="231">
                      <a:moveTo>
                        <a:pt x="361" y="24"/>
                      </a:moveTo>
                      <a:cubicBezTo>
                        <a:pt x="351" y="24"/>
                        <a:pt x="211" y="0"/>
                        <a:pt x="154" y="1"/>
                      </a:cubicBezTo>
                      <a:cubicBezTo>
                        <a:pt x="97" y="2"/>
                        <a:pt x="74" y="1"/>
                        <a:pt x="37" y="35"/>
                      </a:cubicBezTo>
                      <a:cubicBezTo>
                        <a:pt x="0" y="69"/>
                        <a:pt x="5" y="134"/>
                        <a:pt x="18" y="181"/>
                      </a:cubicBezTo>
                      <a:cubicBezTo>
                        <a:pt x="31" y="228"/>
                        <a:pt x="55" y="231"/>
                        <a:pt x="100" y="223"/>
                      </a:cubicBezTo>
                      <a:cubicBezTo>
                        <a:pt x="145" y="215"/>
                        <a:pt x="196" y="185"/>
                        <a:pt x="241" y="185"/>
                      </a:cubicBezTo>
                      <a:cubicBezTo>
                        <a:pt x="286" y="185"/>
                        <a:pt x="296" y="194"/>
                        <a:pt x="328" y="188"/>
                      </a:cubicBezTo>
                      <a:cubicBezTo>
                        <a:pt x="360" y="182"/>
                        <a:pt x="365" y="193"/>
                        <a:pt x="364" y="170"/>
                      </a:cubicBezTo>
                      <a:cubicBezTo>
                        <a:pt x="363" y="147"/>
                        <a:pt x="361" y="24"/>
                        <a:pt x="361" y="24"/>
                      </a:cubicBezTo>
                    </a:path>
                  </a:pathLst>
                </a:custGeom>
                <a:solidFill>
                  <a:srgbClr val="696A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2" name="任意多边形: 形状 111">
                  <a:extLst>
                    <a:ext uri="{FF2B5EF4-FFF2-40B4-BE49-F238E27FC236}">
                      <a16:creationId xmlns:a16="http://schemas.microsoft.com/office/drawing/2014/main" id="{D292B533-6253-4648-8C9F-5EB7C963C4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7792" y="5864651"/>
                  <a:ext cx="423289" cy="536034"/>
                </a:xfrm>
                <a:custGeom>
                  <a:avLst/>
                  <a:gdLst>
                    <a:gd name="T0" fmla="*/ 181 w 181"/>
                    <a:gd name="T1" fmla="*/ 1 h 229"/>
                    <a:gd name="T2" fmla="*/ 154 w 181"/>
                    <a:gd name="T3" fmla="*/ 0 h 229"/>
                    <a:gd name="T4" fmla="*/ 37 w 181"/>
                    <a:gd name="T5" fmla="*/ 34 h 229"/>
                    <a:gd name="T6" fmla="*/ 18 w 181"/>
                    <a:gd name="T7" fmla="*/ 180 h 229"/>
                    <a:gd name="T8" fmla="*/ 88 w 181"/>
                    <a:gd name="T9" fmla="*/ 224 h 229"/>
                    <a:gd name="T10" fmla="*/ 91 w 181"/>
                    <a:gd name="T11" fmla="*/ 17 h 229"/>
                    <a:gd name="T12" fmla="*/ 181 w 181"/>
                    <a:gd name="T13" fmla="*/ 1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1" h="229">
                      <a:moveTo>
                        <a:pt x="181" y="1"/>
                      </a:moveTo>
                      <a:cubicBezTo>
                        <a:pt x="171" y="1"/>
                        <a:pt x="162" y="0"/>
                        <a:pt x="154" y="0"/>
                      </a:cubicBezTo>
                      <a:cubicBezTo>
                        <a:pt x="97" y="1"/>
                        <a:pt x="74" y="0"/>
                        <a:pt x="37" y="34"/>
                      </a:cubicBezTo>
                      <a:cubicBezTo>
                        <a:pt x="0" y="68"/>
                        <a:pt x="5" y="133"/>
                        <a:pt x="18" y="180"/>
                      </a:cubicBezTo>
                      <a:cubicBezTo>
                        <a:pt x="30" y="223"/>
                        <a:pt x="51" y="229"/>
                        <a:pt x="88" y="224"/>
                      </a:cubicBezTo>
                      <a:cubicBezTo>
                        <a:pt x="34" y="169"/>
                        <a:pt x="11" y="59"/>
                        <a:pt x="91" y="17"/>
                      </a:cubicBezTo>
                      <a:cubicBezTo>
                        <a:pt x="111" y="6"/>
                        <a:pt x="149" y="3"/>
                        <a:pt x="181" y="1"/>
                      </a:cubicBezTo>
                      <a:close/>
                    </a:path>
                  </a:pathLst>
                </a:custGeom>
                <a:solidFill>
                  <a:srgbClr val="A18A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3" name="任意多边形: 形状 112">
                  <a:extLst>
                    <a:ext uri="{FF2B5EF4-FFF2-40B4-BE49-F238E27FC236}">
                      <a16:creationId xmlns:a16="http://schemas.microsoft.com/office/drawing/2014/main" id="{BC74590C-7225-45B1-A21C-9A7F29D6A6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4161" y="5943771"/>
                  <a:ext cx="587462" cy="386696"/>
                </a:xfrm>
                <a:custGeom>
                  <a:avLst/>
                  <a:gdLst>
                    <a:gd name="T0" fmla="*/ 230 w 251"/>
                    <a:gd name="T1" fmla="*/ 13 h 165"/>
                    <a:gd name="T2" fmla="*/ 10 w 251"/>
                    <a:gd name="T3" fmla="*/ 33 h 165"/>
                    <a:gd name="T4" fmla="*/ 16 w 251"/>
                    <a:gd name="T5" fmla="*/ 143 h 165"/>
                    <a:gd name="T6" fmla="*/ 61 w 251"/>
                    <a:gd name="T7" fmla="*/ 152 h 165"/>
                    <a:gd name="T8" fmla="*/ 159 w 251"/>
                    <a:gd name="T9" fmla="*/ 138 h 165"/>
                    <a:gd name="T10" fmla="*/ 244 w 251"/>
                    <a:gd name="T11" fmla="*/ 134 h 165"/>
                    <a:gd name="T12" fmla="*/ 230 w 251"/>
                    <a:gd name="T13" fmla="*/ 13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1" h="165">
                      <a:moveTo>
                        <a:pt x="230" y="13"/>
                      </a:moveTo>
                      <a:cubicBezTo>
                        <a:pt x="207" y="20"/>
                        <a:pt x="29" y="0"/>
                        <a:pt x="10" y="33"/>
                      </a:cubicBezTo>
                      <a:cubicBezTo>
                        <a:pt x="0" y="51"/>
                        <a:pt x="10" y="121"/>
                        <a:pt x="16" y="143"/>
                      </a:cubicBezTo>
                      <a:cubicBezTo>
                        <a:pt x="22" y="165"/>
                        <a:pt x="48" y="156"/>
                        <a:pt x="61" y="152"/>
                      </a:cubicBezTo>
                      <a:cubicBezTo>
                        <a:pt x="74" y="148"/>
                        <a:pt x="115" y="134"/>
                        <a:pt x="159" y="138"/>
                      </a:cubicBezTo>
                      <a:cubicBezTo>
                        <a:pt x="203" y="142"/>
                        <a:pt x="237" y="160"/>
                        <a:pt x="244" y="134"/>
                      </a:cubicBezTo>
                      <a:cubicBezTo>
                        <a:pt x="251" y="107"/>
                        <a:pt x="228" y="13"/>
                        <a:pt x="230" y="13"/>
                      </a:cubicBezTo>
                      <a:close/>
                    </a:path>
                  </a:pathLst>
                </a:custGeom>
                <a:solidFill>
                  <a:srgbClr val="8283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A97AF813-A17C-4506-92B9-F3B2E20BF358}"/>
                  </a:ext>
                </a:extLst>
              </p:cNvPr>
              <p:cNvGrpSpPr/>
              <p:nvPr/>
            </p:nvGrpSpPr>
            <p:grpSpPr>
              <a:xfrm>
                <a:off x="4317792" y="2323069"/>
                <a:ext cx="3155874" cy="4094429"/>
                <a:chOff x="4317792" y="2323069"/>
                <a:chExt cx="3155874" cy="4094429"/>
              </a:xfrm>
            </p:grpSpPr>
            <p:sp>
              <p:nvSpPr>
                <p:cNvPr id="22" name="任意多边形: 形状 21">
                  <a:extLst>
                    <a:ext uri="{FF2B5EF4-FFF2-40B4-BE49-F238E27FC236}">
                      <a16:creationId xmlns:a16="http://schemas.microsoft.com/office/drawing/2014/main" id="{363C07DF-2C6F-4478-9A19-145E3D2760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0957" y="4968624"/>
                  <a:ext cx="342191" cy="135492"/>
                </a:xfrm>
                <a:custGeom>
                  <a:avLst/>
                  <a:gdLst>
                    <a:gd name="T0" fmla="*/ 0 w 346"/>
                    <a:gd name="T1" fmla="*/ 78 h 137"/>
                    <a:gd name="T2" fmla="*/ 331 w 346"/>
                    <a:gd name="T3" fmla="*/ 0 h 137"/>
                    <a:gd name="T4" fmla="*/ 346 w 346"/>
                    <a:gd name="T5" fmla="*/ 56 h 137"/>
                    <a:gd name="T6" fmla="*/ 17 w 346"/>
                    <a:gd name="T7" fmla="*/ 137 h 137"/>
                    <a:gd name="T8" fmla="*/ 0 w 346"/>
                    <a:gd name="T9" fmla="*/ 78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6" h="137">
                      <a:moveTo>
                        <a:pt x="0" y="78"/>
                      </a:moveTo>
                      <a:lnTo>
                        <a:pt x="331" y="0"/>
                      </a:lnTo>
                      <a:lnTo>
                        <a:pt x="346" y="56"/>
                      </a:lnTo>
                      <a:lnTo>
                        <a:pt x="17" y="137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E5E6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" name="任意多边形: 形状 22">
                  <a:extLst>
                    <a:ext uri="{FF2B5EF4-FFF2-40B4-BE49-F238E27FC236}">
                      <a16:creationId xmlns:a16="http://schemas.microsoft.com/office/drawing/2014/main" id="{B7A90E82-8248-41A4-920E-6BDA43C9C0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7224" y="4345559"/>
                  <a:ext cx="431201" cy="248237"/>
                </a:xfrm>
                <a:custGeom>
                  <a:avLst/>
                  <a:gdLst>
                    <a:gd name="T0" fmla="*/ 0 w 436"/>
                    <a:gd name="T1" fmla="*/ 102 h 251"/>
                    <a:gd name="T2" fmla="*/ 398 w 436"/>
                    <a:gd name="T3" fmla="*/ 0 h 251"/>
                    <a:gd name="T4" fmla="*/ 436 w 436"/>
                    <a:gd name="T5" fmla="*/ 152 h 251"/>
                    <a:gd name="T6" fmla="*/ 38 w 436"/>
                    <a:gd name="T7" fmla="*/ 251 h 251"/>
                    <a:gd name="T8" fmla="*/ 0 w 436"/>
                    <a:gd name="T9" fmla="*/ 102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6" h="251">
                      <a:moveTo>
                        <a:pt x="0" y="102"/>
                      </a:moveTo>
                      <a:lnTo>
                        <a:pt x="398" y="0"/>
                      </a:lnTo>
                      <a:lnTo>
                        <a:pt x="436" y="152"/>
                      </a:lnTo>
                      <a:lnTo>
                        <a:pt x="38" y="251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E5E6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" name="任意多边形: 形状 23">
                  <a:extLst>
                    <a:ext uri="{FF2B5EF4-FFF2-40B4-BE49-F238E27FC236}">
                      <a16:creationId xmlns:a16="http://schemas.microsoft.com/office/drawing/2014/main" id="{24C0DBF4-4DCA-4CCD-B941-5EEF89D6F7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0643" y="4511710"/>
                  <a:ext cx="178019" cy="95932"/>
                </a:xfrm>
                <a:custGeom>
                  <a:avLst/>
                  <a:gdLst>
                    <a:gd name="T0" fmla="*/ 41 w 76"/>
                    <a:gd name="T1" fmla="*/ 2 h 41"/>
                    <a:gd name="T2" fmla="*/ 50 w 76"/>
                    <a:gd name="T3" fmla="*/ 36 h 41"/>
                    <a:gd name="T4" fmla="*/ 6 w 76"/>
                    <a:gd name="T5" fmla="*/ 31 h 41"/>
                    <a:gd name="T6" fmla="*/ 2 w 76"/>
                    <a:gd name="T7" fmla="*/ 9 h 41"/>
                    <a:gd name="T8" fmla="*/ 41 w 76"/>
                    <a:gd name="T9" fmla="*/ 2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41">
                      <a:moveTo>
                        <a:pt x="41" y="2"/>
                      </a:moveTo>
                      <a:cubicBezTo>
                        <a:pt x="60" y="3"/>
                        <a:pt x="76" y="32"/>
                        <a:pt x="50" y="36"/>
                      </a:cubicBezTo>
                      <a:cubicBezTo>
                        <a:pt x="25" y="41"/>
                        <a:pt x="16" y="41"/>
                        <a:pt x="6" y="31"/>
                      </a:cubicBezTo>
                      <a:cubicBezTo>
                        <a:pt x="0" y="25"/>
                        <a:pt x="1" y="16"/>
                        <a:pt x="2" y="9"/>
                      </a:cubicBezTo>
                      <a:cubicBezTo>
                        <a:pt x="3" y="0"/>
                        <a:pt x="23" y="2"/>
                        <a:pt x="41" y="2"/>
                      </a:cubicBezTo>
                      <a:close/>
                    </a:path>
                  </a:pathLst>
                </a:custGeom>
                <a:solidFill>
                  <a:srgbClr val="E8D4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" name="任意多边形: 形状 24">
                  <a:extLst>
                    <a:ext uri="{FF2B5EF4-FFF2-40B4-BE49-F238E27FC236}">
                      <a16:creationId xmlns:a16="http://schemas.microsoft.com/office/drawing/2014/main" id="{074760E9-24A9-4994-9239-FD728F3875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9434" y="4523577"/>
                  <a:ext cx="147360" cy="84064"/>
                </a:xfrm>
                <a:custGeom>
                  <a:avLst/>
                  <a:gdLst>
                    <a:gd name="T0" fmla="*/ 43 w 63"/>
                    <a:gd name="T1" fmla="*/ 0 h 36"/>
                    <a:gd name="T2" fmla="*/ 42 w 63"/>
                    <a:gd name="T3" fmla="*/ 31 h 36"/>
                    <a:gd name="T4" fmla="*/ 0 w 63"/>
                    <a:gd name="T5" fmla="*/ 27 h 36"/>
                    <a:gd name="T6" fmla="*/ 44 w 63"/>
                    <a:gd name="T7" fmla="*/ 25 h 36"/>
                    <a:gd name="T8" fmla="*/ 43 w 63"/>
                    <a:gd name="T9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36">
                      <a:moveTo>
                        <a:pt x="43" y="0"/>
                      </a:moveTo>
                      <a:cubicBezTo>
                        <a:pt x="57" y="8"/>
                        <a:pt x="63" y="28"/>
                        <a:pt x="42" y="31"/>
                      </a:cubicBezTo>
                      <a:cubicBezTo>
                        <a:pt x="18" y="36"/>
                        <a:pt x="9" y="36"/>
                        <a:pt x="0" y="27"/>
                      </a:cubicBezTo>
                      <a:cubicBezTo>
                        <a:pt x="13" y="30"/>
                        <a:pt x="35" y="30"/>
                        <a:pt x="44" y="25"/>
                      </a:cubicBezTo>
                      <a:cubicBezTo>
                        <a:pt x="51" y="21"/>
                        <a:pt x="47" y="9"/>
                        <a:pt x="43" y="0"/>
                      </a:cubicBezTo>
                      <a:close/>
                    </a:path>
                  </a:pathLst>
                </a:custGeom>
                <a:solidFill>
                  <a:srgbClr val="DCC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" name="任意多边形: 形状 25">
                  <a:extLst>
                    <a:ext uri="{FF2B5EF4-FFF2-40B4-BE49-F238E27FC236}">
                      <a16:creationId xmlns:a16="http://schemas.microsoft.com/office/drawing/2014/main" id="{9D9AA4E2-419F-459E-A136-09B8F7C2A5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2511" y="4591818"/>
                  <a:ext cx="179997" cy="95932"/>
                </a:xfrm>
                <a:custGeom>
                  <a:avLst/>
                  <a:gdLst>
                    <a:gd name="T0" fmla="*/ 42 w 77"/>
                    <a:gd name="T1" fmla="*/ 2 h 41"/>
                    <a:gd name="T2" fmla="*/ 51 w 77"/>
                    <a:gd name="T3" fmla="*/ 36 h 41"/>
                    <a:gd name="T4" fmla="*/ 6 w 77"/>
                    <a:gd name="T5" fmla="*/ 31 h 41"/>
                    <a:gd name="T6" fmla="*/ 2 w 77"/>
                    <a:gd name="T7" fmla="*/ 9 h 41"/>
                    <a:gd name="T8" fmla="*/ 42 w 77"/>
                    <a:gd name="T9" fmla="*/ 2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41">
                      <a:moveTo>
                        <a:pt x="42" y="2"/>
                      </a:moveTo>
                      <a:cubicBezTo>
                        <a:pt x="60" y="3"/>
                        <a:pt x="77" y="32"/>
                        <a:pt x="51" y="36"/>
                      </a:cubicBezTo>
                      <a:cubicBezTo>
                        <a:pt x="25" y="41"/>
                        <a:pt x="16" y="41"/>
                        <a:pt x="6" y="31"/>
                      </a:cubicBezTo>
                      <a:cubicBezTo>
                        <a:pt x="0" y="25"/>
                        <a:pt x="1" y="16"/>
                        <a:pt x="2" y="9"/>
                      </a:cubicBezTo>
                      <a:cubicBezTo>
                        <a:pt x="4" y="0"/>
                        <a:pt x="23" y="2"/>
                        <a:pt x="42" y="2"/>
                      </a:cubicBezTo>
                      <a:close/>
                    </a:path>
                  </a:pathLst>
                </a:custGeom>
                <a:solidFill>
                  <a:srgbClr val="E8D4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" name="任意多边形: 形状 26">
                  <a:extLst>
                    <a:ext uri="{FF2B5EF4-FFF2-40B4-BE49-F238E27FC236}">
                      <a16:creationId xmlns:a16="http://schemas.microsoft.com/office/drawing/2014/main" id="{87952F84-B3D8-4F01-A859-6E11FB4FA3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1302" y="4602697"/>
                  <a:ext cx="149338" cy="85053"/>
                </a:xfrm>
                <a:custGeom>
                  <a:avLst/>
                  <a:gdLst>
                    <a:gd name="T0" fmla="*/ 44 w 64"/>
                    <a:gd name="T1" fmla="*/ 0 h 36"/>
                    <a:gd name="T2" fmla="*/ 43 w 64"/>
                    <a:gd name="T3" fmla="*/ 31 h 36"/>
                    <a:gd name="T4" fmla="*/ 0 w 64"/>
                    <a:gd name="T5" fmla="*/ 27 h 36"/>
                    <a:gd name="T6" fmla="*/ 45 w 64"/>
                    <a:gd name="T7" fmla="*/ 25 h 36"/>
                    <a:gd name="T8" fmla="*/ 44 w 64"/>
                    <a:gd name="T9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36">
                      <a:moveTo>
                        <a:pt x="44" y="0"/>
                      </a:moveTo>
                      <a:cubicBezTo>
                        <a:pt x="57" y="8"/>
                        <a:pt x="64" y="28"/>
                        <a:pt x="43" y="31"/>
                      </a:cubicBezTo>
                      <a:cubicBezTo>
                        <a:pt x="19" y="36"/>
                        <a:pt x="9" y="36"/>
                        <a:pt x="0" y="27"/>
                      </a:cubicBezTo>
                      <a:cubicBezTo>
                        <a:pt x="14" y="30"/>
                        <a:pt x="35" y="30"/>
                        <a:pt x="45" y="25"/>
                      </a:cubicBezTo>
                      <a:cubicBezTo>
                        <a:pt x="52" y="21"/>
                        <a:pt x="48" y="9"/>
                        <a:pt x="44" y="0"/>
                      </a:cubicBezTo>
                      <a:close/>
                    </a:path>
                  </a:pathLst>
                </a:custGeom>
                <a:solidFill>
                  <a:srgbClr val="DCC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" name="任意多边形: 形状 27">
                  <a:extLst>
                    <a:ext uri="{FF2B5EF4-FFF2-40B4-BE49-F238E27FC236}">
                      <a16:creationId xmlns:a16="http://schemas.microsoft.com/office/drawing/2014/main" id="{355BD306-035D-404C-9AB9-DB7DA84A1C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1192" y="4670937"/>
                  <a:ext cx="177030" cy="95932"/>
                </a:xfrm>
                <a:custGeom>
                  <a:avLst/>
                  <a:gdLst>
                    <a:gd name="T0" fmla="*/ 41 w 76"/>
                    <a:gd name="T1" fmla="*/ 3 h 41"/>
                    <a:gd name="T2" fmla="*/ 51 w 76"/>
                    <a:gd name="T3" fmla="*/ 37 h 41"/>
                    <a:gd name="T4" fmla="*/ 6 w 76"/>
                    <a:gd name="T5" fmla="*/ 31 h 41"/>
                    <a:gd name="T6" fmla="*/ 2 w 76"/>
                    <a:gd name="T7" fmla="*/ 10 h 41"/>
                    <a:gd name="T8" fmla="*/ 41 w 76"/>
                    <a:gd name="T9" fmla="*/ 3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41">
                      <a:moveTo>
                        <a:pt x="41" y="3"/>
                      </a:moveTo>
                      <a:cubicBezTo>
                        <a:pt x="60" y="3"/>
                        <a:pt x="76" y="32"/>
                        <a:pt x="51" y="37"/>
                      </a:cubicBezTo>
                      <a:cubicBezTo>
                        <a:pt x="25" y="41"/>
                        <a:pt x="16" y="41"/>
                        <a:pt x="6" y="31"/>
                      </a:cubicBezTo>
                      <a:cubicBezTo>
                        <a:pt x="0" y="25"/>
                        <a:pt x="1" y="16"/>
                        <a:pt x="2" y="10"/>
                      </a:cubicBezTo>
                      <a:cubicBezTo>
                        <a:pt x="4" y="0"/>
                        <a:pt x="23" y="2"/>
                        <a:pt x="41" y="3"/>
                      </a:cubicBezTo>
                      <a:close/>
                    </a:path>
                  </a:pathLst>
                </a:custGeom>
                <a:solidFill>
                  <a:srgbClr val="E8D4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" name="任意多边形: 形状 28">
                  <a:extLst>
                    <a:ext uri="{FF2B5EF4-FFF2-40B4-BE49-F238E27FC236}">
                      <a16:creationId xmlns:a16="http://schemas.microsoft.com/office/drawing/2014/main" id="{4105FB0F-E26C-4FB3-B390-BB3C399A2F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58994" y="4684783"/>
                  <a:ext cx="147360" cy="82086"/>
                </a:xfrm>
                <a:custGeom>
                  <a:avLst/>
                  <a:gdLst>
                    <a:gd name="T0" fmla="*/ 44 w 63"/>
                    <a:gd name="T1" fmla="*/ 0 h 35"/>
                    <a:gd name="T2" fmla="*/ 43 w 63"/>
                    <a:gd name="T3" fmla="*/ 31 h 35"/>
                    <a:gd name="T4" fmla="*/ 0 w 63"/>
                    <a:gd name="T5" fmla="*/ 27 h 35"/>
                    <a:gd name="T6" fmla="*/ 44 w 63"/>
                    <a:gd name="T7" fmla="*/ 24 h 35"/>
                    <a:gd name="T8" fmla="*/ 44 w 63"/>
                    <a:gd name="T9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35">
                      <a:moveTo>
                        <a:pt x="44" y="0"/>
                      </a:moveTo>
                      <a:cubicBezTo>
                        <a:pt x="57" y="7"/>
                        <a:pt x="63" y="27"/>
                        <a:pt x="43" y="31"/>
                      </a:cubicBezTo>
                      <a:cubicBezTo>
                        <a:pt x="19" y="35"/>
                        <a:pt x="9" y="35"/>
                        <a:pt x="0" y="27"/>
                      </a:cubicBezTo>
                      <a:cubicBezTo>
                        <a:pt x="13" y="29"/>
                        <a:pt x="35" y="29"/>
                        <a:pt x="44" y="24"/>
                      </a:cubicBezTo>
                      <a:cubicBezTo>
                        <a:pt x="52" y="20"/>
                        <a:pt x="47" y="8"/>
                        <a:pt x="44" y="0"/>
                      </a:cubicBezTo>
                      <a:close/>
                    </a:path>
                  </a:pathLst>
                </a:custGeom>
                <a:solidFill>
                  <a:srgbClr val="DCC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" name="任意多边形: 形状 29">
                  <a:extLst>
                    <a:ext uri="{FF2B5EF4-FFF2-40B4-BE49-F238E27FC236}">
                      <a16:creationId xmlns:a16="http://schemas.microsoft.com/office/drawing/2014/main" id="{90803FF0-3D80-44BF-998B-801FC78C50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6906" y="4750057"/>
                  <a:ext cx="142415" cy="78130"/>
                </a:xfrm>
                <a:custGeom>
                  <a:avLst/>
                  <a:gdLst>
                    <a:gd name="T0" fmla="*/ 33 w 61"/>
                    <a:gd name="T1" fmla="*/ 2 h 33"/>
                    <a:gd name="T2" fmla="*/ 40 w 61"/>
                    <a:gd name="T3" fmla="*/ 29 h 33"/>
                    <a:gd name="T4" fmla="*/ 4 w 61"/>
                    <a:gd name="T5" fmla="*/ 25 h 33"/>
                    <a:gd name="T6" fmla="*/ 1 w 61"/>
                    <a:gd name="T7" fmla="*/ 8 h 33"/>
                    <a:gd name="T8" fmla="*/ 33 w 61"/>
                    <a:gd name="T9" fmla="*/ 2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3">
                      <a:moveTo>
                        <a:pt x="33" y="2"/>
                      </a:moveTo>
                      <a:cubicBezTo>
                        <a:pt x="48" y="3"/>
                        <a:pt x="61" y="26"/>
                        <a:pt x="40" y="29"/>
                      </a:cubicBezTo>
                      <a:cubicBezTo>
                        <a:pt x="20" y="33"/>
                        <a:pt x="12" y="33"/>
                        <a:pt x="4" y="25"/>
                      </a:cubicBezTo>
                      <a:cubicBezTo>
                        <a:pt x="0" y="20"/>
                        <a:pt x="0" y="13"/>
                        <a:pt x="1" y="8"/>
                      </a:cubicBezTo>
                      <a:cubicBezTo>
                        <a:pt x="2" y="0"/>
                        <a:pt x="18" y="2"/>
                        <a:pt x="33" y="2"/>
                      </a:cubicBezTo>
                      <a:close/>
                    </a:path>
                  </a:pathLst>
                </a:custGeom>
                <a:solidFill>
                  <a:srgbClr val="E8D4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" name="任意多边形: 形状 30">
                  <a:extLst>
                    <a:ext uri="{FF2B5EF4-FFF2-40B4-BE49-F238E27FC236}">
                      <a16:creationId xmlns:a16="http://schemas.microsoft.com/office/drawing/2014/main" id="{C699CAAC-9BE4-4C92-B3A5-D7B4905B72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0752" y="4761925"/>
                  <a:ext cx="118679" cy="66263"/>
                </a:xfrm>
                <a:custGeom>
                  <a:avLst/>
                  <a:gdLst>
                    <a:gd name="T0" fmla="*/ 35 w 51"/>
                    <a:gd name="T1" fmla="*/ 0 h 28"/>
                    <a:gd name="T2" fmla="*/ 34 w 51"/>
                    <a:gd name="T3" fmla="*/ 24 h 28"/>
                    <a:gd name="T4" fmla="*/ 0 w 51"/>
                    <a:gd name="T5" fmla="*/ 21 h 28"/>
                    <a:gd name="T6" fmla="*/ 36 w 51"/>
                    <a:gd name="T7" fmla="*/ 19 h 28"/>
                    <a:gd name="T8" fmla="*/ 35 w 51"/>
                    <a:gd name="T9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28">
                      <a:moveTo>
                        <a:pt x="35" y="0"/>
                      </a:moveTo>
                      <a:cubicBezTo>
                        <a:pt x="46" y="6"/>
                        <a:pt x="51" y="21"/>
                        <a:pt x="34" y="24"/>
                      </a:cubicBezTo>
                      <a:cubicBezTo>
                        <a:pt x="15" y="28"/>
                        <a:pt x="7" y="28"/>
                        <a:pt x="0" y="21"/>
                      </a:cubicBezTo>
                      <a:cubicBezTo>
                        <a:pt x="11" y="23"/>
                        <a:pt x="28" y="23"/>
                        <a:pt x="36" y="19"/>
                      </a:cubicBezTo>
                      <a:cubicBezTo>
                        <a:pt x="41" y="16"/>
                        <a:pt x="38" y="6"/>
                        <a:pt x="35" y="0"/>
                      </a:cubicBezTo>
                      <a:close/>
                    </a:path>
                  </a:pathLst>
                </a:custGeom>
                <a:solidFill>
                  <a:srgbClr val="DCC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" name="任意多边形: 形状 31">
                  <a:extLst>
                    <a:ext uri="{FF2B5EF4-FFF2-40B4-BE49-F238E27FC236}">
                      <a16:creationId xmlns:a16="http://schemas.microsoft.com/office/drawing/2014/main" id="{B50E5ADD-98F4-40F9-A673-F87E98F8AC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9318" y="5391913"/>
                  <a:ext cx="1829636" cy="1015695"/>
                </a:xfrm>
                <a:custGeom>
                  <a:avLst/>
                  <a:gdLst>
                    <a:gd name="T0" fmla="*/ 714 w 782"/>
                    <a:gd name="T1" fmla="*/ 246 h 434"/>
                    <a:gd name="T2" fmla="*/ 120 w 782"/>
                    <a:gd name="T3" fmla="*/ 421 h 434"/>
                    <a:gd name="T4" fmla="*/ 36 w 782"/>
                    <a:gd name="T5" fmla="*/ 408 h 434"/>
                    <a:gd name="T6" fmla="*/ 0 w 782"/>
                    <a:gd name="T7" fmla="*/ 230 h 434"/>
                    <a:gd name="T8" fmla="*/ 34 w 782"/>
                    <a:gd name="T9" fmla="*/ 220 h 434"/>
                    <a:gd name="T10" fmla="*/ 402 w 782"/>
                    <a:gd name="T11" fmla="*/ 110 h 434"/>
                    <a:gd name="T12" fmla="*/ 717 w 782"/>
                    <a:gd name="T13" fmla="*/ 47 h 434"/>
                    <a:gd name="T14" fmla="*/ 772 w 782"/>
                    <a:gd name="T15" fmla="*/ 186 h 434"/>
                    <a:gd name="T16" fmla="*/ 714 w 782"/>
                    <a:gd name="T17" fmla="*/ 246 h 4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82" h="434">
                      <a:moveTo>
                        <a:pt x="714" y="246"/>
                      </a:moveTo>
                      <a:cubicBezTo>
                        <a:pt x="455" y="323"/>
                        <a:pt x="385" y="388"/>
                        <a:pt x="120" y="421"/>
                      </a:cubicBezTo>
                      <a:cubicBezTo>
                        <a:pt x="104" y="423"/>
                        <a:pt x="36" y="434"/>
                        <a:pt x="36" y="408"/>
                      </a:cubicBezTo>
                      <a:cubicBezTo>
                        <a:pt x="36" y="382"/>
                        <a:pt x="0" y="230"/>
                        <a:pt x="0" y="230"/>
                      </a:cubicBezTo>
                      <a:cubicBezTo>
                        <a:pt x="0" y="230"/>
                        <a:pt x="13" y="227"/>
                        <a:pt x="34" y="220"/>
                      </a:cubicBezTo>
                      <a:cubicBezTo>
                        <a:pt x="110" y="197"/>
                        <a:pt x="296" y="140"/>
                        <a:pt x="402" y="110"/>
                      </a:cubicBezTo>
                      <a:cubicBezTo>
                        <a:pt x="538" y="72"/>
                        <a:pt x="655" y="0"/>
                        <a:pt x="717" y="47"/>
                      </a:cubicBezTo>
                      <a:cubicBezTo>
                        <a:pt x="779" y="94"/>
                        <a:pt x="782" y="144"/>
                        <a:pt x="772" y="186"/>
                      </a:cubicBezTo>
                      <a:cubicBezTo>
                        <a:pt x="762" y="228"/>
                        <a:pt x="714" y="246"/>
                        <a:pt x="714" y="246"/>
                      </a:cubicBezTo>
                      <a:close/>
                    </a:path>
                  </a:pathLst>
                </a:custGeom>
                <a:solidFill>
                  <a:srgbClr val="6F5C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" name="任意多边形: 形状 32">
                  <a:extLst>
                    <a:ext uri="{FF2B5EF4-FFF2-40B4-BE49-F238E27FC236}">
                      <a16:creationId xmlns:a16="http://schemas.microsoft.com/office/drawing/2014/main" id="{65163237-DAAC-4929-A009-FC0B739E8A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4703" y="5857728"/>
                  <a:ext cx="254171" cy="559770"/>
                </a:xfrm>
                <a:custGeom>
                  <a:avLst/>
                  <a:gdLst>
                    <a:gd name="T0" fmla="*/ 58 w 109"/>
                    <a:gd name="T1" fmla="*/ 2 h 239"/>
                    <a:gd name="T2" fmla="*/ 2 w 109"/>
                    <a:gd name="T3" fmla="*/ 22 h 239"/>
                    <a:gd name="T4" fmla="*/ 25 w 109"/>
                    <a:gd name="T5" fmla="*/ 139 h 239"/>
                    <a:gd name="T6" fmla="*/ 35 w 109"/>
                    <a:gd name="T7" fmla="*/ 232 h 239"/>
                    <a:gd name="T8" fmla="*/ 109 w 109"/>
                    <a:gd name="T9" fmla="*/ 226 h 239"/>
                    <a:gd name="T10" fmla="*/ 87 w 109"/>
                    <a:gd name="T11" fmla="*/ 82 h 239"/>
                    <a:gd name="T12" fmla="*/ 73 w 109"/>
                    <a:gd name="T13" fmla="*/ 14 h 239"/>
                    <a:gd name="T14" fmla="*/ 58 w 109"/>
                    <a:gd name="T15" fmla="*/ 2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9" h="239">
                      <a:moveTo>
                        <a:pt x="58" y="2"/>
                      </a:moveTo>
                      <a:cubicBezTo>
                        <a:pt x="38" y="6"/>
                        <a:pt x="3" y="17"/>
                        <a:pt x="2" y="22"/>
                      </a:cubicBezTo>
                      <a:cubicBezTo>
                        <a:pt x="0" y="29"/>
                        <a:pt x="15" y="70"/>
                        <a:pt x="25" y="139"/>
                      </a:cubicBezTo>
                      <a:cubicBezTo>
                        <a:pt x="35" y="208"/>
                        <a:pt x="26" y="225"/>
                        <a:pt x="35" y="232"/>
                      </a:cubicBezTo>
                      <a:cubicBezTo>
                        <a:pt x="44" y="239"/>
                        <a:pt x="109" y="226"/>
                        <a:pt x="109" y="226"/>
                      </a:cubicBezTo>
                      <a:cubicBezTo>
                        <a:pt x="109" y="226"/>
                        <a:pt x="91" y="122"/>
                        <a:pt x="87" y="82"/>
                      </a:cubicBezTo>
                      <a:cubicBezTo>
                        <a:pt x="84" y="50"/>
                        <a:pt x="77" y="27"/>
                        <a:pt x="73" y="14"/>
                      </a:cubicBezTo>
                      <a:cubicBezTo>
                        <a:pt x="70" y="6"/>
                        <a:pt x="70" y="0"/>
                        <a:pt x="58" y="2"/>
                      </a:cubicBezTo>
                      <a:close/>
                    </a:path>
                  </a:pathLst>
                </a:custGeom>
                <a:solidFill>
                  <a:srgbClr val="614C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" name="任意多边形: 形状 33">
                  <a:extLst>
                    <a:ext uri="{FF2B5EF4-FFF2-40B4-BE49-F238E27FC236}">
                      <a16:creationId xmlns:a16="http://schemas.microsoft.com/office/drawing/2014/main" id="{68577F75-2286-4AB4-B408-FEE03E33E9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1292" y="5616414"/>
                  <a:ext cx="1642716" cy="770425"/>
                </a:xfrm>
                <a:custGeom>
                  <a:avLst/>
                  <a:gdLst>
                    <a:gd name="T0" fmla="*/ 0 w 702"/>
                    <a:gd name="T1" fmla="*/ 226 h 329"/>
                    <a:gd name="T2" fmla="*/ 16 w 702"/>
                    <a:gd name="T3" fmla="*/ 329 h 329"/>
                    <a:gd name="T4" fmla="*/ 42 w 702"/>
                    <a:gd name="T5" fmla="*/ 325 h 329"/>
                    <a:gd name="T6" fmla="*/ 277 w 702"/>
                    <a:gd name="T7" fmla="*/ 276 h 329"/>
                    <a:gd name="T8" fmla="*/ 321 w 702"/>
                    <a:gd name="T9" fmla="*/ 262 h 329"/>
                    <a:gd name="T10" fmla="*/ 360 w 702"/>
                    <a:gd name="T11" fmla="*/ 248 h 329"/>
                    <a:gd name="T12" fmla="*/ 378 w 702"/>
                    <a:gd name="T13" fmla="*/ 241 h 329"/>
                    <a:gd name="T14" fmla="*/ 413 w 702"/>
                    <a:gd name="T15" fmla="*/ 227 h 329"/>
                    <a:gd name="T16" fmla="*/ 423 w 702"/>
                    <a:gd name="T17" fmla="*/ 224 h 329"/>
                    <a:gd name="T18" fmla="*/ 529 w 702"/>
                    <a:gd name="T19" fmla="*/ 185 h 329"/>
                    <a:gd name="T20" fmla="*/ 596 w 702"/>
                    <a:gd name="T21" fmla="*/ 163 h 329"/>
                    <a:gd name="T22" fmla="*/ 636 w 702"/>
                    <a:gd name="T23" fmla="*/ 150 h 329"/>
                    <a:gd name="T24" fmla="*/ 694 w 702"/>
                    <a:gd name="T25" fmla="*/ 90 h 329"/>
                    <a:gd name="T26" fmla="*/ 683 w 702"/>
                    <a:gd name="T27" fmla="*/ 0 h 329"/>
                    <a:gd name="T28" fmla="*/ 609 w 702"/>
                    <a:gd name="T29" fmla="*/ 129 h 329"/>
                    <a:gd name="T30" fmla="*/ 525 w 702"/>
                    <a:gd name="T31" fmla="*/ 162 h 329"/>
                    <a:gd name="T32" fmla="*/ 472 w 702"/>
                    <a:gd name="T33" fmla="*/ 179 h 329"/>
                    <a:gd name="T34" fmla="*/ 438 w 702"/>
                    <a:gd name="T35" fmla="*/ 189 h 329"/>
                    <a:gd name="T36" fmla="*/ 436 w 702"/>
                    <a:gd name="T37" fmla="*/ 190 h 329"/>
                    <a:gd name="T38" fmla="*/ 400 w 702"/>
                    <a:gd name="T39" fmla="*/ 200 h 329"/>
                    <a:gd name="T40" fmla="*/ 389 w 702"/>
                    <a:gd name="T41" fmla="*/ 203 h 329"/>
                    <a:gd name="T42" fmla="*/ 345 w 702"/>
                    <a:gd name="T43" fmla="*/ 215 h 329"/>
                    <a:gd name="T44" fmla="*/ 214 w 702"/>
                    <a:gd name="T45" fmla="*/ 249 h 329"/>
                    <a:gd name="T46" fmla="*/ 28 w 702"/>
                    <a:gd name="T47" fmla="*/ 278 h 329"/>
                    <a:gd name="T48" fmla="*/ 0 w 702"/>
                    <a:gd name="T49" fmla="*/ 226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02" h="329">
                      <a:moveTo>
                        <a:pt x="0" y="226"/>
                      </a:moveTo>
                      <a:cubicBezTo>
                        <a:pt x="6" y="271"/>
                        <a:pt x="16" y="329"/>
                        <a:pt x="16" y="329"/>
                      </a:cubicBezTo>
                      <a:cubicBezTo>
                        <a:pt x="28" y="328"/>
                        <a:pt x="37" y="326"/>
                        <a:pt x="42" y="325"/>
                      </a:cubicBezTo>
                      <a:cubicBezTo>
                        <a:pt x="141" y="313"/>
                        <a:pt x="212" y="296"/>
                        <a:pt x="277" y="276"/>
                      </a:cubicBezTo>
                      <a:cubicBezTo>
                        <a:pt x="292" y="272"/>
                        <a:pt x="306" y="267"/>
                        <a:pt x="321" y="262"/>
                      </a:cubicBezTo>
                      <a:cubicBezTo>
                        <a:pt x="334" y="257"/>
                        <a:pt x="347" y="252"/>
                        <a:pt x="360" y="248"/>
                      </a:cubicBezTo>
                      <a:cubicBezTo>
                        <a:pt x="366" y="245"/>
                        <a:pt x="372" y="243"/>
                        <a:pt x="378" y="241"/>
                      </a:cubicBezTo>
                      <a:cubicBezTo>
                        <a:pt x="390" y="236"/>
                        <a:pt x="401" y="232"/>
                        <a:pt x="413" y="227"/>
                      </a:cubicBezTo>
                      <a:cubicBezTo>
                        <a:pt x="416" y="226"/>
                        <a:pt x="420" y="225"/>
                        <a:pt x="423" y="224"/>
                      </a:cubicBezTo>
                      <a:cubicBezTo>
                        <a:pt x="455" y="211"/>
                        <a:pt x="490" y="198"/>
                        <a:pt x="529" y="185"/>
                      </a:cubicBezTo>
                      <a:cubicBezTo>
                        <a:pt x="550" y="178"/>
                        <a:pt x="572" y="170"/>
                        <a:pt x="596" y="163"/>
                      </a:cubicBezTo>
                      <a:cubicBezTo>
                        <a:pt x="609" y="159"/>
                        <a:pt x="622" y="155"/>
                        <a:pt x="636" y="150"/>
                      </a:cubicBezTo>
                      <a:cubicBezTo>
                        <a:pt x="636" y="150"/>
                        <a:pt x="684" y="132"/>
                        <a:pt x="694" y="90"/>
                      </a:cubicBezTo>
                      <a:cubicBezTo>
                        <a:pt x="701" y="63"/>
                        <a:pt x="702" y="31"/>
                        <a:pt x="683" y="0"/>
                      </a:cubicBezTo>
                      <a:cubicBezTo>
                        <a:pt x="679" y="30"/>
                        <a:pt x="660" y="98"/>
                        <a:pt x="609" y="129"/>
                      </a:cubicBezTo>
                      <a:cubicBezTo>
                        <a:pt x="595" y="137"/>
                        <a:pt x="565" y="149"/>
                        <a:pt x="525" y="162"/>
                      </a:cubicBezTo>
                      <a:cubicBezTo>
                        <a:pt x="509" y="167"/>
                        <a:pt x="491" y="173"/>
                        <a:pt x="472" y="179"/>
                      </a:cubicBezTo>
                      <a:cubicBezTo>
                        <a:pt x="461" y="182"/>
                        <a:pt x="450" y="186"/>
                        <a:pt x="438" y="189"/>
                      </a:cubicBezTo>
                      <a:cubicBezTo>
                        <a:pt x="437" y="190"/>
                        <a:pt x="436" y="190"/>
                        <a:pt x="436" y="190"/>
                      </a:cubicBezTo>
                      <a:cubicBezTo>
                        <a:pt x="424" y="193"/>
                        <a:pt x="412" y="197"/>
                        <a:pt x="400" y="200"/>
                      </a:cubicBezTo>
                      <a:cubicBezTo>
                        <a:pt x="397" y="201"/>
                        <a:pt x="393" y="202"/>
                        <a:pt x="389" y="203"/>
                      </a:cubicBezTo>
                      <a:cubicBezTo>
                        <a:pt x="374" y="207"/>
                        <a:pt x="360" y="211"/>
                        <a:pt x="345" y="215"/>
                      </a:cubicBezTo>
                      <a:cubicBezTo>
                        <a:pt x="301" y="227"/>
                        <a:pt x="256" y="239"/>
                        <a:pt x="214" y="249"/>
                      </a:cubicBezTo>
                      <a:cubicBezTo>
                        <a:pt x="119" y="271"/>
                        <a:pt x="41" y="285"/>
                        <a:pt x="28" y="278"/>
                      </a:cubicBezTo>
                      <a:cubicBezTo>
                        <a:pt x="16" y="271"/>
                        <a:pt x="7" y="250"/>
                        <a:pt x="0" y="226"/>
                      </a:cubicBezTo>
                      <a:close/>
                    </a:path>
                  </a:pathLst>
                </a:custGeom>
                <a:solidFill>
                  <a:srgbClr val="614C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" name="任意多边形: 形状 34">
                  <a:extLst>
                    <a:ext uri="{FF2B5EF4-FFF2-40B4-BE49-F238E27FC236}">
                      <a16:creationId xmlns:a16="http://schemas.microsoft.com/office/drawing/2014/main" id="{A10C5292-4406-4DC8-868A-24E21CD346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70622" y="2353728"/>
                  <a:ext cx="411421" cy="416366"/>
                </a:xfrm>
                <a:custGeom>
                  <a:avLst/>
                  <a:gdLst>
                    <a:gd name="T0" fmla="*/ 176 w 176"/>
                    <a:gd name="T1" fmla="*/ 0 h 178"/>
                    <a:gd name="T2" fmla="*/ 88 w 176"/>
                    <a:gd name="T3" fmla="*/ 45 h 178"/>
                    <a:gd name="T4" fmla="*/ 30 w 176"/>
                    <a:gd name="T5" fmla="*/ 102 h 178"/>
                    <a:gd name="T6" fmla="*/ 65 w 176"/>
                    <a:gd name="T7" fmla="*/ 25 h 178"/>
                    <a:gd name="T8" fmla="*/ 14 w 176"/>
                    <a:gd name="T9" fmla="*/ 90 h 178"/>
                    <a:gd name="T10" fmla="*/ 28 w 176"/>
                    <a:gd name="T11" fmla="*/ 175 h 178"/>
                    <a:gd name="T12" fmla="*/ 26 w 176"/>
                    <a:gd name="T13" fmla="*/ 133 h 178"/>
                    <a:gd name="T14" fmla="*/ 32 w 176"/>
                    <a:gd name="T15" fmla="*/ 117 h 178"/>
                    <a:gd name="T16" fmla="*/ 40 w 176"/>
                    <a:gd name="T17" fmla="*/ 159 h 178"/>
                    <a:gd name="T18" fmla="*/ 76 w 176"/>
                    <a:gd name="T19" fmla="*/ 84 h 178"/>
                    <a:gd name="T20" fmla="*/ 176 w 176"/>
                    <a:gd name="T21" fmla="*/ 0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6" h="178">
                      <a:moveTo>
                        <a:pt x="176" y="0"/>
                      </a:moveTo>
                      <a:cubicBezTo>
                        <a:pt x="165" y="1"/>
                        <a:pt x="125" y="16"/>
                        <a:pt x="88" y="45"/>
                      </a:cubicBezTo>
                      <a:cubicBezTo>
                        <a:pt x="52" y="73"/>
                        <a:pt x="31" y="97"/>
                        <a:pt x="30" y="102"/>
                      </a:cubicBezTo>
                      <a:cubicBezTo>
                        <a:pt x="34" y="77"/>
                        <a:pt x="65" y="25"/>
                        <a:pt x="65" y="25"/>
                      </a:cubicBezTo>
                      <a:cubicBezTo>
                        <a:pt x="65" y="25"/>
                        <a:pt x="28" y="49"/>
                        <a:pt x="14" y="90"/>
                      </a:cubicBezTo>
                      <a:cubicBezTo>
                        <a:pt x="0" y="132"/>
                        <a:pt x="29" y="178"/>
                        <a:pt x="28" y="175"/>
                      </a:cubicBezTo>
                      <a:cubicBezTo>
                        <a:pt x="28" y="173"/>
                        <a:pt x="22" y="147"/>
                        <a:pt x="26" y="133"/>
                      </a:cubicBezTo>
                      <a:cubicBezTo>
                        <a:pt x="29" y="119"/>
                        <a:pt x="32" y="117"/>
                        <a:pt x="32" y="117"/>
                      </a:cubicBezTo>
                      <a:cubicBezTo>
                        <a:pt x="32" y="117"/>
                        <a:pt x="40" y="160"/>
                        <a:pt x="40" y="159"/>
                      </a:cubicBezTo>
                      <a:cubicBezTo>
                        <a:pt x="40" y="157"/>
                        <a:pt x="35" y="130"/>
                        <a:pt x="76" y="84"/>
                      </a:cubicBezTo>
                      <a:cubicBezTo>
                        <a:pt x="117" y="39"/>
                        <a:pt x="176" y="0"/>
                        <a:pt x="176" y="0"/>
                      </a:cubicBezTo>
                      <a:close/>
                    </a:path>
                  </a:pathLst>
                </a:custGeom>
                <a:solidFill>
                  <a:srgbClr val="8C66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" name="任意多边形: 形状 35">
                  <a:extLst>
                    <a:ext uri="{FF2B5EF4-FFF2-40B4-BE49-F238E27FC236}">
                      <a16:creationId xmlns:a16="http://schemas.microsoft.com/office/drawing/2014/main" id="{4E5520F2-3393-4F07-BBAA-48F42DDB57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06991" y="2419001"/>
                  <a:ext cx="310544" cy="325379"/>
                </a:xfrm>
                <a:custGeom>
                  <a:avLst/>
                  <a:gdLst>
                    <a:gd name="T0" fmla="*/ 124 w 133"/>
                    <a:gd name="T1" fmla="*/ 0 h 139"/>
                    <a:gd name="T2" fmla="*/ 1 w 133"/>
                    <a:gd name="T3" fmla="*/ 137 h 139"/>
                    <a:gd name="T4" fmla="*/ 77 w 133"/>
                    <a:gd name="T5" fmla="*/ 77 h 139"/>
                    <a:gd name="T6" fmla="*/ 133 w 133"/>
                    <a:gd name="T7" fmla="*/ 54 h 139"/>
                    <a:gd name="T8" fmla="*/ 77 w 133"/>
                    <a:gd name="T9" fmla="*/ 63 h 139"/>
                    <a:gd name="T10" fmla="*/ 40 w 133"/>
                    <a:gd name="T11" fmla="*/ 83 h 139"/>
                    <a:gd name="T12" fmla="*/ 91 w 133"/>
                    <a:gd name="T13" fmla="*/ 24 h 139"/>
                    <a:gd name="T14" fmla="*/ 124 w 133"/>
                    <a:gd name="T15" fmla="*/ 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3" h="139">
                      <a:moveTo>
                        <a:pt x="124" y="0"/>
                      </a:moveTo>
                      <a:cubicBezTo>
                        <a:pt x="39" y="12"/>
                        <a:pt x="2" y="139"/>
                        <a:pt x="1" y="137"/>
                      </a:cubicBezTo>
                      <a:cubicBezTo>
                        <a:pt x="0" y="134"/>
                        <a:pt x="46" y="94"/>
                        <a:pt x="77" y="77"/>
                      </a:cubicBezTo>
                      <a:cubicBezTo>
                        <a:pt x="108" y="60"/>
                        <a:pt x="133" y="54"/>
                        <a:pt x="133" y="54"/>
                      </a:cubicBezTo>
                      <a:cubicBezTo>
                        <a:pt x="133" y="54"/>
                        <a:pt x="109" y="48"/>
                        <a:pt x="77" y="63"/>
                      </a:cubicBezTo>
                      <a:cubicBezTo>
                        <a:pt x="45" y="78"/>
                        <a:pt x="39" y="86"/>
                        <a:pt x="40" y="83"/>
                      </a:cubicBezTo>
                      <a:cubicBezTo>
                        <a:pt x="41" y="81"/>
                        <a:pt x="67" y="46"/>
                        <a:pt x="91" y="24"/>
                      </a:cubicBezTo>
                      <a:cubicBezTo>
                        <a:pt x="114" y="3"/>
                        <a:pt x="124" y="0"/>
                        <a:pt x="124" y="0"/>
                      </a:cubicBezTo>
                      <a:close/>
                    </a:path>
                  </a:pathLst>
                </a:custGeom>
                <a:solidFill>
                  <a:srgbClr val="8C66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E1BE4D21-3F57-4420-A900-A21F7ECCE0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75550" y="4696651"/>
                  <a:ext cx="767458" cy="49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任意多边形: 形状 37">
                  <a:extLst>
                    <a:ext uri="{FF2B5EF4-FFF2-40B4-BE49-F238E27FC236}">
                      <a16:creationId xmlns:a16="http://schemas.microsoft.com/office/drawing/2014/main" id="{5E08DBA7-D41E-4400-9CCA-9791685A1C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2952" y="4083476"/>
                  <a:ext cx="1195692" cy="337246"/>
                </a:xfrm>
                <a:custGeom>
                  <a:avLst/>
                  <a:gdLst>
                    <a:gd name="T0" fmla="*/ 16 w 511"/>
                    <a:gd name="T1" fmla="*/ 61 h 144"/>
                    <a:gd name="T2" fmla="*/ 0 w 511"/>
                    <a:gd name="T3" fmla="*/ 10 h 144"/>
                    <a:gd name="T4" fmla="*/ 33 w 511"/>
                    <a:gd name="T5" fmla="*/ 5 h 144"/>
                    <a:gd name="T6" fmla="*/ 182 w 511"/>
                    <a:gd name="T7" fmla="*/ 36 h 144"/>
                    <a:gd name="T8" fmla="*/ 232 w 511"/>
                    <a:gd name="T9" fmla="*/ 79 h 144"/>
                    <a:gd name="T10" fmla="*/ 470 w 511"/>
                    <a:gd name="T11" fmla="*/ 13 h 144"/>
                    <a:gd name="T12" fmla="*/ 511 w 511"/>
                    <a:gd name="T13" fmla="*/ 19 h 144"/>
                    <a:gd name="T14" fmla="*/ 473 w 511"/>
                    <a:gd name="T15" fmla="*/ 88 h 144"/>
                    <a:gd name="T16" fmla="*/ 234 w 511"/>
                    <a:gd name="T17" fmla="*/ 144 h 144"/>
                    <a:gd name="T18" fmla="*/ 16 w 511"/>
                    <a:gd name="T19" fmla="*/ 61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1" h="144">
                      <a:moveTo>
                        <a:pt x="16" y="61"/>
                      </a:moveTo>
                      <a:cubicBezTo>
                        <a:pt x="12" y="57"/>
                        <a:pt x="0" y="10"/>
                        <a:pt x="0" y="10"/>
                      </a:cubicBez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3" y="5"/>
                        <a:pt x="137" y="15"/>
                        <a:pt x="182" y="36"/>
                      </a:cubicBezTo>
                      <a:cubicBezTo>
                        <a:pt x="227" y="56"/>
                        <a:pt x="232" y="79"/>
                        <a:pt x="232" y="79"/>
                      </a:cubicBezTo>
                      <a:cubicBezTo>
                        <a:pt x="278" y="52"/>
                        <a:pt x="392" y="0"/>
                        <a:pt x="470" y="13"/>
                      </a:cubicBezTo>
                      <a:cubicBezTo>
                        <a:pt x="511" y="19"/>
                        <a:pt x="511" y="19"/>
                        <a:pt x="511" y="19"/>
                      </a:cubicBezTo>
                      <a:cubicBezTo>
                        <a:pt x="473" y="88"/>
                        <a:pt x="473" y="88"/>
                        <a:pt x="473" y="88"/>
                      </a:cubicBezTo>
                      <a:cubicBezTo>
                        <a:pt x="234" y="144"/>
                        <a:pt x="234" y="144"/>
                        <a:pt x="234" y="144"/>
                      </a:cubicBezTo>
                      <a:lnTo>
                        <a:pt x="16" y="61"/>
                      </a:lnTo>
                      <a:close/>
                    </a:path>
                  </a:pathLst>
                </a:custGeom>
                <a:solidFill>
                  <a:srgbClr val="CFD0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任意多边形: 形状 38">
                  <a:extLst>
                    <a:ext uri="{FF2B5EF4-FFF2-40B4-BE49-F238E27FC236}">
                      <a16:creationId xmlns:a16="http://schemas.microsoft.com/office/drawing/2014/main" id="{7FED09A8-3447-4A5B-877F-01325668A6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6012" y="4287208"/>
                  <a:ext cx="638889" cy="594385"/>
                </a:xfrm>
                <a:custGeom>
                  <a:avLst/>
                  <a:gdLst>
                    <a:gd name="T0" fmla="*/ 273 w 273"/>
                    <a:gd name="T1" fmla="*/ 6 h 254"/>
                    <a:gd name="T2" fmla="*/ 220 w 273"/>
                    <a:gd name="T3" fmla="*/ 7 h 254"/>
                    <a:gd name="T4" fmla="*/ 2 w 273"/>
                    <a:gd name="T5" fmla="*/ 197 h 254"/>
                    <a:gd name="T6" fmla="*/ 55 w 273"/>
                    <a:gd name="T7" fmla="*/ 251 h 254"/>
                    <a:gd name="T8" fmla="*/ 268 w 273"/>
                    <a:gd name="T9" fmla="*/ 103 h 254"/>
                    <a:gd name="T10" fmla="*/ 273 w 273"/>
                    <a:gd name="T11" fmla="*/ 6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3" h="254">
                      <a:moveTo>
                        <a:pt x="273" y="6"/>
                      </a:moveTo>
                      <a:cubicBezTo>
                        <a:pt x="262" y="1"/>
                        <a:pt x="236" y="0"/>
                        <a:pt x="220" y="7"/>
                      </a:cubicBezTo>
                      <a:cubicBezTo>
                        <a:pt x="204" y="14"/>
                        <a:pt x="0" y="180"/>
                        <a:pt x="2" y="197"/>
                      </a:cubicBezTo>
                      <a:cubicBezTo>
                        <a:pt x="4" y="214"/>
                        <a:pt x="45" y="254"/>
                        <a:pt x="55" y="251"/>
                      </a:cubicBezTo>
                      <a:cubicBezTo>
                        <a:pt x="65" y="248"/>
                        <a:pt x="265" y="112"/>
                        <a:pt x="268" y="103"/>
                      </a:cubicBezTo>
                      <a:cubicBezTo>
                        <a:pt x="271" y="94"/>
                        <a:pt x="273" y="6"/>
                        <a:pt x="273" y="6"/>
                      </a:cubicBezTo>
                      <a:close/>
                    </a:path>
                  </a:pathLst>
                </a:custGeom>
                <a:solidFill>
                  <a:srgbClr val="F0D0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" name="任意多边形: 形状 39">
                  <a:extLst>
                    <a:ext uri="{FF2B5EF4-FFF2-40B4-BE49-F238E27FC236}">
                      <a16:creationId xmlns:a16="http://schemas.microsoft.com/office/drawing/2014/main" id="{13FF221E-A62B-43B7-9D47-F382141665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8979" y="4289186"/>
                  <a:ext cx="638889" cy="590429"/>
                </a:xfrm>
                <a:custGeom>
                  <a:avLst/>
                  <a:gdLst>
                    <a:gd name="T0" fmla="*/ 272 w 273"/>
                    <a:gd name="T1" fmla="*/ 5 h 252"/>
                    <a:gd name="T2" fmla="*/ 273 w 273"/>
                    <a:gd name="T3" fmla="*/ 5 h 252"/>
                    <a:gd name="T4" fmla="*/ 248 w 273"/>
                    <a:gd name="T5" fmla="*/ 0 h 252"/>
                    <a:gd name="T6" fmla="*/ 219 w 273"/>
                    <a:gd name="T7" fmla="*/ 6 h 252"/>
                    <a:gd name="T8" fmla="*/ 205 w 273"/>
                    <a:gd name="T9" fmla="*/ 15 h 252"/>
                    <a:gd name="T10" fmla="*/ 84 w 273"/>
                    <a:gd name="T11" fmla="*/ 113 h 252"/>
                    <a:gd name="T12" fmla="*/ 25 w 273"/>
                    <a:gd name="T13" fmla="*/ 166 h 252"/>
                    <a:gd name="T14" fmla="*/ 7 w 273"/>
                    <a:gd name="T15" fmla="*/ 185 h 252"/>
                    <a:gd name="T16" fmla="*/ 2 w 273"/>
                    <a:gd name="T17" fmla="*/ 191 h 252"/>
                    <a:gd name="T18" fmla="*/ 0 w 273"/>
                    <a:gd name="T19" fmla="*/ 196 h 252"/>
                    <a:gd name="T20" fmla="*/ 0 w 273"/>
                    <a:gd name="T21" fmla="*/ 197 h 252"/>
                    <a:gd name="T22" fmla="*/ 8 w 273"/>
                    <a:gd name="T23" fmla="*/ 212 h 252"/>
                    <a:gd name="T24" fmla="*/ 31 w 273"/>
                    <a:gd name="T25" fmla="*/ 239 h 252"/>
                    <a:gd name="T26" fmla="*/ 43 w 273"/>
                    <a:gd name="T27" fmla="*/ 248 h 252"/>
                    <a:gd name="T28" fmla="*/ 53 w 273"/>
                    <a:gd name="T29" fmla="*/ 252 h 252"/>
                    <a:gd name="T30" fmla="*/ 54 w 273"/>
                    <a:gd name="T31" fmla="*/ 251 h 252"/>
                    <a:gd name="T32" fmla="*/ 59 w 273"/>
                    <a:gd name="T33" fmla="*/ 249 h 252"/>
                    <a:gd name="T34" fmla="*/ 174 w 273"/>
                    <a:gd name="T35" fmla="*/ 173 h 252"/>
                    <a:gd name="T36" fmla="*/ 238 w 273"/>
                    <a:gd name="T37" fmla="*/ 127 h 252"/>
                    <a:gd name="T38" fmla="*/ 259 w 273"/>
                    <a:gd name="T39" fmla="*/ 111 h 252"/>
                    <a:gd name="T40" fmla="*/ 265 w 273"/>
                    <a:gd name="T41" fmla="*/ 106 h 252"/>
                    <a:gd name="T42" fmla="*/ 267 w 273"/>
                    <a:gd name="T43" fmla="*/ 104 h 252"/>
                    <a:gd name="T44" fmla="*/ 268 w 273"/>
                    <a:gd name="T45" fmla="*/ 103 h 252"/>
                    <a:gd name="T46" fmla="*/ 269 w 273"/>
                    <a:gd name="T47" fmla="*/ 96 h 252"/>
                    <a:gd name="T48" fmla="*/ 273 w 273"/>
                    <a:gd name="T49" fmla="*/ 5 h 252"/>
                    <a:gd name="T50" fmla="*/ 273 w 273"/>
                    <a:gd name="T51" fmla="*/ 5 h 252"/>
                    <a:gd name="T52" fmla="*/ 273 w 273"/>
                    <a:gd name="T53" fmla="*/ 5 h 252"/>
                    <a:gd name="T54" fmla="*/ 272 w 273"/>
                    <a:gd name="T55" fmla="*/ 5 h 252"/>
                    <a:gd name="T56" fmla="*/ 271 w 273"/>
                    <a:gd name="T57" fmla="*/ 5 h 252"/>
                    <a:gd name="T58" fmla="*/ 271 w 273"/>
                    <a:gd name="T59" fmla="*/ 19 h 252"/>
                    <a:gd name="T60" fmla="*/ 269 w 273"/>
                    <a:gd name="T61" fmla="*/ 68 h 252"/>
                    <a:gd name="T62" fmla="*/ 268 w 273"/>
                    <a:gd name="T63" fmla="*/ 90 h 252"/>
                    <a:gd name="T64" fmla="*/ 266 w 273"/>
                    <a:gd name="T65" fmla="*/ 102 h 252"/>
                    <a:gd name="T66" fmla="*/ 266 w 273"/>
                    <a:gd name="T67" fmla="*/ 103 h 252"/>
                    <a:gd name="T68" fmla="*/ 253 w 273"/>
                    <a:gd name="T69" fmla="*/ 114 h 252"/>
                    <a:gd name="T70" fmla="*/ 139 w 273"/>
                    <a:gd name="T71" fmla="*/ 194 h 252"/>
                    <a:gd name="T72" fmla="*/ 82 w 273"/>
                    <a:gd name="T73" fmla="*/ 232 h 252"/>
                    <a:gd name="T74" fmla="*/ 63 w 273"/>
                    <a:gd name="T75" fmla="*/ 244 h 252"/>
                    <a:gd name="T76" fmla="*/ 57 w 273"/>
                    <a:gd name="T77" fmla="*/ 248 h 252"/>
                    <a:gd name="T78" fmla="*/ 54 w 273"/>
                    <a:gd name="T79" fmla="*/ 250 h 252"/>
                    <a:gd name="T80" fmla="*/ 53 w 273"/>
                    <a:gd name="T81" fmla="*/ 250 h 252"/>
                    <a:gd name="T82" fmla="*/ 41 w 273"/>
                    <a:gd name="T83" fmla="*/ 244 h 252"/>
                    <a:gd name="T84" fmla="*/ 16 w 273"/>
                    <a:gd name="T85" fmla="*/ 220 h 252"/>
                    <a:gd name="T86" fmla="*/ 2 w 273"/>
                    <a:gd name="T87" fmla="*/ 196 h 252"/>
                    <a:gd name="T88" fmla="*/ 2 w 273"/>
                    <a:gd name="T89" fmla="*/ 196 h 252"/>
                    <a:gd name="T90" fmla="*/ 4 w 273"/>
                    <a:gd name="T91" fmla="*/ 192 h 252"/>
                    <a:gd name="T92" fmla="*/ 45 w 273"/>
                    <a:gd name="T93" fmla="*/ 150 h 252"/>
                    <a:gd name="T94" fmla="*/ 151 w 273"/>
                    <a:gd name="T95" fmla="*/ 60 h 252"/>
                    <a:gd name="T96" fmla="*/ 196 w 273"/>
                    <a:gd name="T97" fmla="*/ 24 h 252"/>
                    <a:gd name="T98" fmla="*/ 211 w 273"/>
                    <a:gd name="T99" fmla="*/ 13 h 252"/>
                    <a:gd name="T100" fmla="*/ 220 w 273"/>
                    <a:gd name="T101" fmla="*/ 7 h 252"/>
                    <a:gd name="T102" fmla="*/ 248 w 273"/>
                    <a:gd name="T103" fmla="*/ 2 h 252"/>
                    <a:gd name="T104" fmla="*/ 272 w 273"/>
                    <a:gd name="T105" fmla="*/ 6 h 252"/>
                    <a:gd name="T106" fmla="*/ 272 w 273"/>
                    <a:gd name="T107" fmla="*/ 5 h 252"/>
                    <a:gd name="T108" fmla="*/ 271 w 273"/>
                    <a:gd name="T109" fmla="*/ 5 h 252"/>
                    <a:gd name="T110" fmla="*/ 272 w 273"/>
                    <a:gd name="T111" fmla="*/ 5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73" h="252">
                      <a:moveTo>
                        <a:pt x="272" y="5"/>
                      </a:moveTo>
                      <a:cubicBezTo>
                        <a:pt x="273" y="5"/>
                        <a:pt x="273" y="5"/>
                        <a:pt x="273" y="5"/>
                      </a:cubicBezTo>
                      <a:cubicBezTo>
                        <a:pt x="267" y="2"/>
                        <a:pt x="258" y="0"/>
                        <a:pt x="248" y="0"/>
                      </a:cubicBezTo>
                      <a:cubicBezTo>
                        <a:pt x="238" y="0"/>
                        <a:pt x="227" y="2"/>
                        <a:pt x="219" y="6"/>
                      </a:cubicBezTo>
                      <a:cubicBezTo>
                        <a:pt x="217" y="7"/>
                        <a:pt x="212" y="10"/>
                        <a:pt x="205" y="15"/>
                      </a:cubicBezTo>
                      <a:cubicBezTo>
                        <a:pt x="180" y="33"/>
                        <a:pt x="129" y="74"/>
                        <a:pt x="84" y="113"/>
                      </a:cubicBezTo>
                      <a:cubicBezTo>
                        <a:pt x="62" y="132"/>
                        <a:pt x="41" y="151"/>
                        <a:pt x="25" y="166"/>
                      </a:cubicBezTo>
                      <a:cubicBezTo>
                        <a:pt x="18" y="173"/>
                        <a:pt x="11" y="180"/>
                        <a:pt x="7" y="185"/>
                      </a:cubicBezTo>
                      <a:cubicBezTo>
                        <a:pt x="5" y="187"/>
                        <a:pt x="3" y="190"/>
                        <a:pt x="2" y="191"/>
                      </a:cubicBezTo>
                      <a:cubicBezTo>
                        <a:pt x="1" y="193"/>
                        <a:pt x="0" y="195"/>
                        <a:pt x="0" y="196"/>
                      </a:cubicBezTo>
                      <a:cubicBezTo>
                        <a:pt x="0" y="197"/>
                        <a:pt x="0" y="197"/>
                        <a:pt x="0" y="197"/>
                      </a:cubicBezTo>
                      <a:cubicBezTo>
                        <a:pt x="1" y="201"/>
                        <a:pt x="4" y="206"/>
                        <a:pt x="8" y="212"/>
                      </a:cubicBezTo>
                      <a:cubicBezTo>
                        <a:pt x="14" y="221"/>
                        <a:pt x="23" y="231"/>
                        <a:pt x="31" y="239"/>
                      </a:cubicBezTo>
                      <a:cubicBezTo>
                        <a:pt x="36" y="242"/>
                        <a:pt x="40" y="246"/>
                        <a:pt x="43" y="248"/>
                      </a:cubicBezTo>
                      <a:cubicBezTo>
                        <a:pt x="47" y="250"/>
                        <a:pt x="50" y="252"/>
                        <a:pt x="53" y="252"/>
                      </a:cubicBezTo>
                      <a:cubicBezTo>
                        <a:pt x="53" y="252"/>
                        <a:pt x="54" y="252"/>
                        <a:pt x="54" y="251"/>
                      </a:cubicBezTo>
                      <a:cubicBezTo>
                        <a:pt x="55" y="251"/>
                        <a:pt x="57" y="250"/>
                        <a:pt x="59" y="249"/>
                      </a:cubicBezTo>
                      <a:cubicBezTo>
                        <a:pt x="74" y="240"/>
                        <a:pt x="125" y="206"/>
                        <a:pt x="174" y="173"/>
                      </a:cubicBezTo>
                      <a:cubicBezTo>
                        <a:pt x="198" y="156"/>
                        <a:pt x="221" y="140"/>
                        <a:pt x="238" y="127"/>
                      </a:cubicBezTo>
                      <a:cubicBezTo>
                        <a:pt x="247" y="121"/>
                        <a:pt x="254" y="115"/>
                        <a:pt x="259" y="111"/>
                      </a:cubicBezTo>
                      <a:cubicBezTo>
                        <a:pt x="262" y="109"/>
                        <a:pt x="264" y="107"/>
                        <a:pt x="265" y="106"/>
                      </a:cubicBezTo>
                      <a:cubicBezTo>
                        <a:pt x="266" y="105"/>
                        <a:pt x="267" y="105"/>
                        <a:pt x="267" y="104"/>
                      </a:cubicBezTo>
                      <a:cubicBezTo>
                        <a:pt x="268" y="104"/>
                        <a:pt x="268" y="103"/>
                        <a:pt x="268" y="103"/>
                      </a:cubicBezTo>
                      <a:cubicBezTo>
                        <a:pt x="269" y="101"/>
                        <a:pt x="269" y="99"/>
                        <a:pt x="269" y="96"/>
                      </a:cubicBezTo>
                      <a:cubicBezTo>
                        <a:pt x="272" y="73"/>
                        <a:pt x="273" y="5"/>
                        <a:pt x="273" y="5"/>
                      </a:cubicBezTo>
                      <a:cubicBezTo>
                        <a:pt x="273" y="5"/>
                        <a:pt x="273" y="5"/>
                        <a:pt x="273" y="5"/>
                      </a:cubicBezTo>
                      <a:cubicBezTo>
                        <a:pt x="273" y="5"/>
                        <a:pt x="273" y="5"/>
                        <a:pt x="273" y="5"/>
                      </a:cubicBezTo>
                      <a:cubicBezTo>
                        <a:pt x="272" y="5"/>
                        <a:pt x="272" y="5"/>
                        <a:pt x="272" y="5"/>
                      </a:cubicBezTo>
                      <a:cubicBezTo>
                        <a:pt x="271" y="5"/>
                        <a:pt x="271" y="5"/>
                        <a:pt x="271" y="5"/>
                      </a:cubicBezTo>
                      <a:cubicBezTo>
                        <a:pt x="271" y="5"/>
                        <a:pt x="271" y="11"/>
                        <a:pt x="271" y="19"/>
                      </a:cubicBezTo>
                      <a:cubicBezTo>
                        <a:pt x="270" y="32"/>
                        <a:pt x="270" y="51"/>
                        <a:pt x="269" y="68"/>
                      </a:cubicBezTo>
                      <a:cubicBezTo>
                        <a:pt x="269" y="76"/>
                        <a:pt x="268" y="84"/>
                        <a:pt x="268" y="90"/>
                      </a:cubicBezTo>
                      <a:cubicBezTo>
                        <a:pt x="267" y="96"/>
                        <a:pt x="267" y="101"/>
                        <a:pt x="266" y="102"/>
                      </a:cubicBezTo>
                      <a:cubicBezTo>
                        <a:pt x="266" y="102"/>
                        <a:pt x="266" y="103"/>
                        <a:pt x="266" y="103"/>
                      </a:cubicBezTo>
                      <a:cubicBezTo>
                        <a:pt x="264" y="105"/>
                        <a:pt x="259" y="109"/>
                        <a:pt x="253" y="114"/>
                      </a:cubicBezTo>
                      <a:cubicBezTo>
                        <a:pt x="230" y="131"/>
                        <a:pt x="182" y="165"/>
                        <a:pt x="139" y="194"/>
                      </a:cubicBezTo>
                      <a:cubicBezTo>
                        <a:pt x="118" y="209"/>
                        <a:pt x="97" y="222"/>
                        <a:pt x="82" y="232"/>
                      </a:cubicBezTo>
                      <a:cubicBezTo>
                        <a:pt x="74" y="237"/>
                        <a:pt x="68" y="241"/>
                        <a:pt x="63" y="244"/>
                      </a:cubicBezTo>
                      <a:cubicBezTo>
                        <a:pt x="60" y="246"/>
                        <a:pt x="58" y="247"/>
                        <a:pt x="57" y="248"/>
                      </a:cubicBezTo>
                      <a:cubicBezTo>
                        <a:pt x="55" y="249"/>
                        <a:pt x="54" y="249"/>
                        <a:pt x="54" y="250"/>
                      </a:cubicBezTo>
                      <a:cubicBezTo>
                        <a:pt x="53" y="250"/>
                        <a:pt x="53" y="250"/>
                        <a:pt x="53" y="250"/>
                      </a:cubicBezTo>
                      <a:cubicBezTo>
                        <a:pt x="51" y="250"/>
                        <a:pt x="46" y="247"/>
                        <a:pt x="41" y="244"/>
                      </a:cubicBezTo>
                      <a:cubicBezTo>
                        <a:pt x="33" y="238"/>
                        <a:pt x="24" y="229"/>
                        <a:pt x="16" y="220"/>
                      </a:cubicBezTo>
                      <a:cubicBezTo>
                        <a:pt x="9" y="211"/>
                        <a:pt x="3" y="202"/>
                        <a:pt x="2" y="196"/>
                      </a:cubicBezTo>
                      <a:cubicBezTo>
                        <a:pt x="2" y="196"/>
                        <a:pt x="2" y="196"/>
                        <a:pt x="2" y="196"/>
                      </a:cubicBezTo>
                      <a:cubicBezTo>
                        <a:pt x="2" y="195"/>
                        <a:pt x="3" y="194"/>
                        <a:pt x="4" y="192"/>
                      </a:cubicBezTo>
                      <a:cubicBezTo>
                        <a:pt x="10" y="184"/>
                        <a:pt x="25" y="168"/>
                        <a:pt x="45" y="150"/>
                      </a:cubicBezTo>
                      <a:cubicBezTo>
                        <a:pt x="75" y="122"/>
                        <a:pt x="116" y="88"/>
                        <a:pt x="151" y="60"/>
                      </a:cubicBezTo>
                      <a:cubicBezTo>
                        <a:pt x="168" y="46"/>
                        <a:pt x="184" y="33"/>
                        <a:pt x="196" y="24"/>
                      </a:cubicBezTo>
                      <a:cubicBezTo>
                        <a:pt x="202" y="19"/>
                        <a:pt x="207" y="15"/>
                        <a:pt x="211" y="13"/>
                      </a:cubicBezTo>
                      <a:cubicBezTo>
                        <a:pt x="215" y="10"/>
                        <a:pt x="218" y="8"/>
                        <a:pt x="220" y="7"/>
                      </a:cubicBezTo>
                      <a:cubicBezTo>
                        <a:pt x="227" y="4"/>
                        <a:pt x="238" y="2"/>
                        <a:pt x="248" y="2"/>
                      </a:cubicBezTo>
                      <a:cubicBezTo>
                        <a:pt x="257" y="2"/>
                        <a:pt x="266" y="4"/>
                        <a:pt x="272" y="6"/>
                      </a:cubicBezTo>
                      <a:cubicBezTo>
                        <a:pt x="272" y="5"/>
                        <a:pt x="272" y="5"/>
                        <a:pt x="272" y="5"/>
                      </a:cubicBezTo>
                      <a:cubicBezTo>
                        <a:pt x="271" y="5"/>
                        <a:pt x="271" y="5"/>
                        <a:pt x="271" y="5"/>
                      </a:cubicBezTo>
                      <a:lnTo>
                        <a:pt x="272" y="5"/>
                      </a:lnTo>
                      <a:close/>
                    </a:path>
                  </a:pathLst>
                </a:custGeom>
                <a:solidFill>
                  <a:srgbClr val="2725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任意多边形: 形状 40">
                  <a:extLst>
                    <a:ext uri="{FF2B5EF4-FFF2-40B4-BE49-F238E27FC236}">
                      <a16:creationId xmlns:a16="http://schemas.microsoft.com/office/drawing/2014/main" id="{2E43485C-EBDB-4EC7-9ED8-916E94FE82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83797" y="4312922"/>
                  <a:ext cx="990970" cy="1942381"/>
                </a:xfrm>
                <a:custGeom>
                  <a:avLst/>
                  <a:gdLst>
                    <a:gd name="T0" fmla="*/ 215 w 424"/>
                    <a:gd name="T1" fmla="*/ 17 h 830"/>
                    <a:gd name="T2" fmla="*/ 398 w 424"/>
                    <a:gd name="T3" fmla="*/ 418 h 830"/>
                    <a:gd name="T4" fmla="*/ 394 w 424"/>
                    <a:gd name="T5" fmla="*/ 780 h 830"/>
                    <a:gd name="T6" fmla="*/ 177 w 424"/>
                    <a:gd name="T7" fmla="*/ 784 h 830"/>
                    <a:gd name="T8" fmla="*/ 39 w 424"/>
                    <a:gd name="T9" fmla="*/ 599 h 830"/>
                    <a:gd name="T10" fmla="*/ 33 w 424"/>
                    <a:gd name="T11" fmla="*/ 170 h 830"/>
                    <a:gd name="T12" fmla="*/ 107 w 424"/>
                    <a:gd name="T13" fmla="*/ 18 h 830"/>
                    <a:gd name="T14" fmla="*/ 215 w 424"/>
                    <a:gd name="T15" fmla="*/ 17 h 8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24" h="830">
                      <a:moveTo>
                        <a:pt x="215" y="17"/>
                      </a:moveTo>
                      <a:cubicBezTo>
                        <a:pt x="385" y="17"/>
                        <a:pt x="388" y="280"/>
                        <a:pt x="398" y="418"/>
                      </a:cubicBezTo>
                      <a:cubicBezTo>
                        <a:pt x="406" y="544"/>
                        <a:pt x="424" y="730"/>
                        <a:pt x="394" y="780"/>
                      </a:cubicBezTo>
                      <a:cubicBezTo>
                        <a:pt x="364" y="830"/>
                        <a:pt x="276" y="830"/>
                        <a:pt x="177" y="784"/>
                      </a:cubicBezTo>
                      <a:cubicBezTo>
                        <a:pt x="77" y="737"/>
                        <a:pt x="40" y="730"/>
                        <a:pt x="39" y="599"/>
                      </a:cubicBezTo>
                      <a:cubicBezTo>
                        <a:pt x="37" y="467"/>
                        <a:pt x="0" y="287"/>
                        <a:pt x="33" y="170"/>
                      </a:cubicBezTo>
                      <a:cubicBezTo>
                        <a:pt x="51" y="104"/>
                        <a:pt x="62" y="40"/>
                        <a:pt x="107" y="18"/>
                      </a:cubicBezTo>
                      <a:cubicBezTo>
                        <a:pt x="141" y="0"/>
                        <a:pt x="215" y="17"/>
                        <a:pt x="215" y="17"/>
                      </a:cubicBezTo>
                    </a:path>
                  </a:pathLst>
                </a:custGeom>
                <a:solidFill>
                  <a:srgbClr val="5959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任意多边形: 形状 41">
                  <a:extLst>
                    <a:ext uri="{FF2B5EF4-FFF2-40B4-BE49-F238E27FC236}">
                      <a16:creationId xmlns:a16="http://schemas.microsoft.com/office/drawing/2014/main" id="{F4CA0357-DAAC-4834-99AF-10CF344B06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74784" y="4820275"/>
                  <a:ext cx="661636" cy="1149209"/>
                </a:xfrm>
                <a:custGeom>
                  <a:avLst/>
                  <a:gdLst>
                    <a:gd name="T0" fmla="*/ 283 w 283"/>
                    <a:gd name="T1" fmla="*/ 0 h 491"/>
                    <a:gd name="T2" fmla="*/ 217 w 283"/>
                    <a:gd name="T3" fmla="*/ 219 h 491"/>
                    <a:gd name="T4" fmla="*/ 179 w 283"/>
                    <a:gd name="T5" fmla="*/ 398 h 491"/>
                    <a:gd name="T6" fmla="*/ 33 w 283"/>
                    <a:gd name="T7" fmla="*/ 432 h 491"/>
                    <a:gd name="T8" fmla="*/ 111 w 283"/>
                    <a:gd name="T9" fmla="*/ 83 h 491"/>
                    <a:gd name="T10" fmla="*/ 283 w 283"/>
                    <a:gd name="T11" fmla="*/ 0 h 4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3" h="491">
                      <a:moveTo>
                        <a:pt x="283" y="0"/>
                      </a:moveTo>
                      <a:cubicBezTo>
                        <a:pt x="283" y="7"/>
                        <a:pt x="236" y="140"/>
                        <a:pt x="217" y="219"/>
                      </a:cubicBezTo>
                      <a:cubicBezTo>
                        <a:pt x="197" y="299"/>
                        <a:pt x="240" y="333"/>
                        <a:pt x="179" y="398"/>
                      </a:cubicBezTo>
                      <a:cubicBezTo>
                        <a:pt x="119" y="463"/>
                        <a:pt x="66" y="491"/>
                        <a:pt x="33" y="432"/>
                      </a:cubicBezTo>
                      <a:cubicBezTo>
                        <a:pt x="0" y="373"/>
                        <a:pt x="111" y="96"/>
                        <a:pt x="111" y="83"/>
                      </a:cubicBezTo>
                      <a:cubicBezTo>
                        <a:pt x="111" y="70"/>
                        <a:pt x="283" y="1"/>
                        <a:pt x="283" y="0"/>
                      </a:cubicBezTo>
                    </a:path>
                  </a:pathLst>
                </a:custGeom>
                <a:solidFill>
                  <a:srgbClr val="5454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任意多边形: 形状 42">
                  <a:extLst>
                    <a:ext uri="{FF2B5EF4-FFF2-40B4-BE49-F238E27FC236}">
                      <a16:creationId xmlns:a16="http://schemas.microsoft.com/office/drawing/2014/main" id="{77B98716-5368-4B7D-AD08-0EF0978878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8954" y="5294003"/>
                  <a:ext cx="147360" cy="457904"/>
                </a:xfrm>
                <a:custGeom>
                  <a:avLst/>
                  <a:gdLst>
                    <a:gd name="T0" fmla="*/ 34 w 63"/>
                    <a:gd name="T1" fmla="*/ 0 h 196"/>
                    <a:gd name="T2" fmla="*/ 63 w 63"/>
                    <a:gd name="T3" fmla="*/ 196 h 196"/>
                    <a:gd name="T4" fmla="*/ 32 w 63"/>
                    <a:gd name="T5" fmla="*/ 196 h 196"/>
                    <a:gd name="T6" fmla="*/ 0 w 63"/>
                    <a:gd name="T7" fmla="*/ 0 h 196"/>
                    <a:gd name="T8" fmla="*/ 34 w 63"/>
                    <a:gd name="T9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196">
                      <a:moveTo>
                        <a:pt x="34" y="0"/>
                      </a:moveTo>
                      <a:cubicBezTo>
                        <a:pt x="34" y="15"/>
                        <a:pt x="63" y="196"/>
                        <a:pt x="63" y="196"/>
                      </a:cubicBezTo>
                      <a:cubicBezTo>
                        <a:pt x="32" y="196"/>
                        <a:pt x="32" y="196"/>
                        <a:pt x="32" y="196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A5A7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任意多边形: 形状 43">
                  <a:extLst>
                    <a:ext uri="{FF2B5EF4-FFF2-40B4-BE49-F238E27FC236}">
                      <a16:creationId xmlns:a16="http://schemas.microsoft.com/office/drawing/2014/main" id="{DCB6D24B-7421-49DB-A919-E14CD3C46C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38845" y="4215012"/>
                  <a:ext cx="734821" cy="1005805"/>
                </a:xfrm>
                <a:custGeom>
                  <a:avLst/>
                  <a:gdLst>
                    <a:gd name="T0" fmla="*/ 64 w 314"/>
                    <a:gd name="T1" fmla="*/ 38 h 430"/>
                    <a:gd name="T2" fmla="*/ 60 w 314"/>
                    <a:gd name="T3" fmla="*/ 125 h 430"/>
                    <a:gd name="T4" fmla="*/ 140 w 314"/>
                    <a:gd name="T5" fmla="*/ 334 h 430"/>
                    <a:gd name="T6" fmla="*/ 243 w 314"/>
                    <a:gd name="T7" fmla="*/ 415 h 430"/>
                    <a:gd name="T8" fmla="*/ 297 w 314"/>
                    <a:gd name="T9" fmla="*/ 376 h 430"/>
                    <a:gd name="T10" fmla="*/ 181 w 314"/>
                    <a:gd name="T11" fmla="*/ 56 h 430"/>
                    <a:gd name="T12" fmla="*/ 21 w 314"/>
                    <a:gd name="T13" fmla="*/ 20 h 430"/>
                    <a:gd name="T14" fmla="*/ 64 w 314"/>
                    <a:gd name="T15" fmla="*/ 38 h 4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4" h="430">
                      <a:moveTo>
                        <a:pt x="64" y="38"/>
                      </a:moveTo>
                      <a:cubicBezTo>
                        <a:pt x="49" y="42"/>
                        <a:pt x="65" y="97"/>
                        <a:pt x="60" y="125"/>
                      </a:cubicBezTo>
                      <a:cubicBezTo>
                        <a:pt x="55" y="152"/>
                        <a:pt x="80" y="285"/>
                        <a:pt x="140" y="334"/>
                      </a:cubicBezTo>
                      <a:cubicBezTo>
                        <a:pt x="200" y="383"/>
                        <a:pt x="226" y="430"/>
                        <a:pt x="243" y="415"/>
                      </a:cubicBezTo>
                      <a:cubicBezTo>
                        <a:pt x="259" y="400"/>
                        <a:pt x="314" y="401"/>
                        <a:pt x="297" y="376"/>
                      </a:cubicBezTo>
                      <a:cubicBezTo>
                        <a:pt x="242" y="298"/>
                        <a:pt x="219" y="83"/>
                        <a:pt x="181" y="56"/>
                      </a:cubicBezTo>
                      <a:cubicBezTo>
                        <a:pt x="103" y="0"/>
                        <a:pt x="50" y="10"/>
                        <a:pt x="21" y="20"/>
                      </a:cubicBezTo>
                      <a:cubicBezTo>
                        <a:pt x="0" y="27"/>
                        <a:pt x="64" y="38"/>
                        <a:pt x="64" y="38"/>
                      </a:cubicBezTo>
                    </a:path>
                  </a:pathLst>
                </a:custGeom>
                <a:solidFill>
                  <a:srgbClr val="6D6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任意多边形: 形状 44">
                  <a:extLst>
                    <a:ext uri="{FF2B5EF4-FFF2-40B4-BE49-F238E27FC236}">
                      <a16:creationId xmlns:a16="http://schemas.microsoft.com/office/drawing/2014/main" id="{26573E7F-774F-4A45-8F6A-A0AD9156C6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82137" y="4799506"/>
                  <a:ext cx="353070" cy="421311"/>
                </a:xfrm>
                <a:custGeom>
                  <a:avLst/>
                  <a:gdLst>
                    <a:gd name="T0" fmla="*/ 0 w 151"/>
                    <a:gd name="T1" fmla="*/ 38 h 180"/>
                    <a:gd name="T2" fmla="*/ 36 w 151"/>
                    <a:gd name="T3" fmla="*/ 84 h 180"/>
                    <a:gd name="T4" fmla="*/ 139 w 151"/>
                    <a:gd name="T5" fmla="*/ 165 h 180"/>
                    <a:gd name="T6" fmla="*/ 151 w 151"/>
                    <a:gd name="T7" fmla="*/ 150 h 180"/>
                    <a:gd name="T8" fmla="*/ 137 w 151"/>
                    <a:gd name="T9" fmla="*/ 139 h 180"/>
                    <a:gd name="T10" fmla="*/ 7 w 151"/>
                    <a:gd name="T11" fmla="*/ 1 h 180"/>
                    <a:gd name="T12" fmla="*/ 0 w 151"/>
                    <a:gd name="T13" fmla="*/ 3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1" h="180">
                      <a:moveTo>
                        <a:pt x="0" y="38"/>
                      </a:moveTo>
                      <a:cubicBezTo>
                        <a:pt x="10" y="56"/>
                        <a:pt x="22" y="73"/>
                        <a:pt x="36" y="84"/>
                      </a:cubicBezTo>
                      <a:cubicBezTo>
                        <a:pt x="96" y="133"/>
                        <a:pt x="122" y="180"/>
                        <a:pt x="139" y="165"/>
                      </a:cubicBezTo>
                      <a:cubicBezTo>
                        <a:pt x="144" y="160"/>
                        <a:pt x="147" y="156"/>
                        <a:pt x="151" y="150"/>
                      </a:cubicBezTo>
                      <a:cubicBezTo>
                        <a:pt x="147" y="147"/>
                        <a:pt x="142" y="143"/>
                        <a:pt x="137" y="139"/>
                      </a:cubicBezTo>
                      <a:cubicBezTo>
                        <a:pt x="76" y="83"/>
                        <a:pt x="13" y="2"/>
                        <a:pt x="7" y="1"/>
                      </a:cubicBezTo>
                      <a:cubicBezTo>
                        <a:pt x="5" y="0"/>
                        <a:pt x="1" y="18"/>
                        <a:pt x="0" y="38"/>
                      </a:cubicBezTo>
                    </a:path>
                  </a:pathLst>
                </a:custGeom>
                <a:solidFill>
                  <a:srgbClr val="4E505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任意多边形: 形状 45">
                  <a:extLst>
                    <a:ext uri="{FF2B5EF4-FFF2-40B4-BE49-F238E27FC236}">
                      <a16:creationId xmlns:a16="http://schemas.microsoft.com/office/drawing/2014/main" id="{2BAFE220-314B-4C29-8A2E-2D80DA48DD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43343" y="5405759"/>
                  <a:ext cx="301643" cy="744711"/>
                </a:xfrm>
                <a:custGeom>
                  <a:avLst/>
                  <a:gdLst>
                    <a:gd name="T0" fmla="*/ 42 w 129"/>
                    <a:gd name="T1" fmla="*/ 3 h 318"/>
                    <a:gd name="T2" fmla="*/ 105 w 129"/>
                    <a:gd name="T3" fmla="*/ 26 h 318"/>
                    <a:gd name="T4" fmla="*/ 123 w 129"/>
                    <a:gd name="T5" fmla="*/ 198 h 318"/>
                    <a:gd name="T6" fmla="*/ 41 w 129"/>
                    <a:gd name="T7" fmla="*/ 312 h 318"/>
                    <a:gd name="T8" fmla="*/ 0 w 129"/>
                    <a:gd name="T9" fmla="*/ 274 h 318"/>
                    <a:gd name="T10" fmla="*/ 42 w 129"/>
                    <a:gd name="T11" fmla="*/ 3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9" h="318">
                      <a:moveTo>
                        <a:pt x="42" y="3"/>
                      </a:moveTo>
                      <a:cubicBezTo>
                        <a:pt x="49" y="3"/>
                        <a:pt x="84" y="0"/>
                        <a:pt x="105" y="26"/>
                      </a:cubicBezTo>
                      <a:cubicBezTo>
                        <a:pt x="127" y="52"/>
                        <a:pt x="129" y="103"/>
                        <a:pt x="123" y="198"/>
                      </a:cubicBezTo>
                      <a:cubicBezTo>
                        <a:pt x="116" y="294"/>
                        <a:pt x="60" y="318"/>
                        <a:pt x="41" y="312"/>
                      </a:cubicBezTo>
                      <a:cubicBezTo>
                        <a:pt x="22" y="306"/>
                        <a:pt x="0" y="274"/>
                        <a:pt x="0" y="274"/>
                      </a:cubicBezTo>
                      <a:lnTo>
                        <a:pt x="42" y="3"/>
                      </a:lnTo>
                      <a:close/>
                    </a:path>
                  </a:pathLst>
                </a:custGeom>
                <a:solidFill>
                  <a:srgbClr val="5959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任意多边形: 形状 46">
                  <a:extLst>
                    <a:ext uri="{FF2B5EF4-FFF2-40B4-BE49-F238E27FC236}">
                      <a16:creationId xmlns:a16="http://schemas.microsoft.com/office/drawing/2014/main" id="{F4065620-F0AD-423A-9F64-B25B62D12B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62134" y="5398836"/>
                  <a:ext cx="267028" cy="737788"/>
                </a:xfrm>
                <a:custGeom>
                  <a:avLst/>
                  <a:gdLst>
                    <a:gd name="T0" fmla="*/ 36 w 114"/>
                    <a:gd name="T1" fmla="*/ 0 h 315"/>
                    <a:gd name="T2" fmla="*/ 49 w 114"/>
                    <a:gd name="T3" fmla="*/ 0 h 315"/>
                    <a:gd name="T4" fmla="*/ 38 w 114"/>
                    <a:gd name="T5" fmla="*/ 183 h 315"/>
                    <a:gd name="T6" fmla="*/ 69 w 114"/>
                    <a:gd name="T7" fmla="*/ 280 h 315"/>
                    <a:gd name="T8" fmla="*/ 114 w 114"/>
                    <a:gd name="T9" fmla="*/ 219 h 315"/>
                    <a:gd name="T10" fmla="*/ 35 w 114"/>
                    <a:gd name="T11" fmla="*/ 309 h 315"/>
                    <a:gd name="T12" fmla="*/ 13 w 114"/>
                    <a:gd name="T13" fmla="*/ 293 h 315"/>
                    <a:gd name="T14" fmla="*/ 0 w 114"/>
                    <a:gd name="T15" fmla="*/ 233 h 315"/>
                    <a:gd name="T16" fmla="*/ 36 w 114"/>
                    <a:gd name="T17" fmla="*/ 0 h 3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4" h="315">
                      <a:moveTo>
                        <a:pt x="36" y="0"/>
                      </a:moveTo>
                      <a:cubicBezTo>
                        <a:pt x="38" y="0"/>
                        <a:pt x="43" y="0"/>
                        <a:pt x="49" y="0"/>
                      </a:cubicBezTo>
                      <a:cubicBezTo>
                        <a:pt x="44" y="43"/>
                        <a:pt x="35" y="145"/>
                        <a:pt x="38" y="183"/>
                      </a:cubicBezTo>
                      <a:cubicBezTo>
                        <a:pt x="41" y="231"/>
                        <a:pt x="46" y="283"/>
                        <a:pt x="69" y="280"/>
                      </a:cubicBezTo>
                      <a:cubicBezTo>
                        <a:pt x="91" y="278"/>
                        <a:pt x="113" y="221"/>
                        <a:pt x="114" y="219"/>
                      </a:cubicBezTo>
                      <a:cubicBezTo>
                        <a:pt x="100" y="295"/>
                        <a:pt x="52" y="315"/>
                        <a:pt x="35" y="309"/>
                      </a:cubicBezTo>
                      <a:cubicBezTo>
                        <a:pt x="27" y="307"/>
                        <a:pt x="19" y="300"/>
                        <a:pt x="13" y="293"/>
                      </a:cubicBezTo>
                      <a:cubicBezTo>
                        <a:pt x="6" y="278"/>
                        <a:pt x="2" y="257"/>
                        <a:pt x="0" y="233"/>
                      </a:cubicBez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4C4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8" name="任意多边形: 形状 47">
                  <a:extLst>
                    <a:ext uri="{FF2B5EF4-FFF2-40B4-BE49-F238E27FC236}">
                      <a16:creationId xmlns:a16="http://schemas.microsoft.com/office/drawing/2014/main" id="{1A858623-5649-4E3A-9007-D5702F7B27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90815" y="5270267"/>
                  <a:ext cx="266039" cy="376806"/>
                </a:xfrm>
                <a:custGeom>
                  <a:avLst/>
                  <a:gdLst>
                    <a:gd name="T0" fmla="*/ 0 w 114"/>
                    <a:gd name="T1" fmla="*/ 5 h 161"/>
                    <a:gd name="T2" fmla="*/ 83 w 114"/>
                    <a:gd name="T3" fmla="*/ 28 h 161"/>
                    <a:gd name="T4" fmla="*/ 102 w 114"/>
                    <a:gd name="T5" fmla="*/ 129 h 161"/>
                    <a:gd name="T6" fmla="*/ 5 w 114"/>
                    <a:gd name="T7" fmla="*/ 136 h 161"/>
                    <a:gd name="T8" fmla="*/ 0 w 114"/>
                    <a:gd name="T9" fmla="*/ 5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4" h="161">
                      <a:moveTo>
                        <a:pt x="0" y="5"/>
                      </a:moveTo>
                      <a:cubicBezTo>
                        <a:pt x="13" y="4"/>
                        <a:pt x="64" y="0"/>
                        <a:pt x="83" y="28"/>
                      </a:cubicBezTo>
                      <a:cubicBezTo>
                        <a:pt x="101" y="57"/>
                        <a:pt x="114" y="104"/>
                        <a:pt x="102" y="129"/>
                      </a:cubicBezTo>
                      <a:cubicBezTo>
                        <a:pt x="90" y="155"/>
                        <a:pt x="6" y="161"/>
                        <a:pt x="5" y="136"/>
                      </a:cubicBezTo>
                      <a:cubicBezTo>
                        <a:pt x="4" y="110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rgbClr val="6D6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9" name="椭圆 48">
                  <a:extLst>
                    <a:ext uri="{FF2B5EF4-FFF2-40B4-BE49-F238E27FC236}">
                      <a16:creationId xmlns:a16="http://schemas.microsoft.com/office/drawing/2014/main" id="{6A624BAC-89AA-4042-853E-0A2FA2EA76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31252" y="5487845"/>
                  <a:ext cx="48461" cy="79119"/>
                </a:xfrm>
                <a:prstGeom prst="ellipse">
                  <a:avLst/>
                </a:prstGeom>
                <a:solidFill>
                  <a:srgbClr val="5959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0" name="任意多边形: 形状 49">
                  <a:extLst>
                    <a:ext uri="{FF2B5EF4-FFF2-40B4-BE49-F238E27FC236}">
                      <a16:creationId xmlns:a16="http://schemas.microsoft.com/office/drawing/2014/main" id="{3CA73D80-7134-4987-8E3A-9EE756CA33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25352" y="4256549"/>
                  <a:ext cx="663614" cy="704163"/>
                </a:xfrm>
                <a:custGeom>
                  <a:avLst/>
                  <a:gdLst>
                    <a:gd name="T0" fmla="*/ 269 w 284"/>
                    <a:gd name="T1" fmla="*/ 53 h 301"/>
                    <a:gd name="T2" fmla="*/ 250 w 284"/>
                    <a:gd name="T3" fmla="*/ 4 h 301"/>
                    <a:gd name="T4" fmla="*/ 0 w 284"/>
                    <a:gd name="T5" fmla="*/ 183 h 301"/>
                    <a:gd name="T6" fmla="*/ 116 w 284"/>
                    <a:gd name="T7" fmla="*/ 295 h 301"/>
                    <a:gd name="T8" fmla="*/ 269 w 284"/>
                    <a:gd name="T9" fmla="*/ 136 h 301"/>
                    <a:gd name="T10" fmla="*/ 269 w 284"/>
                    <a:gd name="T11" fmla="*/ 53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4" h="301">
                      <a:moveTo>
                        <a:pt x="269" y="53"/>
                      </a:moveTo>
                      <a:cubicBezTo>
                        <a:pt x="267" y="42"/>
                        <a:pt x="270" y="5"/>
                        <a:pt x="250" y="4"/>
                      </a:cubicBezTo>
                      <a:cubicBezTo>
                        <a:pt x="147" y="0"/>
                        <a:pt x="70" y="112"/>
                        <a:pt x="0" y="183"/>
                      </a:cubicBezTo>
                      <a:cubicBezTo>
                        <a:pt x="0" y="183"/>
                        <a:pt x="113" y="301"/>
                        <a:pt x="116" y="295"/>
                      </a:cubicBezTo>
                      <a:cubicBezTo>
                        <a:pt x="119" y="289"/>
                        <a:pt x="254" y="181"/>
                        <a:pt x="269" y="136"/>
                      </a:cubicBezTo>
                      <a:cubicBezTo>
                        <a:pt x="284" y="91"/>
                        <a:pt x="269" y="53"/>
                        <a:pt x="269" y="53"/>
                      </a:cubicBez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1" name="任意多边形: 形状 50">
                  <a:extLst>
                    <a:ext uri="{FF2B5EF4-FFF2-40B4-BE49-F238E27FC236}">
                      <a16:creationId xmlns:a16="http://schemas.microsoft.com/office/drawing/2014/main" id="{F12925DF-3B44-4821-9AAE-027190EAD7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91838" y="4203144"/>
                  <a:ext cx="1700078" cy="1762385"/>
                </a:xfrm>
                <a:custGeom>
                  <a:avLst/>
                  <a:gdLst>
                    <a:gd name="T0" fmla="*/ 449 w 727"/>
                    <a:gd name="T1" fmla="*/ 0 h 753"/>
                    <a:gd name="T2" fmla="*/ 587 w 727"/>
                    <a:gd name="T3" fmla="*/ 31 h 753"/>
                    <a:gd name="T4" fmla="*/ 721 w 727"/>
                    <a:gd name="T5" fmla="*/ 69 h 753"/>
                    <a:gd name="T6" fmla="*/ 587 w 727"/>
                    <a:gd name="T7" fmla="*/ 547 h 753"/>
                    <a:gd name="T8" fmla="*/ 441 w 727"/>
                    <a:gd name="T9" fmla="*/ 753 h 753"/>
                    <a:gd name="T10" fmla="*/ 109 w 727"/>
                    <a:gd name="T11" fmla="*/ 654 h 753"/>
                    <a:gd name="T12" fmla="*/ 10 w 727"/>
                    <a:gd name="T13" fmla="*/ 607 h 753"/>
                    <a:gd name="T14" fmla="*/ 211 w 727"/>
                    <a:gd name="T15" fmla="*/ 333 h 753"/>
                    <a:gd name="T16" fmla="*/ 263 w 727"/>
                    <a:gd name="T17" fmla="*/ 43 h 753"/>
                    <a:gd name="T18" fmla="*/ 449 w 727"/>
                    <a:gd name="T19" fmla="*/ 0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27" h="753">
                      <a:moveTo>
                        <a:pt x="449" y="0"/>
                      </a:moveTo>
                      <a:cubicBezTo>
                        <a:pt x="449" y="0"/>
                        <a:pt x="567" y="27"/>
                        <a:pt x="587" y="31"/>
                      </a:cubicBezTo>
                      <a:cubicBezTo>
                        <a:pt x="607" y="35"/>
                        <a:pt x="715" y="62"/>
                        <a:pt x="721" y="69"/>
                      </a:cubicBezTo>
                      <a:cubicBezTo>
                        <a:pt x="727" y="76"/>
                        <a:pt x="655" y="401"/>
                        <a:pt x="587" y="547"/>
                      </a:cubicBezTo>
                      <a:cubicBezTo>
                        <a:pt x="519" y="693"/>
                        <a:pt x="441" y="753"/>
                        <a:pt x="441" y="753"/>
                      </a:cubicBezTo>
                      <a:cubicBezTo>
                        <a:pt x="441" y="753"/>
                        <a:pt x="169" y="684"/>
                        <a:pt x="109" y="654"/>
                      </a:cubicBezTo>
                      <a:cubicBezTo>
                        <a:pt x="49" y="624"/>
                        <a:pt x="0" y="607"/>
                        <a:pt x="10" y="607"/>
                      </a:cubicBezTo>
                      <a:cubicBezTo>
                        <a:pt x="20" y="607"/>
                        <a:pt x="175" y="433"/>
                        <a:pt x="211" y="333"/>
                      </a:cubicBezTo>
                      <a:cubicBezTo>
                        <a:pt x="247" y="233"/>
                        <a:pt x="233" y="65"/>
                        <a:pt x="263" y="43"/>
                      </a:cubicBezTo>
                      <a:cubicBezTo>
                        <a:pt x="293" y="21"/>
                        <a:pt x="449" y="0"/>
                        <a:pt x="449" y="0"/>
                      </a:cubicBezTo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2" name="任意多边形: 形状 51">
                  <a:extLst>
                    <a:ext uri="{FF2B5EF4-FFF2-40B4-BE49-F238E27FC236}">
                      <a16:creationId xmlns:a16="http://schemas.microsoft.com/office/drawing/2014/main" id="{80BF4407-AB37-414B-A73F-CCDC147C38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61369" y="4864780"/>
                  <a:ext cx="8901" cy="30659"/>
                </a:xfrm>
                <a:custGeom>
                  <a:avLst/>
                  <a:gdLst>
                    <a:gd name="T0" fmla="*/ 4 w 4"/>
                    <a:gd name="T1" fmla="*/ 0 h 13"/>
                    <a:gd name="T2" fmla="*/ 0 w 4"/>
                    <a:gd name="T3" fmla="*/ 13 h 13"/>
                    <a:gd name="T4" fmla="*/ 0 w 4"/>
                    <a:gd name="T5" fmla="*/ 13 h 13"/>
                    <a:gd name="T6" fmla="*/ 4 w 4"/>
                    <a:gd name="T7" fmla="*/ 0 h 13"/>
                    <a:gd name="T8" fmla="*/ 4 w 4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13">
                      <a:moveTo>
                        <a:pt x="4" y="0"/>
                      </a:moveTo>
                      <a:cubicBezTo>
                        <a:pt x="2" y="5"/>
                        <a:pt x="1" y="9"/>
                        <a:pt x="0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1" y="9"/>
                        <a:pt x="2" y="5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5454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任意多边形: 形状 52">
                  <a:extLst>
                    <a:ext uri="{FF2B5EF4-FFF2-40B4-BE49-F238E27FC236}">
                      <a16:creationId xmlns:a16="http://schemas.microsoft.com/office/drawing/2014/main" id="{C9E4658E-AB4B-4A3A-967B-5CE87A8CC6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70269" y="4636323"/>
                  <a:ext cx="56373" cy="228457"/>
                </a:xfrm>
                <a:custGeom>
                  <a:avLst/>
                  <a:gdLst>
                    <a:gd name="T0" fmla="*/ 24 w 24"/>
                    <a:gd name="T1" fmla="*/ 0 h 98"/>
                    <a:gd name="T2" fmla="*/ 0 w 24"/>
                    <a:gd name="T3" fmla="*/ 98 h 98"/>
                    <a:gd name="T4" fmla="*/ 0 w 24"/>
                    <a:gd name="T5" fmla="*/ 98 h 98"/>
                    <a:gd name="T6" fmla="*/ 24 w 24"/>
                    <a:gd name="T7" fmla="*/ 0 h 98"/>
                    <a:gd name="T8" fmla="*/ 24 w 24"/>
                    <a:gd name="T9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98">
                      <a:moveTo>
                        <a:pt x="24" y="0"/>
                      </a:moveTo>
                      <a:cubicBezTo>
                        <a:pt x="17" y="30"/>
                        <a:pt x="9" y="63"/>
                        <a:pt x="0" y="98"/>
                      </a:cubicBezTo>
                      <a:cubicBezTo>
                        <a:pt x="0" y="98"/>
                        <a:pt x="0" y="98"/>
                        <a:pt x="0" y="98"/>
                      </a:cubicBezTo>
                      <a:cubicBezTo>
                        <a:pt x="9" y="63"/>
                        <a:pt x="17" y="30"/>
                        <a:pt x="24" y="0"/>
                      </a:cubicBezTo>
                      <a:cubicBezTo>
                        <a:pt x="24" y="0"/>
                        <a:pt x="24" y="0"/>
                        <a:pt x="24" y="0"/>
                      </a:cubicBezTo>
                    </a:path>
                  </a:pathLst>
                </a:custGeom>
                <a:solidFill>
                  <a:srgbClr val="6768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任意多边形: 形状 53">
                  <a:extLst>
                    <a:ext uri="{FF2B5EF4-FFF2-40B4-BE49-F238E27FC236}">
                      <a16:creationId xmlns:a16="http://schemas.microsoft.com/office/drawing/2014/main" id="{F4FC2189-8FEC-4C23-9999-BC7C6881BF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84468" y="4542368"/>
                  <a:ext cx="1242175" cy="1254043"/>
                </a:xfrm>
                <a:custGeom>
                  <a:avLst/>
                  <a:gdLst>
                    <a:gd name="T0" fmla="*/ 446 w 531"/>
                    <a:gd name="T1" fmla="*/ 0 h 536"/>
                    <a:gd name="T2" fmla="*/ 415 w 531"/>
                    <a:gd name="T3" fmla="*/ 70 h 536"/>
                    <a:gd name="T4" fmla="*/ 391 w 531"/>
                    <a:gd name="T5" fmla="*/ 231 h 536"/>
                    <a:gd name="T6" fmla="*/ 335 w 531"/>
                    <a:gd name="T7" fmla="*/ 314 h 536"/>
                    <a:gd name="T8" fmla="*/ 252 w 531"/>
                    <a:gd name="T9" fmla="*/ 345 h 536"/>
                    <a:gd name="T10" fmla="*/ 151 w 531"/>
                    <a:gd name="T11" fmla="*/ 333 h 536"/>
                    <a:gd name="T12" fmla="*/ 128 w 531"/>
                    <a:gd name="T13" fmla="*/ 335 h 536"/>
                    <a:gd name="T14" fmla="*/ 106 w 531"/>
                    <a:gd name="T15" fmla="*/ 369 h 536"/>
                    <a:gd name="T16" fmla="*/ 164 w 531"/>
                    <a:gd name="T17" fmla="*/ 425 h 536"/>
                    <a:gd name="T18" fmla="*/ 62 w 531"/>
                    <a:gd name="T19" fmla="*/ 473 h 536"/>
                    <a:gd name="T20" fmla="*/ 0 w 531"/>
                    <a:gd name="T21" fmla="*/ 516 h 536"/>
                    <a:gd name="T22" fmla="*/ 40 w 531"/>
                    <a:gd name="T23" fmla="*/ 536 h 536"/>
                    <a:gd name="T24" fmla="*/ 356 w 531"/>
                    <a:gd name="T25" fmla="*/ 513 h 536"/>
                    <a:gd name="T26" fmla="*/ 396 w 531"/>
                    <a:gd name="T27" fmla="*/ 448 h 536"/>
                    <a:gd name="T28" fmla="*/ 396 w 531"/>
                    <a:gd name="T29" fmla="*/ 448 h 536"/>
                    <a:gd name="T30" fmla="*/ 396 w 531"/>
                    <a:gd name="T31" fmla="*/ 448 h 536"/>
                    <a:gd name="T32" fmla="*/ 396 w 531"/>
                    <a:gd name="T33" fmla="*/ 448 h 536"/>
                    <a:gd name="T34" fmla="*/ 396 w 531"/>
                    <a:gd name="T35" fmla="*/ 447 h 536"/>
                    <a:gd name="T36" fmla="*/ 418 w 531"/>
                    <a:gd name="T37" fmla="*/ 403 h 536"/>
                    <a:gd name="T38" fmla="*/ 418 w 531"/>
                    <a:gd name="T39" fmla="*/ 403 h 536"/>
                    <a:gd name="T40" fmla="*/ 419 w 531"/>
                    <a:gd name="T41" fmla="*/ 403 h 536"/>
                    <a:gd name="T42" fmla="*/ 419 w 531"/>
                    <a:gd name="T43" fmla="*/ 402 h 536"/>
                    <a:gd name="T44" fmla="*/ 419 w 531"/>
                    <a:gd name="T45" fmla="*/ 402 h 536"/>
                    <a:gd name="T46" fmla="*/ 419 w 531"/>
                    <a:gd name="T47" fmla="*/ 402 h 536"/>
                    <a:gd name="T48" fmla="*/ 419 w 531"/>
                    <a:gd name="T49" fmla="*/ 402 h 536"/>
                    <a:gd name="T50" fmla="*/ 445 w 531"/>
                    <a:gd name="T51" fmla="*/ 338 h 536"/>
                    <a:gd name="T52" fmla="*/ 451 w 531"/>
                    <a:gd name="T53" fmla="*/ 321 h 536"/>
                    <a:gd name="T54" fmla="*/ 503 w 531"/>
                    <a:gd name="T55" fmla="*/ 151 h 536"/>
                    <a:gd name="T56" fmla="*/ 507 w 531"/>
                    <a:gd name="T57" fmla="*/ 138 h 536"/>
                    <a:gd name="T58" fmla="*/ 531 w 531"/>
                    <a:gd name="T59" fmla="*/ 40 h 536"/>
                    <a:gd name="T60" fmla="*/ 447 w 531"/>
                    <a:gd name="T61" fmla="*/ 0 h 536"/>
                    <a:gd name="T62" fmla="*/ 446 w 531"/>
                    <a:gd name="T63" fmla="*/ 0 h 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531" h="536">
                      <a:moveTo>
                        <a:pt x="446" y="0"/>
                      </a:moveTo>
                      <a:cubicBezTo>
                        <a:pt x="446" y="0"/>
                        <a:pt x="432" y="1"/>
                        <a:pt x="415" y="70"/>
                      </a:cubicBezTo>
                      <a:cubicBezTo>
                        <a:pt x="405" y="109"/>
                        <a:pt x="406" y="180"/>
                        <a:pt x="391" y="231"/>
                      </a:cubicBezTo>
                      <a:cubicBezTo>
                        <a:pt x="378" y="275"/>
                        <a:pt x="349" y="302"/>
                        <a:pt x="335" y="314"/>
                      </a:cubicBezTo>
                      <a:cubicBezTo>
                        <a:pt x="306" y="341"/>
                        <a:pt x="252" y="345"/>
                        <a:pt x="252" y="345"/>
                      </a:cubicBezTo>
                      <a:cubicBezTo>
                        <a:pt x="252" y="345"/>
                        <a:pt x="192" y="333"/>
                        <a:pt x="151" y="333"/>
                      </a:cubicBezTo>
                      <a:cubicBezTo>
                        <a:pt x="142" y="333"/>
                        <a:pt x="134" y="334"/>
                        <a:pt x="128" y="335"/>
                      </a:cubicBezTo>
                      <a:cubicBezTo>
                        <a:pt x="94" y="343"/>
                        <a:pt x="88" y="357"/>
                        <a:pt x="106" y="369"/>
                      </a:cubicBezTo>
                      <a:cubicBezTo>
                        <a:pt x="124" y="381"/>
                        <a:pt x="194" y="415"/>
                        <a:pt x="164" y="425"/>
                      </a:cubicBezTo>
                      <a:cubicBezTo>
                        <a:pt x="134" y="435"/>
                        <a:pt x="83" y="468"/>
                        <a:pt x="62" y="473"/>
                      </a:cubicBezTo>
                      <a:cubicBezTo>
                        <a:pt x="50" y="477"/>
                        <a:pt x="14" y="499"/>
                        <a:pt x="0" y="516"/>
                      </a:cubicBezTo>
                      <a:cubicBezTo>
                        <a:pt x="14" y="523"/>
                        <a:pt x="27" y="530"/>
                        <a:pt x="40" y="536"/>
                      </a:cubicBezTo>
                      <a:cubicBezTo>
                        <a:pt x="123" y="532"/>
                        <a:pt x="309" y="518"/>
                        <a:pt x="356" y="513"/>
                      </a:cubicBezTo>
                      <a:cubicBezTo>
                        <a:pt x="369" y="494"/>
                        <a:pt x="382" y="473"/>
                        <a:pt x="396" y="448"/>
                      </a:cubicBezTo>
                      <a:cubicBezTo>
                        <a:pt x="396" y="448"/>
                        <a:pt x="396" y="448"/>
                        <a:pt x="396" y="448"/>
                      </a:cubicBezTo>
                      <a:cubicBezTo>
                        <a:pt x="396" y="448"/>
                        <a:pt x="396" y="448"/>
                        <a:pt x="396" y="448"/>
                      </a:cubicBezTo>
                      <a:cubicBezTo>
                        <a:pt x="396" y="448"/>
                        <a:pt x="396" y="448"/>
                        <a:pt x="396" y="448"/>
                      </a:cubicBezTo>
                      <a:cubicBezTo>
                        <a:pt x="396" y="447"/>
                        <a:pt x="396" y="447"/>
                        <a:pt x="396" y="447"/>
                      </a:cubicBezTo>
                      <a:cubicBezTo>
                        <a:pt x="404" y="434"/>
                        <a:pt x="411" y="419"/>
                        <a:pt x="418" y="403"/>
                      </a:cubicBezTo>
                      <a:cubicBezTo>
                        <a:pt x="418" y="403"/>
                        <a:pt x="418" y="403"/>
                        <a:pt x="418" y="403"/>
                      </a:cubicBezTo>
                      <a:cubicBezTo>
                        <a:pt x="419" y="403"/>
                        <a:pt x="419" y="403"/>
                        <a:pt x="419" y="403"/>
                      </a:cubicBezTo>
                      <a:cubicBezTo>
                        <a:pt x="419" y="403"/>
                        <a:pt x="419" y="402"/>
                        <a:pt x="419" y="402"/>
                      </a:cubicBezTo>
                      <a:cubicBezTo>
                        <a:pt x="419" y="402"/>
                        <a:pt x="419" y="402"/>
                        <a:pt x="419" y="402"/>
                      </a:cubicBezTo>
                      <a:cubicBezTo>
                        <a:pt x="419" y="402"/>
                        <a:pt x="419" y="402"/>
                        <a:pt x="419" y="402"/>
                      </a:cubicBezTo>
                      <a:cubicBezTo>
                        <a:pt x="419" y="402"/>
                        <a:pt x="419" y="402"/>
                        <a:pt x="419" y="402"/>
                      </a:cubicBezTo>
                      <a:cubicBezTo>
                        <a:pt x="428" y="383"/>
                        <a:pt x="437" y="362"/>
                        <a:pt x="445" y="338"/>
                      </a:cubicBezTo>
                      <a:cubicBezTo>
                        <a:pt x="447" y="333"/>
                        <a:pt x="449" y="327"/>
                        <a:pt x="451" y="321"/>
                      </a:cubicBezTo>
                      <a:cubicBezTo>
                        <a:pt x="470" y="269"/>
                        <a:pt x="488" y="208"/>
                        <a:pt x="503" y="151"/>
                      </a:cubicBezTo>
                      <a:cubicBezTo>
                        <a:pt x="504" y="147"/>
                        <a:pt x="505" y="143"/>
                        <a:pt x="507" y="138"/>
                      </a:cubicBezTo>
                      <a:cubicBezTo>
                        <a:pt x="516" y="103"/>
                        <a:pt x="524" y="70"/>
                        <a:pt x="531" y="40"/>
                      </a:cubicBezTo>
                      <a:cubicBezTo>
                        <a:pt x="491" y="18"/>
                        <a:pt x="447" y="0"/>
                        <a:pt x="447" y="0"/>
                      </a:cubicBezTo>
                      <a:cubicBezTo>
                        <a:pt x="447" y="0"/>
                        <a:pt x="447" y="0"/>
                        <a:pt x="446" y="0"/>
                      </a:cubicBezTo>
                    </a:path>
                  </a:pathLst>
                </a:custGeom>
                <a:solidFill>
                  <a:schemeClr val="accent4">
                    <a:alpha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任意多边形: 形状 54">
                  <a:extLst>
                    <a:ext uri="{FF2B5EF4-FFF2-40B4-BE49-F238E27FC236}">
                      <a16:creationId xmlns:a16="http://schemas.microsoft.com/office/drawing/2014/main" id="{DE06642B-385C-4BF8-99FE-AFC33BFE69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40058" y="4242704"/>
                  <a:ext cx="366916" cy="1032508"/>
                </a:xfrm>
                <a:custGeom>
                  <a:avLst/>
                  <a:gdLst>
                    <a:gd name="T0" fmla="*/ 23 w 157"/>
                    <a:gd name="T1" fmla="*/ 109 h 441"/>
                    <a:gd name="T2" fmla="*/ 100 w 157"/>
                    <a:gd name="T3" fmla="*/ 432 h 441"/>
                    <a:gd name="T4" fmla="*/ 127 w 157"/>
                    <a:gd name="T5" fmla="*/ 393 h 441"/>
                    <a:gd name="T6" fmla="*/ 101 w 157"/>
                    <a:gd name="T7" fmla="*/ 166 h 441"/>
                    <a:gd name="T8" fmla="*/ 149 w 157"/>
                    <a:gd name="T9" fmla="*/ 27 h 441"/>
                    <a:gd name="T10" fmla="*/ 71 w 157"/>
                    <a:gd name="T11" fmla="*/ 9 h 441"/>
                    <a:gd name="T12" fmla="*/ 23 w 157"/>
                    <a:gd name="T13" fmla="*/ 109 h 4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7" h="441">
                      <a:moveTo>
                        <a:pt x="23" y="109"/>
                      </a:moveTo>
                      <a:cubicBezTo>
                        <a:pt x="0" y="261"/>
                        <a:pt x="95" y="424"/>
                        <a:pt x="100" y="432"/>
                      </a:cubicBezTo>
                      <a:cubicBezTo>
                        <a:pt x="105" y="441"/>
                        <a:pt x="138" y="403"/>
                        <a:pt x="127" y="393"/>
                      </a:cubicBezTo>
                      <a:cubicBezTo>
                        <a:pt x="116" y="384"/>
                        <a:pt x="88" y="243"/>
                        <a:pt x="101" y="166"/>
                      </a:cubicBezTo>
                      <a:cubicBezTo>
                        <a:pt x="114" y="88"/>
                        <a:pt x="125" y="58"/>
                        <a:pt x="149" y="27"/>
                      </a:cubicBezTo>
                      <a:cubicBezTo>
                        <a:pt x="157" y="17"/>
                        <a:pt x="88" y="0"/>
                        <a:pt x="71" y="9"/>
                      </a:cubicBezTo>
                      <a:cubicBezTo>
                        <a:pt x="49" y="21"/>
                        <a:pt x="32" y="51"/>
                        <a:pt x="23" y="109"/>
                      </a:cubicBezTo>
                      <a:close/>
                    </a:path>
                  </a:pathLst>
                </a:custGeom>
                <a:solidFill>
                  <a:srgbClr val="5C5D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6" name="任意多边形: 形状 55">
                  <a:extLst>
                    <a:ext uri="{FF2B5EF4-FFF2-40B4-BE49-F238E27FC236}">
                      <a16:creationId xmlns:a16="http://schemas.microsoft.com/office/drawing/2014/main" id="{F708709C-7431-4D52-9362-1B98EA1F5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37538" y="4191276"/>
                  <a:ext cx="556803" cy="356037"/>
                </a:xfrm>
                <a:custGeom>
                  <a:avLst/>
                  <a:gdLst>
                    <a:gd name="T0" fmla="*/ 157 w 238"/>
                    <a:gd name="T1" fmla="*/ 3 h 152"/>
                    <a:gd name="T2" fmla="*/ 216 w 238"/>
                    <a:gd name="T3" fmla="*/ 28 h 152"/>
                    <a:gd name="T4" fmla="*/ 146 w 238"/>
                    <a:gd name="T5" fmla="*/ 125 h 152"/>
                    <a:gd name="T6" fmla="*/ 4 w 238"/>
                    <a:gd name="T7" fmla="*/ 101 h 152"/>
                    <a:gd name="T8" fmla="*/ 36 w 238"/>
                    <a:gd name="T9" fmla="*/ 38 h 152"/>
                    <a:gd name="T10" fmla="*/ 107 w 238"/>
                    <a:gd name="T11" fmla="*/ 5 h 152"/>
                    <a:gd name="T12" fmla="*/ 157 w 238"/>
                    <a:gd name="T13" fmla="*/ 3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8" h="152">
                      <a:moveTo>
                        <a:pt x="157" y="3"/>
                      </a:moveTo>
                      <a:cubicBezTo>
                        <a:pt x="157" y="3"/>
                        <a:pt x="204" y="11"/>
                        <a:pt x="216" y="28"/>
                      </a:cubicBezTo>
                      <a:cubicBezTo>
                        <a:pt x="238" y="59"/>
                        <a:pt x="169" y="113"/>
                        <a:pt x="146" y="125"/>
                      </a:cubicBezTo>
                      <a:cubicBezTo>
                        <a:pt x="111" y="143"/>
                        <a:pt x="17" y="152"/>
                        <a:pt x="4" y="101"/>
                      </a:cubicBezTo>
                      <a:cubicBezTo>
                        <a:pt x="0" y="85"/>
                        <a:pt x="16" y="58"/>
                        <a:pt x="36" y="38"/>
                      </a:cubicBezTo>
                      <a:cubicBezTo>
                        <a:pt x="56" y="17"/>
                        <a:pt x="80" y="10"/>
                        <a:pt x="107" y="5"/>
                      </a:cubicBezTo>
                      <a:cubicBezTo>
                        <a:pt x="133" y="0"/>
                        <a:pt x="157" y="3"/>
                        <a:pt x="157" y="3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7" name="任意多边形: 形状 56">
                  <a:extLst>
                    <a:ext uri="{FF2B5EF4-FFF2-40B4-BE49-F238E27FC236}">
                      <a16:creationId xmlns:a16="http://schemas.microsoft.com/office/drawing/2014/main" id="{5D0733F4-D658-40B7-9C47-4D33FE1836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60396" y="3980621"/>
                  <a:ext cx="561748" cy="512298"/>
                </a:xfrm>
                <a:custGeom>
                  <a:avLst/>
                  <a:gdLst>
                    <a:gd name="T0" fmla="*/ 106 w 240"/>
                    <a:gd name="T1" fmla="*/ 15 h 219"/>
                    <a:gd name="T2" fmla="*/ 97 w 240"/>
                    <a:gd name="T3" fmla="*/ 98 h 219"/>
                    <a:gd name="T4" fmla="*/ 112 w 240"/>
                    <a:gd name="T5" fmla="*/ 215 h 219"/>
                    <a:gd name="T6" fmla="*/ 239 w 240"/>
                    <a:gd name="T7" fmla="*/ 130 h 219"/>
                    <a:gd name="T8" fmla="*/ 214 w 240"/>
                    <a:gd name="T9" fmla="*/ 89 h 219"/>
                    <a:gd name="T10" fmla="*/ 215 w 240"/>
                    <a:gd name="T11" fmla="*/ 0 h 219"/>
                    <a:gd name="T12" fmla="*/ 106 w 240"/>
                    <a:gd name="T13" fmla="*/ 15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0" h="219">
                      <a:moveTo>
                        <a:pt x="106" y="15"/>
                      </a:moveTo>
                      <a:cubicBezTo>
                        <a:pt x="109" y="23"/>
                        <a:pt x="103" y="85"/>
                        <a:pt x="97" y="98"/>
                      </a:cubicBezTo>
                      <a:cubicBezTo>
                        <a:pt x="84" y="126"/>
                        <a:pt x="0" y="207"/>
                        <a:pt x="112" y="215"/>
                      </a:cubicBezTo>
                      <a:cubicBezTo>
                        <a:pt x="179" y="219"/>
                        <a:pt x="237" y="141"/>
                        <a:pt x="239" y="130"/>
                      </a:cubicBezTo>
                      <a:cubicBezTo>
                        <a:pt x="240" y="119"/>
                        <a:pt x="222" y="113"/>
                        <a:pt x="214" y="89"/>
                      </a:cubicBezTo>
                      <a:cubicBezTo>
                        <a:pt x="206" y="66"/>
                        <a:pt x="215" y="0"/>
                        <a:pt x="215" y="0"/>
                      </a:cubicBezTo>
                      <a:lnTo>
                        <a:pt x="106" y="15"/>
                      </a:lnTo>
                      <a:close/>
                    </a:path>
                  </a:pathLst>
                </a:custGeom>
                <a:solidFill>
                  <a:srgbClr val="DDC3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任意多边形: 形状 57">
                  <a:extLst>
                    <a:ext uri="{FF2B5EF4-FFF2-40B4-BE49-F238E27FC236}">
                      <a16:creationId xmlns:a16="http://schemas.microsoft.com/office/drawing/2014/main" id="{35689D40-3840-45B6-A75F-B90E2D1D90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9106" y="4107212"/>
                  <a:ext cx="1220417" cy="273951"/>
                </a:xfrm>
                <a:custGeom>
                  <a:avLst/>
                  <a:gdLst>
                    <a:gd name="T0" fmla="*/ 25 w 522"/>
                    <a:gd name="T1" fmla="*/ 37 h 117"/>
                    <a:gd name="T2" fmla="*/ 0 w 522"/>
                    <a:gd name="T3" fmla="*/ 3 h 117"/>
                    <a:gd name="T4" fmla="*/ 6 w 522"/>
                    <a:gd name="T5" fmla="*/ 0 h 117"/>
                    <a:gd name="T6" fmla="*/ 232 w 522"/>
                    <a:gd name="T7" fmla="*/ 87 h 117"/>
                    <a:gd name="T8" fmla="*/ 517 w 522"/>
                    <a:gd name="T9" fmla="*/ 9 h 117"/>
                    <a:gd name="T10" fmla="*/ 522 w 522"/>
                    <a:gd name="T11" fmla="*/ 13 h 117"/>
                    <a:gd name="T12" fmla="*/ 499 w 522"/>
                    <a:gd name="T13" fmla="*/ 60 h 117"/>
                    <a:gd name="T14" fmla="*/ 236 w 522"/>
                    <a:gd name="T15" fmla="*/ 117 h 117"/>
                    <a:gd name="T16" fmla="*/ 25 w 522"/>
                    <a:gd name="T17" fmla="*/ 3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22" h="117">
                      <a:moveTo>
                        <a:pt x="25" y="37"/>
                      </a:moveTo>
                      <a:cubicBezTo>
                        <a:pt x="21" y="32"/>
                        <a:pt x="0" y="3"/>
                        <a:pt x="0" y="3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32" y="87"/>
                        <a:pt x="232" y="87"/>
                        <a:pt x="232" y="87"/>
                      </a:cubicBezTo>
                      <a:cubicBezTo>
                        <a:pt x="517" y="9"/>
                        <a:pt x="517" y="9"/>
                        <a:pt x="517" y="9"/>
                      </a:cubicBezTo>
                      <a:cubicBezTo>
                        <a:pt x="522" y="13"/>
                        <a:pt x="522" y="13"/>
                        <a:pt x="522" y="13"/>
                      </a:cubicBezTo>
                      <a:cubicBezTo>
                        <a:pt x="499" y="60"/>
                        <a:pt x="499" y="60"/>
                        <a:pt x="499" y="60"/>
                      </a:cubicBezTo>
                      <a:cubicBezTo>
                        <a:pt x="236" y="117"/>
                        <a:pt x="236" y="117"/>
                        <a:pt x="236" y="117"/>
                      </a:cubicBezTo>
                      <a:lnTo>
                        <a:pt x="25" y="3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9" name="任意多边形: 形状 58">
                  <a:extLst>
                    <a:ext uri="{FF2B5EF4-FFF2-40B4-BE49-F238E27FC236}">
                      <a16:creationId xmlns:a16="http://schemas.microsoft.com/office/drawing/2014/main" id="{50189C23-893E-4536-BC93-BD646C9B74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9106" y="4114134"/>
                  <a:ext cx="863390" cy="1139319"/>
                </a:xfrm>
                <a:custGeom>
                  <a:avLst/>
                  <a:gdLst>
                    <a:gd name="T0" fmla="*/ 544 w 873"/>
                    <a:gd name="T1" fmla="*/ 215 h 1152"/>
                    <a:gd name="T2" fmla="*/ 0 w 873"/>
                    <a:gd name="T3" fmla="*/ 0 h 1152"/>
                    <a:gd name="T4" fmla="*/ 236 w 873"/>
                    <a:gd name="T5" fmla="*/ 984 h 1152"/>
                    <a:gd name="T6" fmla="*/ 761 w 873"/>
                    <a:gd name="T7" fmla="*/ 1152 h 1152"/>
                    <a:gd name="T8" fmla="*/ 873 w 873"/>
                    <a:gd name="T9" fmla="*/ 1126 h 1152"/>
                    <a:gd name="T10" fmla="*/ 648 w 873"/>
                    <a:gd name="T11" fmla="*/ 184 h 1152"/>
                    <a:gd name="T12" fmla="*/ 544 w 873"/>
                    <a:gd name="T13" fmla="*/ 215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73" h="1152">
                      <a:moveTo>
                        <a:pt x="544" y="215"/>
                      </a:moveTo>
                      <a:lnTo>
                        <a:pt x="0" y="0"/>
                      </a:lnTo>
                      <a:lnTo>
                        <a:pt x="236" y="984"/>
                      </a:lnTo>
                      <a:lnTo>
                        <a:pt x="761" y="1152"/>
                      </a:lnTo>
                      <a:lnTo>
                        <a:pt x="873" y="1126"/>
                      </a:lnTo>
                      <a:lnTo>
                        <a:pt x="648" y="184"/>
                      </a:lnTo>
                      <a:lnTo>
                        <a:pt x="544" y="215"/>
                      </a:ln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0" name="任意多边形: 形状 59">
                  <a:extLst>
                    <a:ext uri="{FF2B5EF4-FFF2-40B4-BE49-F238E27FC236}">
                      <a16:creationId xmlns:a16="http://schemas.microsoft.com/office/drawing/2014/main" id="{02827917-C67C-4473-BCD2-233CD03305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97118" y="4136881"/>
                  <a:ext cx="916796" cy="1114595"/>
                </a:xfrm>
                <a:custGeom>
                  <a:avLst/>
                  <a:gdLst>
                    <a:gd name="T0" fmla="*/ 392 w 392"/>
                    <a:gd name="T1" fmla="*/ 412 h 476"/>
                    <a:gd name="T2" fmla="*/ 92 w 392"/>
                    <a:gd name="T3" fmla="*/ 476 h 476"/>
                    <a:gd name="T4" fmla="*/ 0 w 392"/>
                    <a:gd name="T5" fmla="*/ 80 h 476"/>
                    <a:gd name="T6" fmla="*/ 292 w 392"/>
                    <a:gd name="T7" fmla="*/ 0 h 476"/>
                    <a:gd name="T8" fmla="*/ 392 w 392"/>
                    <a:gd name="T9" fmla="*/ 412 h 4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2" h="476">
                      <a:moveTo>
                        <a:pt x="392" y="412"/>
                      </a:moveTo>
                      <a:cubicBezTo>
                        <a:pt x="380" y="412"/>
                        <a:pt x="92" y="476"/>
                        <a:pt x="92" y="476"/>
                      </a:cubicBez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292" y="0"/>
                        <a:pt x="292" y="0"/>
                        <a:pt x="292" y="0"/>
                      </a:cubicBezTo>
                      <a:lnTo>
                        <a:pt x="392" y="412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" name="任意多边形: 形状 60">
                  <a:extLst>
                    <a:ext uri="{FF2B5EF4-FFF2-40B4-BE49-F238E27FC236}">
                      <a16:creationId xmlns:a16="http://schemas.microsoft.com/office/drawing/2014/main" id="{0030453B-83E0-42FC-BEF1-CB64149770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7792" y="5862673"/>
                  <a:ext cx="853500" cy="539990"/>
                </a:xfrm>
                <a:custGeom>
                  <a:avLst/>
                  <a:gdLst>
                    <a:gd name="T0" fmla="*/ 361 w 365"/>
                    <a:gd name="T1" fmla="*/ 24 h 231"/>
                    <a:gd name="T2" fmla="*/ 154 w 365"/>
                    <a:gd name="T3" fmla="*/ 1 h 231"/>
                    <a:gd name="T4" fmla="*/ 37 w 365"/>
                    <a:gd name="T5" fmla="*/ 35 h 231"/>
                    <a:gd name="T6" fmla="*/ 18 w 365"/>
                    <a:gd name="T7" fmla="*/ 181 h 231"/>
                    <a:gd name="T8" fmla="*/ 100 w 365"/>
                    <a:gd name="T9" fmla="*/ 223 h 231"/>
                    <a:gd name="T10" fmla="*/ 241 w 365"/>
                    <a:gd name="T11" fmla="*/ 185 h 231"/>
                    <a:gd name="T12" fmla="*/ 328 w 365"/>
                    <a:gd name="T13" fmla="*/ 188 h 231"/>
                    <a:gd name="T14" fmla="*/ 364 w 365"/>
                    <a:gd name="T15" fmla="*/ 170 h 231"/>
                    <a:gd name="T16" fmla="*/ 361 w 365"/>
                    <a:gd name="T17" fmla="*/ 24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5" h="231">
                      <a:moveTo>
                        <a:pt x="361" y="24"/>
                      </a:moveTo>
                      <a:cubicBezTo>
                        <a:pt x="351" y="24"/>
                        <a:pt x="211" y="0"/>
                        <a:pt x="154" y="1"/>
                      </a:cubicBezTo>
                      <a:cubicBezTo>
                        <a:pt x="97" y="2"/>
                        <a:pt x="74" y="1"/>
                        <a:pt x="37" y="35"/>
                      </a:cubicBezTo>
                      <a:cubicBezTo>
                        <a:pt x="0" y="69"/>
                        <a:pt x="5" y="134"/>
                        <a:pt x="18" y="181"/>
                      </a:cubicBezTo>
                      <a:cubicBezTo>
                        <a:pt x="31" y="228"/>
                        <a:pt x="55" y="231"/>
                        <a:pt x="100" y="223"/>
                      </a:cubicBezTo>
                      <a:cubicBezTo>
                        <a:pt x="145" y="215"/>
                        <a:pt x="196" y="185"/>
                        <a:pt x="241" y="185"/>
                      </a:cubicBezTo>
                      <a:cubicBezTo>
                        <a:pt x="286" y="185"/>
                        <a:pt x="296" y="194"/>
                        <a:pt x="328" y="188"/>
                      </a:cubicBezTo>
                      <a:cubicBezTo>
                        <a:pt x="360" y="182"/>
                        <a:pt x="365" y="193"/>
                        <a:pt x="364" y="170"/>
                      </a:cubicBezTo>
                      <a:cubicBezTo>
                        <a:pt x="363" y="147"/>
                        <a:pt x="361" y="24"/>
                        <a:pt x="361" y="24"/>
                      </a:cubicBezTo>
                    </a:path>
                  </a:pathLst>
                </a:custGeom>
                <a:solidFill>
                  <a:srgbClr val="696A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2" name="任意多边形: 形状 61">
                  <a:extLst>
                    <a:ext uri="{FF2B5EF4-FFF2-40B4-BE49-F238E27FC236}">
                      <a16:creationId xmlns:a16="http://schemas.microsoft.com/office/drawing/2014/main" id="{3ECE968E-5029-444A-86EF-4A9884C7E9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7792" y="5864651"/>
                  <a:ext cx="423289" cy="536034"/>
                </a:xfrm>
                <a:custGeom>
                  <a:avLst/>
                  <a:gdLst>
                    <a:gd name="T0" fmla="*/ 181 w 181"/>
                    <a:gd name="T1" fmla="*/ 1 h 229"/>
                    <a:gd name="T2" fmla="*/ 154 w 181"/>
                    <a:gd name="T3" fmla="*/ 0 h 229"/>
                    <a:gd name="T4" fmla="*/ 37 w 181"/>
                    <a:gd name="T5" fmla="*/ 34 h 229"/>
                    <a:gd name="T6" fmla="*/ 18 w 181"/>
                    <a:gd name="T7" fmla="*/ 180 h 229"/>
                    <a:gd name="T8" fmla="*/ 88 w 181"/>
                    <a:gd name="T9" fmla="*/ 224 h 229"/>
                    <a:gd name="T10" fmla="*/ 91 w 181"/>
                    <a:gd name="T11" fmla="*/ 17 h 229"/>
                    <a:gd name="T12" fmla="*/ 181 w 181"/>
                    <a:gd name="T13" fmla="*/ 1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1" h="229">
                      <a:moveTo>
                        <a:pt x="181" y="1"/>
                      </a:moveTo>
                      <a:cubicBezTo>
                        <a:pt x="171" y="1"/>
                        <a:pt x="162" y="0"/>
                        <a:pt x="154" y="0"/>
                      </a:cubicBezTo>
                      <a:cubicBezTo>
                        <a:pt x="97" y="1"/>
                        <a:pt x="74" y="0"/>
                        <a:pt x="37" y="34"/>
                      </a:cubicBezTo>
                      <a:cubicBezTo>
                        <a:pt x="0" y="68"/>
                        <a:pt x="5" y="133"/>
                        <a:pt x="18" y="180"/>
                      </a:cubicBezTo>
                      <a:cubicBezTo>
                        <a:pt x="30" y="223"/>
                        <a:pt x="51" y="229"/>
                        <a:pt x="88" y="224"/>
                      </a:cubicBezTo>
                      <a:cubicBezTo>
                        <a:pt x="34" y="169"/>
                        <a:pt x="11" y="59"/>
                        <a:pt x="91" y="17"/>
                      </a:cubicBezTo>
                      <a:cubicBezTo>
                        <a:pt x="111" y="6"/>
                        <a:pt x="149" y="3"/>
                        <a:pt x="181" y="1"/>
                      </a:cubicBezTo>
                      <a:close/>
                    </a:path>
                  </a:pathLst>
                </a:custGeom>
                <a:solidFill>
                  <a:srgbClr val="A18A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3" name="任意多边形: 形状 62">
                  <a:extLst>
                    <a:ext uri="{FF2B5EF4-FFF2-40B4-BE49-F238E27FC236}">
                      <a16:creationId xmlns:a16="http://schemas.microsoft.com/office/drawing/2014/main" id="{CC966237-C5E4-448A-8320-7F65ED7246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4161" y="5943771"/>
                  <a:ext cx="587462" cy="386696"/>
                </a:xfrm>
                <a:custGeom>
                  <a:avLst/>
                  <a:gdLst>
                    <a:gd name="T0" fmla="*/ 230 w 251"/>
                    <a:gd name="T1" fmla="*/ 13 h 165"/>
                    <a:gd name="T2" fmla="*/ 10 w 251"/>
                    <a:gd name="T3" fmla="*/ 33 h 165"/>
                    <a:gd name="T4" fmla="*/ 16 w 251"/>
                    <a:gd name="T5" fmla="*/ 143 h 165"/>
                    <a:gd name="T6" fmla="*/ 61 w 251"/>
                    <a:gd name="T7" fmla="*/ 152 h 165"/>
                    <a:gd name="T8" fmla="*/ 159 w 251"/>
                    <a:gd name="T9" fmla="*/ 138 h 165"/>
                    <a:gd name="T10" fmla="*/ 244 w 251"/>
                    <a:gd name="T11" fmla="*/ 134 h 165"/>
                    <a:gd name="T12" fmla="*/ 230 w 251"/>
                    <a:gd name="T13" fmla="*/ 13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1" h="165">
                      <a:moveTo>
                        <a:pt x="230" y="13"/>
                      </a:moveTo>
                      <a:cubicBezTo>
                        <a:pt x="207" y="20"/>
                        <a:pt x="29" y="0"/>
                        <a:pt x="10" y="33"/>
                      </a:cubicBezTo>
                      <a:cubicBezTo>
                        <a:pt x="0" y="51"/>
                        <a:pt x="10" y="121"/>
                        <a:pt x="16" y="143"/>
                      </a:cubicBezTo>
                      <a:cubicBezTo>
                        <a:pt x="22" y="165"/>
                        <a:pt x="48" y="156"/>
                        <a:pt x="61" y="152"/>
                      </a:cubicBezTo>
                      <a:cubicBezTo>
                        <a:pt x="74" y="148"/>
                        <a:pt x="115" y="134"/>
                        <a:pt x="159" y="138"/>
                      </a:cubicBezTo>
                      <a:cubicBezTo>
                        <a:pt x="203" y="142"/>
                        <a:pt x="237" y="160"/>
                        <a:pt x="244" y="134"/>
                      </a:cubicBezTo>
                      <a:cubicBezTo>
                        <a:pt x="251" y="107"/>
                        <a:pt x="228" y="13"/>
                        <a:pt x="230" y="13"/>
                      </a:cubicBezTo>
                      <a:close/>
                    </a:path>
                  </a:pathLst>
                </a:custGeom>
                <a:solidFill>
                  <a:srgbClr val="8283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4" name="任意多边形: 形状 63">
                  <a:extLst>
                    <a:ext uri="{FF2B5EF4-FFF2-40B4-BE49-F238E27FC236}">
                      <a16:creationId xmlns:a16="http://schemas.microsoft.com/office/drawing/2014/main" id="{35A84A12-5C52-4A53-908F-D4F732121B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9438" y="5328617"/>
                  <a:ext cx="1798977" cy="1022618"/>
                </a:xfrm>
                <a:custGeom>
                  <a:avLst/>
                  <a:gdLst>
                    <a:gd name="T0" fmla="*/ 769 w 769"/>
                    <a:gd name="T1" fmla="*/ 277 h 437"/>
                    <a:gd name="T2" fmla="*/ 299 w 769"/>
                    <a:gd name="T3" fmla="*/ 53 h 437"/>
                    <a:gd name="T4" fmla="*/ 97 w 769"/>
                    <a:gd name="T5" fmla="*/ 5 h 437"/>
                    <a:gd name="T6" fmla="*/ 2 w 769"/>
                    <a:gd name="T7" fmla="*/ 121 h 437"/>
                    <a:gd name="T8" fmla="*/ 47 w 769"/>
                    <a:gd name="T9" fmla="*/ 205 h 437"/>
                    <a:gd name="T10" fmla="*/ 349 w 769"/>
                    <a:gd name="T11" fmla="*/ 295 h 437"/>
                    <a:gd name="T12" fmla="*/ 663 w 769"/>
                    <a:gd name="T13" fmla="*/ 431 h 437"/>
                    <a:gd name="T14" fmla="*/ 769 w 769"/>
                    <a:gd name="T15" fmla="*/ 277 h 4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69" h="437">
                      <a:moveTo>
                        <a:pt x="769" y="277"/>
                      </a:moveTo>
                      <a:cubicBezTo>
                        <a:pt x="749" y="267"/>
                        <a:pt x="384" y="81"/>
                        <a:pt x="299" y="53"/>
                      </a:cubicBezTo>
                      <a:cubicBezTo>
                        <a:pt x="214" y="25"/>
                        <a:pt x="165" y="0"/>
                        <a:pt x="97" y="5"/>
                      </a:cubicBezTo>
                      <a:cubicBezTo>
                        <a:pt x="29" y="11"/>
                        <a:pt x="4" y="87"/>
                        <a:pt x="2" y="121"/>
                      </a:cubicBezTo>
                      <a:cubicBezTo>
                        <a:pt x="0" y="155"/>
                        <a:pt x="11" y="189"/>
                        <a:pt x="47" y="205"/>
                      </a:cubicBezTo>
                      <a:cubicBezTo>
                        <a:pt x="83" y="221"/>
                        <a:pt x="263" y="261"/>
                        <a:pt x="349" y="295"/>
                      </a:cubicBezTo>
                      <a:cubicBezTo>
                        <a:pt x="435" y="329"/>
                        <a:pt x="647" y="425"/>
                        <a:pt x="663" y="431"/>
                      </a:cubicBezTo>
                      <a:cubicBezTo>
                        <a:pt x="679" y="437"/>
                        <a:pt x="769" y="277"/>
                        <a:pt x="769" y="277"/>
                      </a:cubicBezTo>
                    </a:path>
                  </a:pathLst>
                </a:custGeom>
                <a:solidFill>
                  <a:srgbClr val="6F5C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5" name="任意多边形: 形状 64">
                  <a:extLst>
                    <a:ext uri="{FF2B5EF4-FFF2-40B4-BE49-F238E27FC236}">
                      <a16:creationId xmlns:a16="http://schemas.microsoft.com/office/drawing/2014/main" id="{22F8244D-A4EB-43FC-A916-1C0A957468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9438" y="5389935"/>
                  <a:ext cx="865368" cy="596363"/>
                </a:xfrm>
                <a:custGeom>
                  <a:avLst/>
                  <a:gdLst>
                    <a:gd name="T0" fmla="*/ 47 w 370"/>
                    <a:gd name="T1" fmla="*/ 0 h 255"/>
                    <a:gd name="T2" fmla="*/ 2 w 370"/>
                    <a:gd name="T3" fmla="*/ 95 h 255"/>
                    <a:gd name="T4" fmla="*/ 47 w 370"/>
                    <a:gd name="T5" fmla="*/ 179 h 255"/>
                    <a:gd name="T6" fmla="*/ 308 w 370"/>
                    <a:gd name="T7" fmla="*/ 255 h 255"/>
                    <a:gd name="T8" fmla="*/ 370 w 370"/>
                    <a:gd name="T9" fmla="*/ 251 h 255"/>
                    <a:gd name="T10" fmla="*/ 30 w 370"/>
                    <a:gd name="T11" fmla="*/ 98 h 255"/>
                    <a:gd name="T12" fmla="*/ 47 w 370"/>
                    <a:gd name="T13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0" h="255">
                      <a:moveTo>
                        <a:pt x="47" y="0"/>
                      </a:moveTo>
                      <a:cubicBezTo>
                        <a:pt x="16" y="27"/>
                        <a:pt x="4" y="71"/>
                        <a:pt x="2" y="95"/>
                      </a:cubicBezTo>
                      <a:cubicBezTo>
                        <a:pt x="0" y="129"/>
                        <a:pt x="11" y="163"/>
                        <a:pt x="47" y="179"/>
                      </a:cubicBezTo>
                      <a:cubicBezTo>
                        <a:pt x="78" y="193"/>
                        <a:pt x="216" y="225"/>
                        <a:pt x="308" y="255"/>
                      </a:cubicBezTo>
                      <a:cubicBezTo>
                        <a:pt x="345" y="253"/>
                        <a:pt x="370" y="251"/>
                        <a:pt x="370" y="251"/>
                      </a:cubicBezTo>
                      <a:cubicBezTo>
                        <a:pt x="370" y="251"/>
                        <a:pt x="51" y="158"/>
                        <a:pt x="30" y="98"/>
                      </a:cubicBezTo>
                      <a:cubicBezTo>
                        <a:pt x="18" y="65"/>
                        <a:pt x="31" y="28"/>
                        <a:pt x="47" y="0"/>
                      </a:cubicBezTo>
                    </a:path>
                  </a:pathLst>
                </a:custGeom>
                <a:solidFill>
                  <a:srgbClr val="614C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6" name="任意多边形: 形状 65">
                  <a:extLst>
                    <a:ext uri="{FF2B5EF4-FFF2-40B4-BE49-F238E27FC236}">
                      <a16:creationId xmlns:a16="http://schemas.microsoft.com/office/drawing/2014/main" id="{8723E306-BCE1-4B95-A93D-F8806CEE3B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4369" y="5986297"/>
                  <a:ext cx="89009" cy="32637"/>
                </a:xfrm>
                <a:custGeom>
                  <a:avLst/>
                  <a:gdLst>
                    <a:gd name="T0" fmla="*/ 0 w 38"/>
                    <a:gd name="T1" fmla="*/ 0 h 14"/>
                    <a:gd name="T2" fmla="*/ 0 w 38"/>
                    <a:gd name="T3" fmla="*/ 0 h 14"/>
                    <a:gd name="T4" fmla="*/ 38 w 38"/>
                    <a:gd name="T5" fmla="*/ 14 h 14"/>
                    <a:gd name="T6" fmla="*/ 38 w 38"/>
                    <a:gd name="T7" fmla="*/ 14 h 14"/>
                    <a:gd name="T8" fmla="*/ 0 w 38"/>
                    <a:gd name="T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14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4" y="5"/>
                        <a:pt x="26" y="9"/>
                        <a:pt x="38" y="14"/>
                      </a:cubicBezTo>
                      <a:cubicBezTo>
                        <a:pt x="38" y="14"/>
                        <a:pt x="38" y="14"/>
                        <a:pt x="38" y="14"/>
                      </a:cubicBezTo>
                      <a:cubicBezTo>
                        <a:pt x="26" y="9"/>
                        <a:pt x="14" y="5"/>
                        <a:pt x="0" y="0"/>
                      </a:cubicBezTo>
                    </a:path>
                  </a:pathLst>
                </a:custGeom>
                <a:solidFill>
                  <a:srgbClr val="6B87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7" name="任意多边形: 形状 66">
                  <a:extLst>
                    <a:ext uri="{FF2B5EF4-FFF2-40B4-BE49-F238E27FC236}">
                      <a16:creationId xmlns:a16="http://schemas.microsoft.com/office/drawing/2014/main" id="{C4D0ABC6-FA86-4715-9C28-AB7AD8AE8E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3379" y="6018934"/>
                  <a:ext cx="2967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5E79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8" name="任意多边形: 形状 67">
                  <a:extLst>
                    <a:ext uri="{FF2B5EF4-FFF2-40B4-BE49-F238E27FC236}">
                      <a16:creationId xmlns:a16="http://schemas.microsoft.com/office/drawing/2014/main" id="{D9DE6ABE-737D-4FAA-AA85-F1DD8EBFE6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1077" y="5916079"/>
                  <a:ext cx="243292" cy="70218"/>
                </a:xfrm>
                <a:custGeom>
                  <a:avLst/>
                  <a:gdLst>
                    <a:gd name="T0" fmla="*/ 0 w 104"/>
                    <a:gd name="T1" fmla="*/ 0 h 30"/>
                    <a:gd name="T2" fmla="*/ 0 w 104"/>
                    <a:gd name="T3" fmla="*/ 0 h 30"/>
                    <a:gd name="T4" fmla="*/ 104 w 104"/>
                    <a:gd name="T5" fmla="*/ 30 h 30"/>
                    <a:gd name="T6" fmla="*/ 104 w 104"/>
                    <a:gd name="T7" fmla="*/ 30 h 30"/>
                    <a:gd name="T8" fmla="*/ 0 w 104"/>
                    <a:gd name="T9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" h="3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6" y="10"/>
                        <a:pt x="72" y="20"/>
                        <a:pt x="104" y="30"/>
                      </a:cubicBezTo>
                      <a:cubicBezTo>
                        <a:pt x="104" y="30"/>
                        <a:pt x="104" y="30"/>
                        <a:pt x="104" y="30"/>
                      </a:cubicBezTo>
                      <a:cubicBezTo>
                        <a:pt x="72" y="20"/>
                        <a:pt x="36" y="10"/>
                        <a:pt x="0" y="0"/>
                      </a:cubicBezTo>
                    </a:path>
                  </a:pathLst>
                </a:custGeom>
                <a:solidFill>
                  <a:srgbClr val="6465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9" name="任意多边形: 形状 68">
                  <a:extLst>
                    <a:ext uri="{FF2B5EF4-FFF2-40B4-BE49-F238E27FC236}">
                      <a16:creationId xmlns:a16="http://schemas.microsoft.com/office/drawing/2014/main" id="{AB0C4B0B-7422-40EB-8068-5D5945BAAF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1077" y="5585755"/>
                  <a:ext cx="935587" cy="449992"/>
                </a:xfrm>
                <a:custGeom>
                  <a:avLst/>
                  <a:gdLst>
                    <a:gd name="T0" fmla="*/ 224 w 400"/>
                    <a:gd name="T1" fmla="*/ 0 h 192"/>
                    <a:gd name="T2" fmla="*/ 303 w 400"/>
                    <a:gd name="T3" fmla="*/ 53 h 192"/>
                    <a:gd name="T4" fmla="*/ 273 w 400"/>
                    <a:gd name="T5" fmla="*/ 62 h 192"/>
                    <a:gd name="T6" fmla="*/ 85 w 400"/>
                    <a:gd name="T7" fmla="*/ 107 h 192"/>
                    <a:gd name="T8" fmla="*/ 84 w 400"/>
                    <a:gd name="T9" fmla="*/ 107 h 192"/>
                    <a:gd name="T10" fmla="*/ 80 w 400"/>
                    <a:gd name="T11" fmla="*/ 107 h 192"/>
                    <a:gd name="T12" fmla="*/ 19 w 400"/>
                    <a:gd name="T13" fmla="*/ 119 h 192"/>
                    <a:gd name="T14" fmla="*/ 164 w 400"/>
                    <a:gd name="T15" fmla="*/ 167 h 192"/>
                    <a:gd name="T16" fmla="*/ 102 w 400"/>
                    <a:gd name="T17" fmla="*/ 171 h 192"/>
                    <a:gd name="T18" fmla="*/ 0 w 400"/>
                    <a:gd name="T19" fmla="*/ 141 h 192"/>
                    <a:gd name="T20" fmla="*/ 0 w 400"/>
                    <a:gd name="T21" fmla="*/ 141 h 192"/>
                    <a:gd name="T22" fmla="*/ 104 w 400"/>
                    <a:gd name="T23" fmla="*/ 171 h 192"/>
                    <a:gd name="T24" fmla="*/ 142 w 400"/>
                    <a:gd name="T25" fmla="*/ 185 h 192"/>
                    <a:gd name="T26" fmla="*/ 143 w 400"/>
                    <a:gd name="T27" fmla="*/ 185 h 192"/>
                    <a:gd name="T28" fmla="*/ 143 w 400"/>
                    <a:gd name="T29" fmla="*/ 185 h 192"/>
                    <a:gd name="T30" fmla="*/ 160 w 400"/>
                    <a:gd name="T31" fmla="*/ 192 h 192"/>
                    <a:gd name="T32" fmla="*/ 400 w 400"/>
                    <a:gd name="T33" fmla="*/ 86 h 192"/>
                    <a:gd name="T34" fmla="*/ 224 w 400"/>
                    <a:gd name="T35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00" h="192">
                      <a:moveTo>
                        <a:pt x="224" y="0"/>
                      </a:moveTo>
                      <a:cubicBezTo>
                        <a:pt x="303" y="53"/>
                        <a:pt x="303" y="53"/>
                        <a:pt x="303" y="53"/>
                      </a:cubicBezTo>
                      <a:cubicBezTo>
                        <a:pt x="303" y="53"/>
                        <a:pt x="297" y="56"/>
                        <a:pt x="273" y="62"/>
                      </a:cubicBezTo>
                      <a:cubicBezTo>
                        <a:pt x="250" y="68"/>
                        <a:pt x="103" y="107"/>
                        <a:pt x="85" y="107"/>
                      </a:cubicBezTo>
                      <a:cubicBezTo>
                        <a:pt x="85" y="107"/>
                        <a:pt x="84" y="107"/>
                        <a:pt x="84" y="107"/>
                      </a:cubicBezTo>
                      <a:cubicBezTo>
                        <a:pt x="83" y="107"/>
                        <a:pt x="82" y="107"/>
                        <a:pt x="80" y="107"/>
                      </a:cubicBezTo>
                      <a:cubicBezTo>
                        <a:pt x="67" y="107"/>
                        <a:pt x="31" y="116"/>
                        <a:pt x="19" y="119"/>
                      </a:cubicBezTo>
                      <a:cubicBezTo>
                        <a:pt x="95" y="146"/>
                        <a:pt x="164" y="167"/>
                        <a:pt x="164" y="167"/>
                      </a:cubicBezTo>
                      <a:cubicBezTo>
                        <a:pt x="164" y="167"/>
                        <a:pt x="139" y="169"/>
                        <a:pt x="102" y="171"/>
                      </a:cubicBezTo>
                      <a:cubicBezTo>
                        <a:pt x="71" y="161"/>
                        <a:pt x="35" y="151"/>
                        <a:pt x="0" y="141"/>
                      </a:cubicBezTo>
                      <a:cubicBezTo>
                        <a:pt x="0" y="141"/>
                        <a:pt x="0" y="141"/>
                        <a:pt x="0" y="141"/>
                      </a:cubicBezTo>
                      <a:cubicBezTo>
                        <a:pt x="36" y="151"/>
                        <a:pt x="72" y="161"/>
                        <a:pt x="104" y="171"/>
                      </a:cubicBezTo>
                      <a:cubicBezTo>
                        <a:pt x="118" y="176"/>
                        <a:pt x="130" y="180"/>
                        <a:pt x="142" y="185"/>
                      </a:cubicBezTo>
                      <a:cubicBezTo>
                        <a:pt x="142" y="185"/>
                        <a:pt x="143" y="185"/>
                        <a:pt x="143" y="185"/>
                      </a:cubicBezTo>
                      <a:cubicBezTo>
                        <a:pt x="143" y="185"/>
                        <a:pt x="143" y="185"/>
                        <a:pt x="143" y="185"/>
                      </a:cubicBezTo>
                      <a:cubicBezTo>
                        <a:pt x="148" y="187"/>
                        <a:pt x="154" y="190"/>
                        <a:pt x="160" y="192"/>
                      </a:cubicBezTo>
                      <a:cubicBezTo>
                        <a:pt x="400" y="86"/>
                        <a:pt x="400" y="86"/>
                        <a:pt x="400" y="86"/>
                      </a:cubicBezTo>
                      <a:cubicBezTo>
                        <a:pt x="343" y="57"/>
                        <a:pt x="280" y="26"/>
                        <a:pt x="224" y="0"/>
                      </a:cubicBezTo>
                    </a:path>
                  </a:pathLst>
                </a:custGeom>
                <a:solidFill>
                  <a:srgbClr val="6957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0" name="任意多边形: 形状 69">
                  <a:extLst>
                    <a:ext uri="{FF2B5EF4-FFF2-40B4-BE49-F238E27FC236}">
                      <a16:creationId xmlns:a16="http://schemas.microsoft.com/office/drawing/2014/main" id="{76C5A903-E8DD-4B31-B406-E9CFC584D9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1077" y="5864651"/>
                  <a:ext cx="383729" cy="121646"/>
                </a:xfrm>
                <a:custGeom>
                  <a:avLst/>
                  <a:gdLst>
                    <a:gd name="T0" fmla="*/ 19 w 164"/>
                    <a:gd name="T1" fmla="*/ 0 h 52"/>
                    <a:gd name="T2" fmla="*/ 16 w 164"/>
                    <a:gd name="T3" fmla="*/ 1 h 52"/>
                    <a:gd name="T4" fmla="*/ 0 w 164"/>
                    <a:gd name="T5" fmla="*/ 22 h 52"/>
                    <a:gd name="T6" fmla="*/ 0 w 164"/>
                    <a:gd name="T7" fmla="*/ 22 h 52"/>
                    <a:gd name="T8" fmla="*/ 102 w 164"/>
                    <a:gd name="T9" fmla="*/ 52 h 52"/>
                    <a:gd name="T10" fmla="*/ 164 w 164"/>
                    <a:gd name="T11" fmla="*/ 48 h 52"/>
                    <a:gd name="T12" fmla="*/ 19 w 164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4" h="52">
                      <a:moveTo>
                        <a:pt x="19" y="0"/>
                      </a:moveTo>
                      <a:cubicBezTo>
                        <a:pt x="18" y="0"/>
                        <a:pt x="17" y="0"/>
                        <a:pt x="16" y="1"/>
                      </a:cubicBezTo>
                      <a:cubicBezTo>
                        <a:pt x="7" y="3"/>
                        <a:pt x="0" y="22"/>
                        <a:pt x="0" y="22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35" y="32"/>
                        <a:pt x="71" y="42"/>
                        <a:pt x="102" y="52"/>
                      </a:cubicBezTo>
                      <a:cubicBezTo>
                        <a:pt x="139" y="50"/>
                        <a:pt x="164" y="48"/>
                        <a:pt x="164" y="48"/>
                      </a:cubicBezTo>
                      <a:cubicBezTo>
                        <a:pt x="164" y="48"/>
                        <a:pt x="95" y="27"/>
                        <a:pt x="19" y="0"/>
                      </a:cubicBezTo>
                    </a:path>
                  </a:pathLst>
                </a:custGeom>
                <a:solidFill>
                  <a:srgbClr val="5C48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1" name="任意多边形: 形状 70">
                  <a:extLst>
                    <a:ext uri="{FF2B5EF4-FFF2-40B4-BE49-F238E27FC236}">
                      <a16:creationId xmlns:a16="http://schemas.microsoft.com/office/drawing/2014/main" id="{02F9E7AB-AA18-422A-B1EE-6CCBFEF528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86540" y="3638429"/>
                  <a:ext cx="512298" cy="489551"/>
                </a:xfrm>
                <a:custGeom>
                  <a:avLst/>
                  <a:gdLst>
                    <a:gd name="T0" fmla="*/ 219 w 219"/>
                    <a:gd name="T1" fmla="*/ 4 h 209"/>
                    <a:gd name="T2" fmla="*/ 161 w 219"/>
                    <a:gd name="T3" fmla="*/ 119 h 209"/>
                    <a:gd name="T4" fmla="*/ 78 w 219"/>
                    <a:gd name="T5" fmla="*/ 187 h 209"/>
                    <a:gd name="T6" fmla="*/ 83 w 219"/>
                    <a:gd name="T7" fmla="*/ 169 h 209"/>
                    <a:gd name="T8" fmla="*/ 9 w 219"/>
                    <a:gd name="T9" fmla="*/ 203 h 209"/>
                    <a:gd name="T10" fmla="*/ 53 w 219"/>
                    <a:gd name="T11" fmla="*/ 81 h 209"/>
                    <a:gd name="T12" fmla="*/ 63 w 219"/>
                    <a:gd name="T13" fmla="*/ 1 h 209"/>
                    <a:gd name="T14" fmla="*/ 219 w 219"/>
                    <a:gd name="T15" fmla="*/ 4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9" h="209">
                      <a:moveTo>
                        <a:pt x="219" y="4"/>
                      </a:moveTo>
                      <a:cubicBezTo>
                        <a:pt x="216" y="27"/>
                        <a:pt x="200" y="79"/>
                        <a:pt x="161" y="119"/>
                      </a:cubicBezTo>
                      <a:cubicBezTo>
                        <a:pt x="122" y="159"/>
                        <a:pt x="74" y="190"/>
                        <a:pt x="78" y="187"/>
                      </a:cubicBezTo>
                      <a:cubicBezTo>
                        <a:pt x="83" y="183"/>
                        <a:pt x="83" y="169"/>
                        <a:pt x="83" y="169"/>
                      </a:cubicBezTo>
                      <a:cubicBezTo>
                        <a:pt x="83" y="169"/>
                        <a:pt x="0" y="209"/>
                        <a:pt x="9" y="203"/>
                      </a:cubicBezTo>
                      <a:cubicBezTo>
                        <a:pt x="19" y="198"/>
                        <a:pt x="50" y="112"/>
                        <a:pt x="53" y="81"/>
                      </a:cubicBezTo>
                      <a:cubicBezTo>
                        <a:pt x="55" y="50"/>
                        <a:pt x="36" y="1"/>
                        <a:pt x="63" y="1"/>
                      </a:cubicBezTo>
                      <a:cubicBezTo>
                        <a:pt x="91" y="0"/>
                        <a:pt x="219" y="4"/>
                        <a:pt x="219" y="4"/>
                      </a:cubicBezTo>
                      <a:close/>
                    </a:path>
                  </a:pathLst>
                </a:custGeom>
                <a:solidFill>
                  <a:srgbClr val="8C66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2" name="任意多边形: 形状 71">
                  <a:extLst>
                    <a:ext uri="{FF2B5EF4-FFF2-40B4-BE49-F238E27FC236}">
                      <a16:creationId xmlns:a16="http://schemas.microsoft.com/office/drawing/2014/main" id="{231FC36C-BDC3-4ECF-AD12-00C4554BE4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0843" y="2763171"/>
                  <a:ext cx="291753" cy="494496"/>
                </a:xfrm>
                <a:custGeom>
                  <a:avLst/>
                  <a:gdLst>
                    <a:gd name="T0" fmla="*/ 75 w 125"/>
                    <a:gd name="T1" fmla="*/ 0 h 211"/>
                    <a:gd name="T2" fmla="*/ 14 w 125"/>
                    <a:gd name="T3" fmla="*/ 75 h 211"/>
                    <a:gd name="T4" fmla="*/ 42 w 125"/>
                    <a:gd name="T5" fmla="*/ 211 h 211"/>
                    <a:gd name="T6" fmla="*/ 117 w 125"/>
                    <a:gd name="T7" fmla="*/ 48 h 211"/>
                    <a:gd name="T8" fmla="*/ 75 w 125"/>
                    <a:gd name="T9" fmla="*/ 0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5" h="211">
                      <a:moveTo>
                        <a:pt x="75" y="0"/>
                      </a:moveTo>
                      <a:cubicBezTo>
                        <a:pt x="75" y="0"/>
                        <a:pt x="28" y="27"/>
                        <a:pt x="14" y="75"/>
                      </a:cubicBezTo>
                      <a:cubicBezTo>
                        <a:pt x="0" y="123"/>
                        <a:pt x="42" y="211"/>
                        <a:pt x="42" y="211"/>
                      </a:cubicBezTo>
                      <a:cubicBezTo>
                        <a:pt x="42" y="211"/>
                        <a:pt x="125" y="48"/>
                        <a:pt x="117" y="48"/>
                      </a:cubicBezTo>
                      <a:cubicBezTo>
                        <a:pt x="110" y="49"/>
                        <a:pt x="75" y="0"/>
                        <a:pt x="75" y="0"/>
                      </a:cubicBezTo>
                      <a:close/>
                    </a:path>
                  </a:pathLst>
                </a:custGeom>
                <a:solidFill>
                  <a:srgbClr val="7758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3" name="任意多边形: 形状 72">
                  <a:extLst>
                    <a:ext uri="{FF2B5EF4-FFF2-40B4-BE49-F238E27FC236}">
                      <a16:creationId xmlns:a16="http://schemas.microsoft.com/office/drawing/2014/main" id="{9C8BCF74-BCF1-4460-B17F-FCB4927C46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97548" y="2625701"/>
                  <a:ext cx="1682276" cy="1548762"/>
                </a:xfrm>
                <a:custGeom>
                  <a:avLst/>
                  <a:gdLst>
                    <a:gd name="T0" fmla="*/ 578 w 719"/>
                    <a:gd name="T1" fmla="*/ 491 h 662"/>
                    <a:gd name="T2" fmla="*/ 445 w 719"/>
                    <a:gd name="T3" fmla="*/ 616 h 662"/>
                    <a:gd name="T4" fmla="*/ 126 w 719"/>
                    <a:gd name="T5" fmla="*/ 597 h 662"/>
                    <a:gd name="T6" fmla="*/ 30 w 719"/>
                    <a:gd name="T7" fmla="*/ 445 h 662"/>
                    <a:gd name="T8" fmla="*/ 48 w 719"/>
                    <a:gd name="T9" fmla="*/ 348 h 662"/>
                    <a:gd name="T10" fmla="*/ 34 w 719"/>
                    <a:gd name="T11" fmla="*/ 224 h 662"/>
                    <a:gd name="T12" fmla="*/ 97 w 719"/>
                    <a:gd name="T13" fmla="*/ 108 h 662"/>
                    <a:gd name="T14" fmla="*/ 241 w 719"/>
                    <a:gd name="T15" fmla="*/ 35 h 662"/>
                    <a:gd name="T16" fmla="*/ 571 w 719"/>
                    <a:gd name="T17" fmla="*/ 95 h 662"/>
                    <a:gd name="T18" fmla="*/ 631 w 719"/>
                    <a:gd name="T19" fmla="*/ 314 h 662"/>
                    <a:gd name="T20" fmla="*/ 702 w 719"/>
                    <a:gd name="T21" fmla="*/ 336 h 662"/>
                    <a:gd name="T22" fmla="*/ 703 w 719"/>
                    <a:gd name="T23" fmla="*/ 341 h 662"/>
                    <a:gd name="T24" fmla="*/ 636 w 719"/>
                    <a:gd name="T25" fmla="*/ 484 h 662"/>
                    <a:gd name="T26" fmla="*/ 578 w 719"/>
                    <a:gd name="T27" fmla="*/ 491 h 6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19" h="662">
                      <a:moveTo>
                        <a:pt x="578" y="491"/>
                      </a:moveTo>
                      <a:cubicBezTo>
                        <a:pt x="576" y="503"/>
                        <a:pt x="571" y="571"/>
                        <a:pt x="445" y="616"/>
                      </a:cubicBezTo>
                      <a:cubicBezTo>
                        <a:pt x="320" y="662"/>
                        <a:pt x="203" y="661"/>
                        <a:pt x="126" y="597"/>
                      </a:cubicBezTo>
                      <a:cubicBezTo>
                        <a:pt x="48" y="533"/>
                        <a:pt x="23" y="500"/>
                        <a:pt x="30" y="445"/>
                      </a:cubicBezTo>
                      <a:cubicBezTo>
                        <a:pt x="37" y="390"/>
                        <a:pt x="50" y="369"/>
                        <a:pt x="48" y="348"/>
                      </a:cubicBezTo>
                      <a:cubicBezTo>
                        <a:pt x="46" y="327"/>
                        <a:pt x="0" y="300"/>
                        <a:pt x="34" y="224"/>
                      </a:cubicBezTo>
                      <a:cubicBezTo>
                        <a:pt x="67" y="148"/>
                        <a:pt x="97" y="108"/>
                        <a:pt x="97" y="108"/>
                      </a:cubicBezTo>
                      <a:cubicBezTo>
                        <a:pt x="97" y="108"/>
                        <a:pt x="76" y="53"/>
                        <a:pt x="241" y="35"/>
                      </a:cubicBezTo>
                      <a:cubicBezTo>
                        <a:pt x="405" y="18"/>
                        <a:pt x="498" y="0"/>
                        <a:pt x="571" y="95"/>
                      </a:cubicBezTo>
                      <a:cubicBezTo>
                        <a:pt x="643" y="191"/>
                        <a:pt x="631" y="314"/>
                        <a:pt x="631" y="314"/>
                      </a:cubicBezTo>
                      <a:cubicBezTo>
                        <a:pt x="631" y="314"/>
                        <a:pt x="684" y="283"/>
                        <a:pt x="702" y="336"/>
                      </a:cubicBezTo>
                      <a:cubicBezTo>
                        <a:pt x="702" y="337"/>
                        <a:pt x="703" y="339"/>
                        <a:pt x="703" y="341"/>
                      </a:cubicBezTo>
                      <a:cubicBezTo>
                        <a:pt x="719" y="401"/>
                        <a:pt x="677" y="465"/>
                        <a:pt x="636" y="484"/>
                      </a:cubicBezTo>
                      <a:cubicBezTo>
                        <a:pt x="596" y="503"/>
                        <a:pt x="578" y="491"/>
                        <a:pt x="578" y="491"/>
                      </a:cubicBezTo>
                      <a:close/>
                    </a:path>
                  </a:pathLst>
                </a:custGeom>
                <a:solidFill>
                  <a:srgbClr val="E8D4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4" name="任意多边形: 形状 73">
                  <a:extLst>
                    <a:ext uri="{FF2B5EF4-FFF2-40B4-BE49-F238E27FC236}">
                      <a16:creationId xmlns:a16="http://schemas.microsoft.com/office/drawing/2014/main" id="{E05B64C3-6FCC-4445-A4C4-3115F4FFA7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09081" y="2742402"/>
                  <a:ext cx="1148220" cy="905917"/>
                </a:xfrm>
                <a:custGeom>
                  <a:avLst/>
                  <a:gdLst>
                    <a:gd name="T0" fmla="*/ 429 w 491"/>
                    <a:gd name="T1" fmla="*/ 34 h 387"/>
                    <a:gd name="T2" fmla="*/ 438 w 491"/>
                    <a:gd name="T3" fmla="*/ 45 h 387"/>
                    <a:gd name="T4" fmla="*/ 478 w 491"/>
                    <a:gd name="T5" fmla="*/ 119 h 387"/>
                    <a:gd name="T6" fmla="*/ 407 w 491"/>
                    <a:gd name="T7" fmla="*/ 387 h 387"/>
                    <a:gd name="T8" fmla="*/ 423 w 491"/>
                    <a:gd name="T9" fmla="*/ 259 h 387"/>
                    <a:gd name="T10" fmla="*/ 405 w 491"/>
                    <a:gd name="T11" fmla="*/ 86 h 387"/>
                    <a:gd name="T12" fmla="*/ 243 w 491"/>
                    <a:gd name="T13" fmla="*/ 67 h 387"/>
                    <a:gd name="T14" fmla="*/ 8 w 491"/>
                    <a:gd name="T15" fmla="*/ 102 h 387"/>
                    <a:gd name="T16" fmla="*/ 5 w 491"/>
                    <a:gd name="T17" fmla="*/ 30 h 387"/>
                    <a:gd name="T18" fmla="*/ 365 w 491"/>
                    <a:gd name="T19" fmla="*/ 17 h 387"/>
                    <a:gd name="T20" fmla="*/ 429 w 491"/>
                    <a:gd name="T21" fmla="*/ 34 h 3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91" h="387">
                      <a:moveTo>
                        <a:pt x="429" y="34"/>
                      </a:moveTo>
                      <a:cubicBezTo>
                        <a:pt x="432" y="38"/>
                        <a:pt x="435" y="42"/>
                        <a:pt x="438" y="45"/>
                      </a:cubicBezTo>
                      <a:cubicBezTo>
                        <a:pt x="456" y="69"/>
                        <a:pt x="469" y="94"/>
                        <a:pt x="478" y="119"/>
                      </a:cubicBezTo>
                      <a:cubicBezTo>
                        <a:pt x="491" y="175"/>
                        <a:pt x="407" y="387"/>
                        <a:pt x="407" y="387"/>
                      </a:cubicBezTo>
                      <a:cubicBezTo>
                        <a:pt x="407" y="387"/>
                        <a:pt x="416" y="321"/>
                        <a:pt x="423" y="259"/>
                      </a:cubicBezTo>
                      <a:cubicBezTo>
                        <a:pt x="431" y="196"/>
                        <a:pt x="429" y="99"/>
                        <a:pt x="405" y="86"/>
                      </a:cubicBezTo>
                      <a:cubicBezTo>
                        <a:pt x="381" y="72"/>
                        <a:pt x="333" y="63"/>
                        <a:pt x="243" y="67"/>
                      </a:cubicBezTo>
                      <a:cubicBezTo>
                        <a:pt x="153" y="72"/>
                        <a:pt x="8" y="102"/>
                        <a:pt x="8" y="102"/>
                      </a:cubicBezTo>
                      <a:cubicBezTo>
                        <a:pt x="8" y="102"/>
                        <a:pt x="0" y="35"/>
                        <a:pt x="5" y="30"/>
                      </a:cubicBezTo>
                      <a:cubicBezTo>
                        <a:pt x="5" y="30"/>
                        <a:pt x="258" y="0"/>
                        <a:pt x="365" y="17"/>
                      </a:cubicBezTo>
                      <a:cubicBezTo>
                        <a:pt x="394" y="22"/>
                        <a:pt x="414" y="28"/>
                        <a:pt x="429" y="34"/>
                      </a:cubicBezTo>
                      <a:close/>
                    </a:path>
                  </a:pathLst>
                </a:custGeom>
                <a:solidFill>
                  <a:srgbClr val="DCC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5" name="任意多边形: 形状 74">
                  <a:extLst>
                    <a:ext uri="{FF2B5EF4-FFF2-40B4-BE49-F238E27FC236}">
                      <a16:creationId xmlns:a16="http://schemas.microsoft.com/office/drawing/2014/main" id="{F82CF92E-04D5-4E3D-AD5A-4C9D739B47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57876" y="2323069"/>
                  <a:ext cx="1630849" cy="1383601"/>
                </a:xfrm>
                <a:custGeom>
                  <a:avLst/>
                  <a:gdLst>
                    <a:gd name="T0" fmla="*/ 647 w 697"/>
                    <a:gd name="T1" fmla="*/ 435 h 591"/>
                    <a:gd name="T2" fmla="*/ 605 w 697"/>
                    <a:gd name="T3" fmla="*/ 443 h 591"/>
                    <a:gd name="T4" fmla="*/ 546 w 697"/>
                    <a:gd name="T5" fmla="*/ 586 h 591"/>
                    <a:gd name="T6" fmla="*/ 514 w 697"/>
                    <a:gd name="T7" fmla="*/ 566 h 591"/>
                    <a:gd name="T8" fmla="*/ 542 w 697"/>
                    <a:gd name="T9" fmla="*/ 363 h 591"/>
                    <a:gd name="T10" fmla="*/ 537 w 697"/>
                    <a:gd name="T11" fmla="*/ 264 h 591"/>
                    <a:gd name="T12" fmla="*/ 115 w 697"/>
                    <a:gd name="T13" fmla="*/ 281 h 591"/>
                    <a:gd name="T14" fmla="*/ 32 w 697"/>
                    <a:gd name="T15" fmla="*/ 81 h 591"/>
                    <a:gd name="T16" fmla="*/ 37 w 697"/>
                    <a:gd name="T17" fmla="*/ 112 h 591"/>
                    <a:gd name="T18" fmla="*/ 90 w 697"/>
                    <a:gd name="T19" fmla="*/ 44 h 591"/>
                    <a:gd name="T20" fmla="*/ 136 w 697"/>
                    <a:gd name="T21" fmla="*/ 13 h 591"/>
                    <a:gd name="T22" fmla="*/ 118 w 697"/>
                    <a:gd name="T23" fmla="*/ 54 h 591"/>
                    <a:gd name="T24" fmla="*/ 181 w 697"/>
                    <a:gd name="T25" fmla="*/ 16 h 591"/>
                    <a:gd name="T26" fmla="*/ 259 w 697"/>
                    <a:gd name="T27" fmla="*/ 8 h 591"/>
                    <a:gd name="T28" fmla="*/ 212 w 697"/>
                    <a:gd name="T29" fmla="*/ 50 h 591"/>
                    <a:gd name="T30" fmla="*/ 261 w 697"/>
                    <a:gd name="T31" fmla="*/ 28 h 591"/>
                    <a:gd name="T32" fmla="*/ 309 w 697"/>
                    <a:gd name="T33" fmla="*/ 31 h 591"/>
                    <a:gd name="T34" fmla="*/ 283 w 697"/>
                    <a:gd name="T35" fmla="*/ 63 h 591"/>
                    <a:gd name="T36" fmla="*/ 366 w 697"/>
                    <a:gd name="T37" fmla="*/ 100 h 591"/>
                    <a:gd name="T38" fmla="*/ 543 w 697"/>
                    <a:gd name="T39" fmla="*/ 129 h 591"/>
                    <a:gd name="T40" fmla="*/ 617 w 697"/>
                    <a:gd name="T41" fmla="*/ 201 h 591"/>
                    <a:gd name="T42" fmla="*/ 669 w 697"/>
                    <a:gd name="T43" fmla="*/ 241 h 591"/>
                    <a:gd name="T44" fmla="*/ 647 w 697"/>
                    <a:gd name="T45" fmla="*/ 435 h 5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97" h="591">
                      <a:moveTo>
                        <a:pt x="647" y="435"/>
                      </a:moveTo>
                      <a:cubicBezTo>
                        <a:pt x="629" y="432"/>
                        <a:pt x="607" y="441"/>
                        <a:pt x="605" y="443"/>
                      </a:cubicBezTo>
                      <a:cubicBezTo>
                        <a:pt x="573" y="475"/>
                        <a:pt x="552" y="591"/>
                        <a:pt x="546" y="586"/>
                      </a:cubicBezTo>
                      <a:cubicBezTo>
                        <a:pt x="537" y="579"/>
                        <a:pt x="514" y="566"/>
                        <a:pt x="514" y="566"/>
                      </a:cubicBezTo>
                      <a:cubicBezTo>
                        <a:pt x="514" y="566"/>
                        <a:pt x="549" y="448"/>
                        <a:pt x="542" y="363"/>
                      </a:cubicBezTo>
                      <a:cubicBezTo>
                        <a:pt x="540" y="338"/>
                        <a:pt x="550" y="275"/>
                        <a:pt x="537" y="264"/>
                      </a:cubicBezTo>
                      <a:cubicBezTo>
                        <a:pt x="425" y="174"/>
                        <a:pt x="115" y="281"/>
                        <a:pt x="115" y="281"/>
                      </a:cubicBezTo>
                      <a:cubicBezTo>
                        <a:pt x="0" y="252"/>
                        <a:pt x="33" y="90"/>
                        <a:pt x="32" y="81"/>
                      </a:cubicBezTo>
                      <a:cubicBezTo>
                        <a:pt x="37" y="112"/>
                        <a:pt x="37" y="112"/>
                        <a:pt x="37" y="112"/>
                      </a:cubicBezTo>
                      <a:cubicBezTo>
                        <a:pt x="37" y="112"/>
                        <a:pt x="59" y="74"/>
                        <a:pt x="90" y="44"/>
                      </a:cubicBezTo>
                      <a:cubicBezTo>
                        <a:pt x="122" y="15"/>
                        <a:pt x="136" y="13"/>
                        <a:pt x="136" y="13"/>
                      </a:cubicBezTo>
                      <a:cubicBezTo>
                        <a:pt x="136" y="13"/>
                        <a:pt x="118" y="56"/>
                        <a:pt x="118" y="54"/>
                      </a:cubicBezTo>
                      <a:cubicBezTo>
                        <a:pt x="119" y="52"/>
                        <a:pt x="142" y="31"/>
                        <a:pt x="181" y="16"/>
                      </a:cubicBezTo>
                      <a:cubicBezTo>
                        <a:pt x="219" y="0"/>
                        <a:pt x="263" y="8"/>
                        <a:pt x="259" y="8"/>
                      </a:cubicBezTo>
                      <a:cubicBezTo>
                        <a:pt x="255" y="8"/>
                        <a:pt x="212" y="50"/>
                        <a:pt x="212" y="50"/>
                      </a:cubicBezTo>
                      <a:cubicBezTo>
                        <a:pt x="212" y="50"/>
                        <a:pt x="232" y="31"/>
                        <a:pt x="261" y="28"/>
                      </a:cubicBezTo>
                      <a:cubicBezTo>
                        <a:pt x="290" y="25"/>
                        <a:pt x="313" y="31"/>
                        <a:pt x="309" y="31"/>
                      </a:cubicBezTo>
                      <a:cubicBezTo>
                        <a:pt x="305" y="30"/>
                        <a:pt x="287" y="41"/>
                        <a:pt x="283" y="63"/>
                      </a:cubicBezTo>
                      <a:cubicBezTo>
                        <a:pt x="279" y="84"/>
                        <a:pt x="318" y="92"/>
                        <a:pt x="366" y="100"/>
                      </a:cubicBezTo>
                      <a:cubicBezTo>
                        <a:pt x="414" y="108"/>
                        <a:pt x="482" y="104"/>
                        <a:pt x="543" y="129"/>
                      </a:cubicBezTo>
                      <a:cubicBezTo>
                        <a:pt x="604" y="155"/>
                        <a:pt x="617" y="201"/>
                        <a:pt x="617" y="201"/>
                      </a:cubicBezTo>
                      <a:cubicBezTo>
                        <a:pt x="617" y="201"/>
                        <a:pt x="641" y="203"/>
                        <a:pt x="669" y="241"/>
                      </a:cubicBezTo>
                      <a:cubicBezTo>
                        <a:pt x="697" y="279"/>
                        <a:pt x="647" y="435"/>
                        <a:pt x="647" y="435"/>
                      </a:cubicBezTo>
                      <a:close/>
                    </a:path>
                  </a:pathLst>
                </a:custGeom>
                <a:solidFill>
                  <a:srgbClr val="7758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6" name="任意多边形: 形状 75">
                  <a:extLst>
                    <a:ext uri="{FF2B5EF4-FFF2-40B4-BE49-F238E27FC236}">
                      <a16:creationId xmlns:a16="http://schemas.microsoft.com/office/drawing/2014/main" id="{00598C66-E734-4938-B1E3-11DE7A897C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75120" y="2538669"/>
                  <a:ext cx="891082" cy="243292"/>
                </a:xfrm>
                <a:custGeom>
                  <a:avLst/>
                  <a:gdLst>
                    <a:gd name="T0" fmla="*/ 102 w 381"/>
                    <a:gd name="T1" fmla="*/ 0 h 104"/>
                    <a:gd name="T2" fmla="*/ 145 w 381"/>
                    <a:gd name="T3" fmla="*/ 8 h 104"/>
                    <a:gd name="T4" fmla="*/ 322 w 381"/>
                    <a:gd name="T5" fmla="*/ 37 h 104"/>
                    <a:gd name="T6" fmla="*/ 381 w 381"/>
                    <a:gd name="T7" fmla="*/ 82 h 104"/>
                    <a:gd name="T8" fmla="*/ 317 w 381"/>
                    <a:gd name="T9" fmla="*/ 83 h 104"/>
                    <a:gd name="T10" fmla="*/ 223 w 381"/>
                    <a:gd name="T11" fmla="*/ 103 h 104"/>
                    <a:gd name="T12" fmla="*/ 238 w 381"/>
                    <a:gd name="T13" fmla="*/ 89 h 104"/>
                    <a:gd name="T14" fmla="*/ 304 w 381"/>
                    <a:gd name="T15" fmla="*/ 53 h 104"/>
                    <a:gd name="T16" fmla="*/ 226 w 381"/>
                    <a:gd name="T17" fmla="*/ 55 h 104"/>
                    <a:gd name="T18" fmla="*/ 100 w 381"/>
                    <a:gd name="T19" fmla="*/ 96 h 104"/>
                    <a:gd name="T20" fmla="*/ 135 w 381"/>
                    <a:gd name="T21" fmla="*/ 62 h 104"/>
                    <a:gd name="T22" fmla="*/ 193 w 381"/>
                    <a:gd name="T23" fmla="*/ 34 h 104"/>
                    <a:gd name="T24" fmla="*/ 93 w 381"/>
                    <a:gd name="T25" fmla="*/ 44 h 104"/>
                    <a:gd name="T26" fmla="*/ 0 w 381"/>
                    <a:gd name="T27" fmla="*/ 92 h 104"/>
                    <a:gd name="T28" fmla="*/ 40 w 381"/>
                    <a:gd name="T29" fmla="*/ 45 h 104"/>
                    <a:gd name="T30" fmla="*/ 116 w 381"/>
                    <a:gd name="T31" fmla="*/ 17 h 104"/>
                    <a:gd name="T32" fmla="*/ 59 w 381"/>
                    <a:gd name="T33" fmla="*/ 14 h 104"/>
                    <a:gd name="T34" fmla="*/ 102 w 381"/>
                    <a:gd name="T35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81" h="104">
                      <a:moveTo>
                        <a:pt x="102" y="0"/>
                      </a:moveTo>
                      <a:cubicBezTo>
                        <a:pt x="115" y="3"/>
                        <a:pt x="129" y="6"/>
                        <a:pt x="145" y="8"/>
                      </a:cubicBezTo>
                      <a:cubicBezTo>
                        <a:pt x="193" y="16"/>
                        <a:pt x="261" y="12"/>
                        <a:pt x="322" y="37"/>
                      </a:cubicBezTo>
                      <a:cubicBezTo>
                        <a:pt x="352" y="50"/>
                        <a:pt x="370" y="68"/>
                        <a:pt x="381" y="82"/>
                      </a:cubicBezTo>
                      <a:cubicBezTo>
                        <a:pt x="363" y="81"/>
                        <a:pt x="339" y="81"/>
                        <a:pt x="317" y="83"/>
                      </a:cubicBezTo>
                      <a:cubicBezTo>
                        <a:pt x="275" y="86"/>
                        <a:pt x="224" y="102"/>
                        <a:pt x="223" y="103"/>
                      </a:cubicBezTo>
                      <a:cubicBezTo>
                        <a:pt x="222" y="104"/>
                        <a:pt x="223" y="102"/>
                        <a:pt x="238" y="89"/>
                      </a:cubicBezTo>
                      <a:cubicBezTo>
                        <a:pt x="252" y="76"/>
                        <a:pt x="302" y="53"/>
                        <a:pt x="304" y="53"/>
                      </a:cubicBezTo>
                      <a:cubicBezTo>
                        <a:pt x="305" y="53"/>
                        <a:pt x="259" y="47"/>
                        <a:pt x="226" y="55"/>
                      </a:cubicBezTo>
                      <a:cubicBezTo>
                        <a:pt x="194" y="63"/>
                        <a:pt x="100" y="96"/>
                        <a:pt x="100" y="96"/>
                      </a:cubicBezTo>
                      <a:cubicBezTo>
                        <a:pt x="100" y="96"/>
                        <a:pt x="106" y="83"/>
                        <a:pt x="135" y="62"/>
                      </a:cubicBezTo>
                      <a:cubicBezTo>
                        <a:pt x="164" y="40"/>
                        <a:pt x="193" y="34"/>
                        <a:pt x="193" y="34"/>
                      </a:cubicBezTo>
                      <a:cubicBezTo>
                        <a:pt x="193" y="34"/>
                        <a:pt x="143" y="30"/>
                        <a:pt x="93" y="44"/>
                      </a:cubicBezTo>
                      <a:cubicBezTo>
                        <a:pt x="43" y="59"/>
                        <a:pt x="1" y="89"/>
                        <a:pt x="0" y="92"/>
                      </a:cubicBezTo>
                      <a:cubicBezTo>
                        <a:pt x="0" y="96"/>
                        <a:pt x="11" y="68"/>
                        <a:pt x="40" y="45"/>
                      </a:cubicBezTo>
                      <a:cubicBezTo>
                        <a:pt x="69" y="22"/>
                        <a:pt x="108" y="17"/>
                        <a:pt x="116" y="17"/>
                      </a:cubicBezTo>
                      <a:cubicBezTo>
                        <a:pt x="59" y="14"/>
                        <a:pt x="59" y="14"/>
                        <a:pt x="59" y="14"/>
                      </a:cubicBezTo>
                      <a:cubicBezTo>
                        <a:pt x="59" y="14"/>
                        <a:pt x="76" y="6"/>
                        <a:pt x="102" y="0"/>
                      </a:cubicBezTo>
                      <a:close/>
                    </a:path>
                  </a:pathLst>
                </a:custGeom>
                <a:solidFill>
                  <a:srgbClr val="8C66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7" name="任意多边形: 形状 76">
                  <a:extLst>
                    <a:ext uri="{FF2B5EF4-FFF2-40B4-BE49-F238E27FC236}">
                      <a16:creationId xmlns:a16="http://schemas.microsoft.com/office/drawing/2014/main" id="{0E7E4349-62D2-4052-9176-F423C9261F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9194" y="2595042"/>
                  <a:ext cx="1389534" cy="1053277"/>
                </a:xfrm>
                <a:custGeom>
                  <a:avLst/>
                  <a:gdLst>
                    <a:gd name="T0" fmla="*/ 488 w 594"/>
                    <a:gd name="T1" fmla="*/ 450 h 450"/>
                    <a:gd name="T2" fmla="*/ 516 w 594"/>
                    <a:gd name="T3" fmla="*/ 247 h 450"/>
                    <a:gd name="T4" fmla="*/ 511 w 594"/>
                    <a:gd name="T5" fmla="*/ 148 h 450"/>
                    <a:gd name="T6" fmla="*/ 89 w 594"/>
                    <a:gd name="T7" fmla="*/ 165 h 450"/>
                    <a:gd name="T8" fmla="*/ 3 w 594"/>
                    <a:gd name="T9" fmla="*/ 0 h 450"/>
                    <a:gd name="T10" fmla="*/ 13 w 594"/>
                    <a:gd name="T11" fmla="*/ 40 h 450"/>
                    <a:gd name="T12" fmla="*/ 73 w 594"/>
                    <a:gd name="T13" fmla="*/ 128 h 450"/>
                    <a:gd name="T14" fmla="*/ 68 w 594"/>
                    <a:gd name="T15" fmla="*/ 81 h 450"/>
                    <a:gd name="T16" fmla="*/ 86 w 594"/>
                    <a:gd name="T17" fmla="*/ 30 h 450"/>
                    <a:gd name="T18" fmla="*/ 100 w 594"/>
                    <a:gd name="T19" fmla="*/ 103 h 450"/>
                    <a:gd name="T20" fmla="*/ 119 w 594"/>
                    <a:gd name="T21" fmla="*/ 137 h 450"/>
                    <a:gd name="T22" fmla="*/ 135 w 594"/>
                    <a:gd name="T23" fmla="*/ 86 h 450"/>
                    <a:gd name="T24" fmla="*/ 192 w 594"/>
                    <a:gd name="T25" fmla="*/ 29 h 450"/>
                    <a:gd name="T26" fmla="*/ 171 w 594"/>
                    <a:gd name="T27" fmla="*/ 87 h 450"/>
                    <a:gd name="T28" fmla="*/ 173 w 594"/>
                    <a:gd name="T29" fmla="*/ 116 h 450"/>
                    <a:gd name="T30" fmla="*/ 237 w 594"/>
                    <a:gd name="T31" fmla="*/ 64 h 450"/>
                    <a:gd name="T32" fmla="*/ 320 w 594"/>
                    <a:gd name="T33" fmla="*/ 28 h 450"/>
                    <a:gd name="T34" fmla="*/ 281 w 594"/>
                    <a:gd name="T35" fmla="*/ 66 h 450"/>
                    <a:gd name="T36" fmla="*/ 272 w 594"/>
                    <a:gd name="T37" fmla="*/ 102 h 450"/>
                    <a:gd name="T38" fmla="*/ 357 w 594"/>
                    <a:gd name="T39" fmla="*/ 62 h 450"/>
                    <a:gd name="T40" fmla="*/ 454 w 594"/>
                    <a:gd name="T41" fmla="*/ 44 h 450"/>
                    <a:gd name="T42" fmla="*/ 393 w 594"/>
                    <a:gd name="T43" fmla="*/ 79 h 450"/>
                    <a:gd name="T44" fmla="*/ 382 w 594"/>
                    <a:gd name="T45" fmla="*/ 97 h 450"/>
                    <a:gd name="T46" fmla="*/ 468 w 594"/>
                    <a:gd name="T47" fmla="*/ 76 h 450"/>
                    <a:gd name="T48" fmla="*/ 561 w 594"/>
                    <a:gd name="T49" fmla="*/ 84 h 450"/>
                    <a:gd name="T50" fmla="*/ 497 w 594"/>
                    <a:gd name="T51" fmla="*/ 115 h 450"/>
                    <a:gd name="T52" fmla="*/ 559 w 594"/>
                    <a:gd name="T53" fmla="*/ 139 h 450"/>
                    <a:gd name="T54" fmla="*/ 594 w 594"/>
                    <a:gd name="T55" fmla="*/ 174 h 450"/>
                    <a:gd name="T56" fmla="*/ 534 w 594"/>
                    <a:gd name="T57" fmla="*/ 158 h 450"/>
                    <a:gd name="T58" fmla="*/ 543 w 594"/>
                    <a:gd name="T59" fmla="*/ 298 h 450"/>
                    <a:gd name="T60" fmla="*/ 488 w 594"/>
                    <a:gd name="T61" fmla="*/ 45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94" h="450">
                      <a:moveTo>
                        <a:pt x="488" y="450"/>
                      </a:moveTo>
                      <a:cubicBezTo>
                        <a:pt x="488" y="450"/>
                        <a:pt x="523" y="332"/>
                        <a:pt x="516" y="247"/>
                      </a:cubicBezTo>
                      <a:cubicBezTo>
                        <a:pt x="514" y="222"/>
                        <a:pt x="524" y="159"/>
                        <a:pt x="511" y="148"/>
                      </a:cubicBezTo>
                      <a:cubicBezTo>
                        <a:pt x="399" y="58"/>
                        <a:pt x="89" y="165"/>
                        <a:pt x="89" y="165"/>
                      </a:cubicBezTo>
                      <a:cubicBezTo>
                        <a:pt x="5" y="144"/>
                        <a:pt x="0" y="51"/>
                        <a:pt x="3" y="0"/>
                      </a:cubicBezTo>
                      <a:cubicBezTo>
                        <a:pt x="4" y="11"/>
                        <a:pt x="7" y="24"/>
                        <a:pt x="13" y="40"/>
                      </a:cubicBezTo>
                      <a:cubicBezTo>
                        <a:pt x="32" y="87"/>
                        <a:pt x="75" y="131"/>
                        <a:pt x="73" y="128"/>
                      </a:cubicBezTo>
                      <a:cubicBezTo>
                        <a:pt x="72" y="125"/>
                        <a:pt x="60" y="121"/>
                        <a:pt x="68" y="81"/>
                      </a:cubicBezTo>
                      <a:cubicBezTo>
                        <a:pt x="76" y="40"/>
                        <a:pt x="89" y="23"/>
                        <a:pt x="86" y="30"/>
                      </a:cubicBezTo>
                      <a:cubicBezTo>
                        <a:pt x="83" y="36"/>
                        <a:pt x="89" y="72"/>
                        <a:pt x="100" y="103"/>
                      </a:cubicBezTo>
                      <a:cubicBezTo>
                        <a:pt x="110" y="134"/>
                        <a:pt x="119" y="137"/>
                        <a:pt x="119" y="137"/>
                      </a:cubicBezTo>
                      <a:cubicBezTo>
                        <a:pt x="119" y="137"/>
                        <a:pt x="117" y="119"/>
                        <a:pt x="135" y="86"/>
                      </a:cubicBezTo>
                      <a:cubicBezTo>
                        <a:pt x="153" y="53"/>
                        <a:pt x="196" y="25"/>
                        <a:pt x="192" y="29"/>
                      </a:cubicBezTo>
                      <a:cubicBezTo>
                        <a:pt x="187" y="33"/>
                        <a:pt x="172" y="65"/>
                        <a:pt x="171" y="87"/>
                      </a:cubicBezTo>
                      <a:cubicBezTo>
                        <a:pt x="169" y="108"/>
                        <a:pt x="173" y="116"/>
                        <a:pt x="173" y="116"/>
                      </a:cubicBezTo>
                      <a:cubicBezTo>
                        <a:pt x="173" y="116"/>
                        <a:pt x="184" y="98"/>
                        <a:pt x="237" y="64"/>
                      </a:cubicBezTo>
                      <a:cubicBezTo>
                        <a:pt x="290" y="29"/>
                        <a:pt x="328" y="28"/>
                        <a:pt x="320" y="28"/>
                      </a:cubicBezTo>
                      <a:cubicBezTo>
                        <a:pt x="313" y="28"/>
                        <a:pt x="300" y="34"/>
                        <a:pt x="281" y="66"/>
                      </a:cubicBezTo>
                      <a:cubicBezTo>
                        <a:pt x="263" y="98"/>
                        <a:pt x="272" y="102"/>
                        <a:pt x="272" y="102"/>
                      </a:cubicBezTo>
                      <a:cubicBezTo>
                        <a:pt x="272" y="102"/>
                        <a:pt x="305" y="81"/>
                        <a:pt x="357" y="62"/>
                      </a:cubicBezTo>
                      <a:cubicBezTo>
                        <a:pt x="409" y="43"/>
                        <a:pt x="459" y="45"/>
                        <a:pt x="454" y="44"/>
                      </a:cubicBezTo>
                      <a:cubicBezTo>
                        <a:pt x="450" y="43"/>
                        <a:pt x="403" y="68"/>
                        <a:pt x="393" y="79"/>
                      </a:cubicBezTo>
                      <a:cubicBezTo>
                        <a:pt x="383" y="91"/>
                        <a:pt x="382" y="97"/>
                        <a:pt x="382" y="97"/>
                      </a:cubicBezTo>
                      <a:cubicBezTo>
                        <a:pt x="382" y="97"/>
                        <a:pt x="409" y="87"/>
                        <a:pt x="468" y="76"/>
                      </a:cubicBezTo>
                      <a:cubicBezTo>
                        <a:pt x="526" y="64"/>
                        <a:pt x="567" y="84"/>
                        <a:pt x="561" y="84"/>
                      </a:cubicBezTo>
                      <a:cubicBezTo>
                        <a:pt x="555" y="84"/>
                        <a:pt x="497" y="115"/>
                        <a:pt x="497" y="115"/>
                      </a:cubicBezTo>
                      <a:cubicBezTo>
                        <a:pt x="497" y="115"/>
                        <a:pt x="537" y="125"/>
                        <a:pt x="559" y="139"/>
                      </a:cubicBezTo>
                      <a:cubicBezTo>
                        <a:pt x="581" y="153"/>
                        <a:pt x="594" y="174"/>
                        <a:pt x="594" y="174"/>
                      </a:cubicBezTo>
                      <a:cubicBezTo>
                        <a:pt x="534" y="158"/>
                        <a:pt x="534" y="158"/>
                        <a:pt x="534" y="158"/>
                      </a:cubicBezTo>
                      <a:cubicBezTo>
                        <a:pt x="534" y="158"/>
                        <a:pt x="548" y="236"/>
                        <a:pt x="543" y="298"/>
                      </a:cubicBezTo>
                      <a:cubicBezTo>
                        <a:pt x="537" y="359"/>
                        <a:pt x="488" y="450"/>
                        <a:pt x="488" y="450"/>
                      </a:cubicBezTo>
                      <a:close/>
                    </a:path>
                  </a:pathLst>
                </a:custGeom>
                <a:solidFill>
                  <a:srgbClr val="8F57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8" name="任意多边形: 形状 77">
                  <a:extLst>
                    <a:ext uri="{FF2B5EF4-FFF2-40B4-BE49-F238E27FC236}">
                      <a16:creationId xmlns:a16="http://schemas.microsoft.com/office/drawing/2014/main" id="{C44DB033-9796-4B7B-916D-00A84009F9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9194" y="2595042"/>
                  <a:ext cx="1389534" cy="1053277"/>
                </a:xfrm>
                <a:custGeom>
                  <a:avLst/>
                  <a:gdLst>
                    <a:gd name="T0" fmla="*/ 488 w 594"/>
                    <a:gd name="T1" fmla="*/ 450 h 450"/>
                    <a:gd name="T2" fmla="*/ 516 w 594"/>
                    <a:gd name="T3" fmla="*/ 247 h 450"/>
                    <a:gd name="T4" fmla="*/ 511 w 594"/>
                    <a:gd name="T5" fmla="*/ 148 h 450"/>
                    <a:gd name="T6" fmla="*/ 89 w 594"/>
                    <a:gd name="T7" fmla="*/ 165 h 450"/>
                    <a:gd name="T8" fmla="*/ 3 w 594"/>
                    <a:gd name="T9" fmla="*/ 0 h 450"/>
                    <a:gd name="T10" fmla="*/ 13 w 594"/>
                    <a:gd name="T11" fmla="*/ 40 h 450"/>
                    <a:gd name="T12" fmla="*/ 73 w 594"/>
                    <a:gd name="T13" fmla="*/ 128 h 450"/>
                    <a:gd name="T14" fmla="*/ 86 w 594"/>
                    <a:gd name="T15" fmla="*/ 30 h 450"/>
                    <a:gd name="T16" fmla="*/ 100 w 594"/>
                    <a:gd name="T17" fmla="*/ 103 h 450"/>
                    <a:gd name="T18" fmla="*/ 119 w 594"/>
                    <a:gd name="T19" fmla="*/ 137 h 450"/>
                    <a:gd name="T20" fmla="*/ 135 w 594"/>
                    <a:gd name="T21" fmla="*/ 86 h 450"/>
                    <a:gd name="T22" fmla="*/ 192 w 594"/>
                    <a:gd name="T23" fmla="*/ 29 h 450"/>
                    <a:gd name="T24" fmla="*/ 171 w 594"/>
                    <a:gd name="T25" fmla="*/ 87 h 450"/>
                    <a:gd name="T26" fmla="*/ 173 w 594"/>
                    <a:gd name="T27" fmla="*/ 116 h 450"/>
                    <a:gd name="T28" fmla="*/ 237 w 594"/>
                    <a:gd name="T29" fmla="*/ 64 h 450"/>
                    <a:gd name="T30" fmla="*/ 320 w 594"/>
                    <a:gd name="T31" fmla="*/ 28 h 450"/>
                    <a:gd name="T32" fmla="*/ 281 w 594"/>
                    <a:gd name="T33" fmla="*/ 66 h 450"/>
                    <a:gd name="T34" fmla="*/ 272 w 594"/>
                    <a:gd name="T35" fmla="*/ 102 h 450"/>
                    <a:gd name="T36" fmla="*/ 357 w 594"/>
                    <a:gd name="T37" fmla="*/ 62 h 450"/>
                    <a:gd name="T38" fmla="*/ 454 w 594"/>
                    <a:gd name="T39" fmla="*/ 44 h 450"/>
                    <a:gd name="T40" fmla="*/ 393 w 594"/>
                    <a:gd name="T41" fmla="*/ 79 h 450"/>
                    <a:gd name="T42" fmla="*/ 382 w 594"/>
                    <a:gd name="T43" fmla="*/ 97 h 450"/>
                    <a:gd name="T44" fmla="*/ 468 w 594"/>
                    <a:gd name="T45" fmla="*/ 76 h 450"/>
                    <a:gd name="T46" fmla="*/ 561 w 594"/>
                    <a:gd name="T47" fmla="*/ 84 h 450"/>
                    <a:gd name="T48" fmla="*/ 497 w 594"/>
                    <a:gd name="T49" fmla="*/ 115 h 450"/>
                    <a:gd name="T50" fmla="*/ 559 w 594"/>
                    <a:gd name="T51" fmla="*/ 139 h 450"/>
                    <a:gd name="T52" fmla="*/ 594 w 594"/>
                    <a:gd name="T53" fmla="*/ 174 h 450"/>
                    <a:gd name="T54" fmla="*/ 534 w 594"/>
                    <a:gd name="T55" fmla="*/ 158 h 450"/>
                    <a:gd name="T56" fmla="*/ 543 w 594"/>
                    <a:gd name="T57" fmla="*/ 298 h 450"/>
                    <a:gd name="T58" fmla="*/ 488 w 594"/>
                    <a:gd name="T59" fmla="*/ 45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594" h="450">
                      <a:moveTo>
                        <a:pt x="488" y="450"/>
                      </a:moveTo>
                      <a:cubicBezTo>
                        <a:pt x="488" y="450"/>
                        <a:pt x="523" y="332"/>
                        <a:pt x="516" y="247"/>
                      </a:cubicBezTo>
                      <a:cubicBezTo>
                        <a:pt x="514" y="222"/>
                        <a:pt x="524" y="159"/>
                        <a:pt x="511" y="148"/>
                      </a:cubicBezTo>
                      <a:cubicBezTo>
                        <a:pt x="399" y="58"/>
                        <a:pt x="89" y="165"/>
                        <a:pt x="89" y="165"/>
                      </a:cubicBezTo>
                      <a:cubicBezTo>
                        <a:pt x="5" y="144"/>
                        <a:pt x="0" y="51"/>
                        <a:pt x="3" y="0"/>
                      </a:cubicBezTo>
                      <a:cubicBezTo>
                        <a:pt x="4" y="11"/>
                        <a:pt x="7" y="24"/>
                        <a:pt x="13" y="40"/>
                      </a:cubicBezTo>
                      <a:cubicBezTo>
                        <a:pt x="32" y="87"/>
                        <a:pt x="75" y="131"/>
                        <a:pt x="73" y="128"/>
                      </a:cubicBezTo>
                      <a:cubicBezTo>
                        <a:pt x="52" y="80"/>
                        <a:pt x="88" y="26"/>
                        <a:pt x="86" y="30"/>
                      </a:cubicBezTo>
                      <a:cubicBezTo>
                        <a:pt x="83" y="36"/>
                        <a:pt x="89" y="72"/>
                        <a:pt x="100" y="103"/>
                      </a:cubicBezTo>
                      <a:cubicBezTo>
                        <a:pt x="110" y="134"/>
                        <a:pt x="119" y="137"/>
                        <a:pt x="119" y="137"/>
                      </a:cubicBezTo>
                      <a:cubicBezTo>
                        <a:pt x="119" y="137"/>
                        <a:pt x="117" y="119"/>
                        <a:pt x="135" y="86"/>
                      </a:cubicBezTo>
                      <a:cubicBezTo>
                        <a:pt x="153" y="53"/>
                        <a:pt x="196" y="25"/>
                        <a:pt x="192" y="29"/>
                      </a:cubicBezTo>
                      <a:cubicBezTo>
                        <a:pt x="187" y="33"/>
                        <a:pt x="172" y="65"/>
                        <a:pt x="171" y="87"/>
                      </a:cubicBezTo>
                      <a:cubicBezTo>
                        <a:pt x="169" y="108"/>
                        <a:pt x="173" y="116"/>
                        <a:pt x="173" y="116"/>
                      </a:cubicBezTo>
                      <a:cubicBezTo>
                        <a:pt x="173" y="116"/>
                        <a:pt x="184" y="98"/>
                        <a:pt x="237" y="64"/>
                      </a:cubicBezTo>
                      <a:cubicBezTo>
                        <a:pt x="290" y="29"/>
                        <a:pt x="328" y="28"/>
                        <a:pt x="320" y="28"/>
                      </a:cubicBezTo>
                      <a:cubicBezTo>
                        <a:pt x="313" y="28"/>
                        <a:pt x="300" y="34"/>
                        <a:pt x="281" y="66"/>
                      </a:cubicBezTo>
                      <a:cubicBezTo>
                        <a:pt x="263" y="98"/>
                        <a:pt x="272" y="102"/>
                        <a:pt x="272" y="102"/>
                      </a:cubicBezTo>
                      <a:cubicBezTo>
                        <a:pt x="272" y="102"/>
                        <a:pt x="305" y="81"/>
                        <a:pt x="357" y="62"/>
                      </a:cubicBezTo>
                      <a:cubicBezTo>
                        <a:pt x="409" y="43"/>
                        <a:pt x="459" y="45"/>
                        <a:pt x="454" y="44"/>
                      </a:cubicBezTo>
                      <a:cubicBezTo>
                        <a:pt x="450" y="43"/>
                        <a:pt x="403" y="68"/>
                        <a:pt x="393" y="79"/>
                      </a:cubicBezTo>
                      <a:cubicBezTo>
                        <a:pt x="383" y="91"/>
                        <a:pt x="382" y="97"/>
                        <a:pt x="382" y="97"/>
                      </a:cubicBezTo>
                      <a:cubicBezTo>
                        <a:pt x="382" y="97"/>
                        <a:pt x="409" y="87"/>
                        <a:pt x="468" y="76"/>
                      </a:cubicBezTo>
                      <a:cubicBezTo>
                        <a:pt x="526" y="64"/>
                        <a:pt x="567" y="84"/>
                        <a:pt x="561" y="84"/>
                      </a:cubicBezTo>
                      <a:cubicBezTo>
                        <a:pt x="555" y="84"/>
                        <a:pt x="497" y="115"/>
                        <a:pt x="497" y="115"/>
                      </a:cubicBezTo>
                      <a:cubicBezTo>
                        <a:pt x="497" y="115"/>
                        <a:pt x="537" y="125"/>
                        <a:pt x="559" y="139"/>
                      </a:cubicBezTo>
                      <a:cubicBezTo>
                        <a:pt x="581" y="153"/>
                        <a:pt x="594" y="174"/>
                        <a:pt x="594" y="174"/>
                      </a:cubicBezTo>
                      <a:cubicBezTo>
                        <a:pt x="534" y="158"/>
                        <a:pt x="534" y="158"/>
                        <a:pt x="534" y="158"/>
                      </a:cubicBezTo>
                      <a:cubicBezTo>
                        <a:pt x="534" y="158"/>
                        <a:pt x="548" y="236"/>
                        <a:pt x="543" y="298"/>
                      </a:cubicBezTo>
                      <a:cubicBezTo>
                        <a:pt x="537" y="359"/>
                        <a:pt x="488" y="450"/>
                        <a:pt x="488" y="450"/>
                      </a:cubicBezTo>
                      <a:close/>
                    </a:path>
                  </a:pathLst>
                </a:custGeom>
                <a:solidFill>
                  <a:srgbClr val="8C66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9" name="任意多边形: 形状 78">
                  <a:extLst>
                    <a:ext uri="{FF2B5EF4-FFF2-40B4-BE49-F238E27FC236}">
                      <a16:creationId xmlns:a16="http://schemas.microsoft.com/office/drawing/2014/main" id="{02D89B54-74D6-4AB3-B90F-400FAB24E3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32704" y="3249755"/>
                  <a:ext cx="528122" cy="122635"/>
                </a:xfrm>
                <a:custGeom>
                  <a:avLst/>
                  <a:gdLst>
                    <a:gd name="T0" fmla="*/ 38 w 226"/>
                    <a:gd name="T1" fmla="*/ 47 h 52"/>
                    <a:gd name="T2" fmla="*/ 213 w 226"/>
                    <a:gd name="T3" fmla="*/ 46 h 52"/>
                    <a:gd name="T4" fmla="*/ 180 w 226"/>
                    <a:gd name="T5" fmla="*/ 13 h 52"/>
                    <a:gd name="T6" fmla="*/ 96 w 226"/>
                    <a:gd name="T7" fmla="*/ 1 h 52"/>
                    <a:gd name="T8" fmla="*/ 48 w 226"/>
                    <a:gd name="T9" fmla="*/ 0 h 52"/>
                    <a:gd name="T10" fmla="*/ 38 w 226"/>
                    <a:gd name="T11" fmla="*/ 47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6" h="52">
                      <a:moveTo>
                        <a:pt x="38" y="47"/>
                      </a:moveTo>
                      <a:cubicBezTo>
                        <a:pt x="62" y="43"/>
                        <a:pt x="67" y="24"/>
                        <a:pt x="213" y="46"/>
                      </a:cubicBezTo>
                      <a:cubicBezTo>
                        <a:pt x="226" y="48"/>
                        <a:pt x="208" y="21"/>
                        <a:pt x="180" y="13"/>
                      </a:cubicBezTo>
                      <a:cubicBezTo>
                        <a:pt x="152" y="5"/>
                        <a:pt x="142" y="2"/>
                        <a:pt x="96" y="1"/>
                      </a:cubicBezTo>
                      <a:cubicBezTo>
                        <a:pt x="75" y="0"/>
                        <a:pt x="60" y="0"/>
                        <a:pt x="48" y="0"/>
                      </a:cubicBezTo>
                      <a:cubicBezTo>
                        <a:pt x="6" y="0"/>
                        <a:pt x="0" y="52"/>
                        <a:pt x="38" y="47"/>
                      </a:cubicBezTo>
                      <a:close/>
                    </a:path>
                  </a:pathLst>
                </a:custGeom>
                <a:solidFill>
                  <a:srgbClr val="8C66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0" name="任意多边形: 形状 79">
                  <a:extLst>
                    <a:ext uri="{FF2B5EF4-FFF2-40B4-BE49-F238E27FC236}">
                      <a16:creationId xmlns:a16="http://schemas.microsoft.com/office/drawing/2014/main" id="{4A69E1D5-7B05-4AE3-8205-B2546E4BC7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21284" y="3257667"/>
                  <a:ext cx="327356" cy="125602"/>
                </a:xfrm>
                <a:custGeom>
                  <a:avLst/>
                  <a:gdLst>
                    <a:gd name="T0" fmla="*/ 116 w 140"/>
                    <a:gd name="T1" fmla="*/ 47 h 54"/>
                    <a:gd name="T2" fmla="*/ 7 w 140"/>
                    <a:gd name="T3" fmla="*/ 43 h 54"/>
                    <a:gd name="T4" fmla="*/ 25 w 140"/>
                    <a:gd name="T5" fmla="*/ 11 h 54"/>
                    <a:gd name="T6" fmla="*/ 76 w 140"/>
                    <a:gd name="T7" fmla="*/ 0 h 54"/>
                    <a:gd name="T8" fmla="*/ 105 w 140"/>
                    <a:gd name="T9" fmla="*/ 1 h 54"/>
                    <a:gd name="T10" fmla="*/ 116 w 140"/>
                    <a:gd name="T11" fmla="*/ 4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0" h="54">
                      <a:moveTo>
                        <a:pt x="116" y="47"/>
                      </a:moveTo>
                      <a:cubicBezTo>
                        <a:pt x="101" y="43"/>
                        <a:pt x="96" y="25"/>
                        <a:pt x="7" y="43"/>
                      </a:cubicBezTo>
                      <a:cubicBezTo>
                        <a:pt x="0" y="44"/>
                        <a:pt x="8" y="18"/>
                        <a:pt x="25" y="11"/>
                      </a:cubicBezTo>
                      <a:cubicBezTo>
                        <a:pt x="42" y="3"/>
                        <a:pt x="47" y="1"/>
                        <a:pt x="76" y="0"/>
                      </a:cubicBezTo>
                      <a:cubicBezTo>
                        <a:pt x="88" y="0"/>
                        <a:pt x="98" y="0"/>
                        <a:pt x="105" y="1"/>
                      </a:cubicBezTo>
                      <a:cubicBezTo>
                        <a:pt x="132" y="2"/>
                        <a:pt x="140" y="54"/>
                        <a:pt x="116" y="47"/>
                      </a:cubicBezTo>
                      <a:close/>
                    </a:path>
                  </a:pathLst>
                </a:custGeom>
                <a:solidFill>
                  <a:srgbClr val="8C66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1" name="任意多边形: 形状 80">
                  <a:extLst>
                    <a:ext uri="{FF2B5EF4-FFF2-40B4-BE49-F238E27FC236}">
                      <a16:creationId xmlns:a16="http://schemas.microsoft.com/office/drawing/2014/main" id="{BDA6F01F-BD00-4E96-A294-369FBB8DC5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22384" y="3220085"/>
                  <a:ext cx="1536894" cy="488562"/>
                </a:xfrm>
                <a:custGeom>
                  <a:avLst/>
                  <a:gdLst>
                    <a:gd name="T0" fmla="*/ 657 w 657"/>
                    <a:gd name="T1" fmla="*/ 67 h 209"/>
                    <a:gd name="T2" fmla="*/ 428 w 657"/>
                    <a:gd name="T3" fmla="*/ 7 h 209"/>
                    <a:gd name="T4" fmla="*/ 4 w 657"/>
                    <a:gd name="T5" fmla="*/ 41 h 209"/>
                    <a:gd name="T6" fmla="*/ 27 w 657"/>
                    <a:gd name="T7" fmla="*/ 186 h 209"/>
                    <a:gd name="T8" fmla="*/ 144 w 657"/>
                    <a:gd name="T9" fmla="*/ 198 h 209"/>
                    <a:gd name="T10" fmla="*/ 163 w 657"/>
                    <a:gd name="T11" fmla="*/ 177 h 209"/>
                    <a:gd name="T12" fmla="*/ 157 w 657"/>
                    <a:gd name="T13" fmla="*/ 46 h 209"/>
                    <a:gd name="T14" fmla="*/ 186 w 657"/>
                    <a:gd name="T15" fmla="*/ 37 h 209"/>
                    <a:gd name="T16" fmla="*/ 216 w 657"/>
                    <a:gd name="T17" fmla="*/ 44 h 209"/>
                    <a:gd name="T18" fmla="*/ 228 w 657"/>
                    <a:gd name="T19" fmla="*/ 186 h 209"/>
                    <a:gd name="T20" fmla="*/ 428 w 657"/>
                    <a:gd name="T21" fmla="*/ 193 h 209"/>
                    <a:gd name="T22" fmla="*/ 440 w 657"/>
                    <a:gd name="T23" fmla="*/ 37 h 209"/>
                    <a:gd name="T24" fmla="*/ 646 w 657"/>
                    <a:gd name="T25" fmla="*/ 84 h 209"/>
                    <a:gd name="T26" fmla="*/ 657 w 657"/>
                    <a:gd name="T27" fmla="*/ 67 h 209"/>
                    <a:gd name="T28" fmla="*/ 131 w 657"/>
                    <a:gd name="T29" fmla="*/ 34 h 209"/>
                    <a:gd name="T30" fmla="*/ 138 w 657"/>
                    <a:gd name="T31" fmla="*/ 38 h 209"/>
                    <a:gd name="T32" fmla="*/ 153 w 657"/>
                    <a:gd name="T33" fmla="*/ 180 h 209"/>
                    <a:gd name="T34" fmla="*/ 143 w 657"/>
                    <a:gd name="T35" fmla="*/ 187 h 209"/>
                    <a:gd name="T36" fmla="*/ 44 w 657"/>
                    <a:gd name="T37" fmla="*/ 185 h 209"/>
                    <a:gd name="T38" fmla="*/ 35 w 657"/>
                    <a:gd name="T39" fmla="*/ 174 h 209"/>
                    <a:gd name="T40" fmla="*/ 17 w 657"/>
                    <a:gd name="T41" fmla="*/ 47 h 209"/>
                    <a:gd name="T42" fmla="*/ 131 w 657"/>
                    <a:gd name="T43" fmla="*/ 34 h 209"/>
                    <a:gd name="T44" fmla="*/ 417 w 657"/>
                    <a:gd name="T45" fmla="*/ 179 h 209"/>
                    <a:gd name="T46" fmla="*/ 240 w 657"/>
                    <a:gd name="T47" fmla="*/ 179 h 209"/>
                    <a:gd name="T48" fmla="*/ 233 w 657"/>
                    <a:gd name="T49" fmla="*/ 29 h 209"/>
                    <a:gd name="T50" fmla="*/ 402 w 657"/>
                    <a:gd name="T51" fmla="*/ 24 h 209"/>
                    <a:gd name="T52" fmla="*/ 419 w 657"/>
                    <a:gd name="T53" fmla="*/ 29 h 209"/>
                    <a:gd name="T54" fmla="*/ 417 w 657"/>
                    <a:gd name="T55" fmla="*/ 179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657" h="209">
                      <a:moveTo>
                        <a:pt x="657" y="67"/>
                      </a:moveTo>
                      <a:cubicBezTo>
                        <a:pt x="648" y="67"/>
                        <a:pt x="435" y="9"/>
                        <a:pt x="428" y="7"/>
                      </a:cubicBezTo>
                      <a:cubicBezTo>
                        <a:pt x="400" y="0"/>
                        <a:pt x="14" y="23"/>
                        <a:pt x="4" y="41"/>
                      </a:cubicBezTo>
                      <a:cubicBezTo>
                        <a:pt x="0" y="48"/>
                        <a:pt x="13" y="163"/>
                        <a:pt x="27" y="186"/>
                      </a:cubicBezTo>
                      <a:cubicBezTo>
                        <a:pt x="41" y="209"/>
                        <a:pt x="140" y="201"/>
                        <a:pt x="144" y="198"/>
                      </a:cubicBezTo>
                      <a:cubicBezTo>
                        <a:pt x="149" y="194"/>
                        <a:pt x="158" y="192"/>
                        <a:pt x="163" y="177"/>
                      </a:cubicBezTo>
                      <a:cubicBezTo>
                        <a:pt x="167" y="163"/>
                        <a:pt x="157" y="46"/>
                        <a:pt x="157" y="46"/>
                      </a:cubicBezTo>
                      <a:cubicBezTo>
                        <a:pt x="157" y="46"/>
                        <a:pt x="164" y="36"/>
                        <a:pt x="186" y="37"/>
                      </a:cubicBezTo>
                      <a:cubicBezTo>
                        <a:pt x="209" y="37"/>
                        <a:pt x="216" y="44"/>
                        <a:pt x="216" y="44"/>
                      </a:cubicBezTo>
                      <a:cubicBezTo>
                        <a:pt x="216" y="44"/>
                        <a:pt x="212" y="168"/>
                        <a:pt x="228" y="186"/>
                      </a:cubicBezTo>
                      <a:cubicBezTo>
                        <a:pt x="245" y="203"/>
                        <a:pt x="411" y="200"/>
                        <a:pt x="428" y="193"/>
                      </a:cubicBezTo>
                      <a:cubicBezTo>
                        <a:pt x="445" y="186"/>
                        <a:pt x="440" y="37"/>
                        <a:pt x="440" y="37"/>
                      </a:cubicBezTo>
                      <a:cubicBezTo>
                        <a:pt x="646" y="84"/>
                        <a:pt x="646" y="84"/>
                        <a:pt x="646" y="84"/>
                      </a:cubicBezTo>
                      <a:lnTo>
                        <a:pt x="657" y="67"/>
                      </a:lnTo>
                      <a:close/>
                      <a:moveTo>
                        <a:pt x="131" y="34"/>
                      </a:moveTo>
                      <a:cubicBezTo>
                        <a:pt x="131" y="34"/>
                        <a:pt x="137" y="34"/>
                        <a:pt x="138" y="38"/>
                      </a:cubicBezTo>
                      <a:cubicBezTo>
                        <a:pt x="140" y="41"/>
                        <a:pt x="154" y="178"/>
                        <a:pt x="153" y="180"/>
                      </a:cubicBezTo>
                      <a:cubicBezTo>
                        <a:pt x="152" y="183"/>
                        <a:pt x="151" y="186"/>
                        <a:pt x="143" y="187"/>
                      </a:cubicBezTo>
                      <a:cubicBezTo>
                        <a:pt x="136" y="188"/>
                        <a:pt x="47" y="186"/>
                        <a:pt x="44" y="185"/>
                      </a:cubicBezTo>
                      <a:cubicBezTo>
                        <a:pt x="40" y="185"/>
                        <a:pt x="36" y="180"/>
                        <a:pt x="35" y="174"/>
                      </a:cubicBezTo>
                      <a:cubicBezTo>
                        <a:pt x="33" y="169"/>
                        <a:pt x="10" y="57"/>
                        <a:pt x="17" y="47"/>
                      </a:cubicBezTo>
                      <a:cubicBezTo>
                        <a:pt x="24" y="38"/>
                        <a:pt x="128" y="34"/>
                        <a:pt x="131" y="34"/>
                      </a:cubicBezTo>
                      <a:close/>
                      <a:moveTo>
                        <a:pt x="417" y="179"/>
                      </a:moveTo>
                      <a:cubicBezTo>
                        <a:pt x="407" y="190"/>
                        <a:pt x="241" y="180"/>
                        <a:pt x="240" y="179"/>
                      </a:cubicBezTo>
                      <a:cubicBezTo>
                        <a:pt x="233" y="174"/>
                        <a:pt x="227" y="48"/>
                        <a:pt x="233" y="29"/>
                      </a:cubicBezTo>
                      <a:cubicBezTo>
                        <a:pt x="235" y="23"/>
                        <a:pt x="361" y="23"/>
                        <a:pt x="402" y="24"/>
                      </a:cubicBezTo>
                      <a:cubicBezTo>
                        <a:pt x="408" y="24"/>
                        <a:pt x="417" y="22"/>
                        <a:pt x="419" y="29"/>
                      </a:cubicBezTo>
                      <a:cubicBezTo>
                        <a:pt x="424" y="53"/>
                        <a:pt x="423" y="173"/>
                        <a:pt x="417" y="17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2" name="任意多边形: 形状 81">
                  <a:extLst>
                    <a:ext uri="{FF2B5EF4-FFF2-40B4-BE49-F238E27FC236}">
                      <a16:creationId xmlns:a16="http://schemas.microsoft.com/office/drawing/2014/main" id="{CC2D94E6-D58F-4D10-8D87-5CA257D418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33917" y="3489091"/>
                  <a:ext cx="159228" cy="241314"/>
                </a:xfrm>
                <a:custGeom>
                  <a:avLst/>
                  <a:gdLst>
                    <a:gd name="T0" fmla="*/ 59 w 68"/>
                    <a:gd name="T1" fmla="*/ 0 h 103"/>
                    <a:gd name="T2" fmla="*/ 34 w 68"/>
                    <a:gd name="T3" fmla="*/ 42 h 103"/>
                    <a:gd name="T4" fmla="*/ 0 w 68"/>
                    <a:gd name="T5" fmla="*/ 75 h 103"/>
                    <a:gd name="T6" fmla="*/ 44 w 68"/>
                    <a:gd name="T7" fmla="*/ 101 h 103"/>
                    <a:gd name="T8" fmla="*/ 68 w 68"/>
                    <a:gd name="T9" fmla="*/ 92 h 103"/>
                    <a:gd name="T10" fmla="*/ 37 w 68"/>
                    <a:gd name="T11" fmla="*/ 82 h 103"/>
                    <a:gd name="T12" fmla="*/ 26 w 68"/>
                    <a:gd name="T13" fmla="*/ 71 h 103"/>
                    <a:gd name="T14" fmla="*/ 57 w 68"/>
                    <a:gd name="T15" fmla="*/ 23 h 103"/>
                    <a:gd name="T16" fmla="*/ 59 w 68"/>
                    <a:gd name="T17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8" h="103">
                      <a:moveTo>
                        <a:pt x="59" y="0"/>
                      </a:moveTo>
                      <a:cubicBezTo>
                        <a:pt x="58" y="5"/>
                        <a:pt x="56" y="19"/>
                        <a:pt x="34" y="42"/>
                      </a:cubicBezTo>
                      <a:cubicBezTo>
                        <a:pt x="12" y="66"/>
                        <a:pt x="0" y="65"/>
                        <a:pt x="0" y="75"/>
                      </a:cubicBezTo>
                      <a:cubicBezTo>
                        <a:pt x="0" y="83"/>
                        <a:pt x="37" y="100"/>
                        <a:pt x="44" y="101"/>
                      </a:cubicBezTo>
                      <a:cubicBezTo>
                        <a:pt x="50" y="103"/>
                        <a:pt x="68" y="99"/>
                        <a:pt x="68" y="92"/>
                      </a:cubicBezTo>
                      <a:cubicBezTo>
                        <a:pt x="68" y="89"/>
                        <a:pt x="50" y="86"/>
                        <a:pt x="37" y="82"/>
                      </a:cubicBezTo>
                      <a:cubicBezTo>
                        <a:pt x="28" y="79"/>
                        <a:pt x="21" y="75"/>
                        <a:pt x="26" y="71"/>
                      </a:cubicBezTo>
                      <a:cubicBezTo>
                        <a:pt x="39" y="61"/>
                        <a:pt x="50" y="41"/>
                        <a:pt x="57" y="23"/>
                      </a:cubicBezTo>
                      <a:cubicBezTo>
                        <a:pt x="63" y="4"/>
                        <a:pt x="59" y="0"/>
                        <a:pt x="59" y="0"/>
                      </a:cubicBezTo>
                      <a:close/>
                    </a:path>
                  </a:pathLst>
                </a:custGeom>
                <a:solidFill>
                  <a:srgbClr val="D6B8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3" name="任意多边形: 形状 82">
                  <a:extLst>
                    <a:ext uri="{FF2B5EF4-FFF2-40B4-BE49-F238E27FC236}">
                      <a16:creationId xmlns:a16="http://schemas.microsoft.com/office/drawing/2014/main" id="{9EE261D7-F879-48F7-97A9-40AB602363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36437" y="3453487"/>
                  <a:ext cx="89009" cy="95932"/>
                </a:xfrm>
                <a:custGeom>
                  <a:avLst/>
                  <a:gdLst>
                    <a:gd name="T0" fmla="*/ 17 w 38"/>
                    <a:gd name="T1" fmla="*/ 0 h 41"/>
                    <a:gd name="T2" fmla="*/ 37 w 38"/>
                    <a:gd name="T3" fmla="*/ 20 h 41"/>
                    <a:gd name="T4" fmla="*/ 21 w 38"/>
                    <a:gd name="T5" fmla="*/ 41 h 41"/>
                    <a:gd name="T6" fmla="*/ 1 w 38"/>
                    <a:gd name="T7" fmla="*/ 20 h 41"/>
                    <a:gd name="T8" fmla="*/ 17 w 38"/>
                    <a:gd name="T9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41">
                      <a:moveTo>
                        <a:pt x="17" y="0"/>
                      </a:moveTo>
                      <a:cubicBezTo>
                        <a:pt x="27" y="0"/>
                        <a:pt x="36" y="9"/>
                        <a:pt x="37" y="20"/>
                      </a:cubicBezTo>
                      <a:cubicBezTo>
                        <a:pt x="38" y="32"/>
                        <a:pt x="30" y="41"/>
                        <a:pt x="21" y="41"/>
                      </a:cubicBezTo>
                      <a:cubicBezTo>
                        <a:pt x="11" y="41"/>
                        <a:pt x="2" y="32"/>
                        <a:pt x="1" y="20"/>
                      </a:cubicBezTo>
                      <a:cubicBezTo>
                        <a:pt x="0" y="9"/>
                        <a:pt x="8" y="0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4" name="任意多边形: 形状 83">
                  <a:extLst>
                    <a:ext uri="{FF2B5EF4-FFF2-40B4-BE49-F238E27FC236}">
                      <a16:creationId xmlns:a16="http://schemas.microsoft.com/office/drawing/2014/main" id="{87DF9FAD-0BAF-4C68-B4B9-6346D4B898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46886" y="3477223"/>
                  <a:ext cx="87031" cy="93954"/>
                </a:xfrm>
                <a:custGeom>
                  <a:avLst/>
                  <a:gdLst>
                    <a:gd name="T0" fmla="*/ 17 w 37"/>
                    <a:gd name="T1" fmla="*/ 0 h 40"/>
                    <a:gd name="T2" fmla="*/ 37 w 37"/>
                    <a:gd name="T3" fmla="*/ 20 h 40"/>
                    <a:gd name="T4" fmla="*/ 20 w 37"/>
                    <a:gd name="T5" fmla="*/ 40 h 40"/>
                    <a:gd name="T6" fmla="*/ 1 w 37"/>
                    <a:gd name="T7" fmla="*/ 20 h 40"/>
                    <a:gd name="T8" fmla="*/ 17 w 37"/>
                    <a:gd name="T9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40">
                      <a:moveTo>
                        <a:pt x="17" y="0"/>
                      </a:moveTo>
                      <a:cubicBezTo>
                        <a:pt x="27" y="0"/>
                        <a:pt x="36" y="9"/>
                        <a:pt x="37" y="20"/>
                      </a:cubicBezTo>
                      <a:cubicBezTo>
                        <a:pt x="37" y="31"/>
                        <a:pt x="30" y="40"/>
                        <a:pt x="20" y="40"/>
                      </a:cubicBezTo>
                      <a:cubicBezTo>
                        <a:pt x="11" y="40"/>
                        <a:pt x="2" y="31"/>
                        <a:pt x="1" y="20"/>
                      </a:cubicBezTo>
                      <a:cubicBezTo>
                        <a:pt x="0" y="9"/>
                        <a:pt x="8" y="0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5" name="任意多边形: 形状 84">
                  <a:extLst>
                    <a:ext uri="{FF2B5EF4-FFF2-40B4-BE49-F238E27FC236}">
                      <a16:creationId xmlns:a16="http://schemas.microsoft.com/office/drawing/2014/main" id="{1EB343DB-C451-4991-8796-B2808F43C7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98950" y="3393159"/>
                  <a:ext cx="219556" cy="332301"/>
                </a:xfrm>
                <a:custGeom>
                  <a:avLst/>
                  <a:gdLst>
                    <a:gd name="T0" fmla="*/ 84 w 94"/>
                    <a:gd name="T1" fmla="*/ 23 h 142"/>
                    <a:gd name="T2" fmla="*/ 66 w 94"/>
                    <a:gd name="T3" fmla="*/ 105 h 142"/>
                    <a:gd name="T4" fmla="*/ 15 w 94"/>
                    <a:gd name="T5" fmla="*/ 135 h 142"/>
                    <a:gd name="T6" fmla="*/ 7 w 94"/>
                    <a:gd name="T7" fmla="*/ 106 h 142"/>
                    <a:gd name="T8" fmla="*/ 27 w 94"/>
                    <a:gd name="T9" fmla="*/ 88 h 142"/>
                    <a:gd name="T10" fmla="*/ 21 w 94"/>
                    <a:gd name="T11" fmla="*/ 67 h 142"/>
                    <a:gd name="T12" fmla="*/ 30 w 94"/>
                    <a:gd name="T13" fmla="*/ 33 h 142"/>
                    <a:gd name="T14" fmla="*/ 84 w 94"/>
                    <a:gd name="T15" fmla="*/ 23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4" h="142">
                      <a:moveTo>
                        <a:pt x="84" y="23"/>
                      </a:moveTo>
                      <a:cubicBezTo>
                        <a:pt x="94" y="42"/>
                        <a:pt x="83" y="79"/>
                        <a:pt x="66" y="105"/>
                      </a:cubicBezTo>
                      <a:cubicBezTo>
                        <a:pt x="48" y="132"/>
                        <a:pt x="29" y="142"/>
                        <a:pt x="15" y="135"/>
                      </a:cubicBezTo>
                      <a:cubicBezTo>
                        <a:pt x="1" y="129"/>
                        <a:pt x="0" y="119"/>
                        <a:pt x="7" y="106"/>
                      </a:cubicBezTo>
                      <a:cubicBezTo>
                        <a:pt x="13" y="93"/>
                        <a:pt x="26" y="101"/>
                        <a:pt x="27" y="88"/>
                      </a:cubicBezTo>
                      <a:cubicBezTo>
                        <a:pt x="28" y="75"/>
                        <a:pt x="24" y="81"/>
                        <a:pt x="21" y="67"/>
                      </a:cubicBezTo>
                      <a:cubicBezTo>
                        <a:pt x="18" y="52"/>
                        <a:pt x="22" y="47"/>
                        <a:pt x="30" y="33"/>
                      </a:cubicBezTo>
                      <a:cubicBezTo>
                        <a:pt x="41" y="13"/>
                        <a:pt x="73" y="0"/>
                        <a:pt x="84" y="23"/>
                      </a:cubicBezTo>
                      <a:close/>
                    </a:path>
                  </a:pathLst>
                </a:custGeom>
                <a:solidFill>
                  <a:srgbClr val="9D78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6" name="任意多边形: 形状 85">
                  <a:extLst>
                    <a:ext uri="{FF2B5EF4-FFF2-40B4-BE49-F238E27FC236}">
                      <a16:creationId xmlns:a16="http://schemas.microsoft.com/office/drawing/2014/main" id="{8DF01684-B824-48D7-ACE7-3223B9CEEE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4354" y="3823371"/>
                  <a:ext cx="535045" cy="82086"/>
                </a:xfrm>
                <a:custGeom>
                  <a:avLst/>
                  <a:gdLst>
                    <a:gd name="T0" fmla="*/ 0 w 229"/>
                    <a:gd name="T1" fmla="*/ 20 h 35"/>
                    <a:gd name="T2" fmla="*/ 229 w 229"/>
                    <a:gd name="T3" fmla="*/ 0 h 35"/>
                    <a:gd name="T4" fmla="*/ 0 w 229"/>
                    <a:gd name="T5" fmla="*/ 2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9" h="35">
                      <a:moveTo>
                        <a:pt x="0" y="20"/>
                      </a:moveTo>
                      <a:cubicBezTo>
                        <a:pt x="61" y="26"/>
                        <a:pt x="168" y="30"/>
                        <a:pt x="229" y="0"/>
                      </a:cubicBezTo>
                      <a:cubicBezTo>
                        <a:pt x="210" y="33"/>
                        <a:pt x="6" y="35"/>
                        <a:pt x="0" y="20"/>
                      </a:cubicBezTo>
                      <a:close/>
                    </a:path>
                  </a:pathLst>
                </a:custGeom>
                <a:solidFill>
                  <a:srgbClr val="796A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7" name="任意多边形: 形状 86">
                  <a:extLst>
                    <a:ext uri="{FF2B5EF4-FFF2-40B4-BE49-F238E27FC236}">
                      <a16:creationId xmlns:a16="http://schemas.microsoft.com/office/drawing/2014/main" id="{D9942F4A-1FB7-407C-AA23-60668369A2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98313" y="3749196"/>
                  <a:ext cx="1151187" cy="411421"/>
                </a:xfrm>
                <a:custGeom>
                  <a:avLst/>
                  <a:gdLst>
                    <a:gd name="T0" fmla="*/ 170 w 492"/>
                    <a:gd name="T1" fmla="*/ 147 h 176"/>
                    <a:gd name="T2" fmla="*/ 0 w 492"/>
                    <a:gd name="T3" fmla="*/ 83 h 176"/>
                    <a:gd name="T4" fmla="*/ 40 w 492"/>
                    <a:gd name="T5" fmla="*/ 117 h 176"/>
                    <a:gd name="T6" fmla="*/ 253 w 492"/>
                    <a:gd name="T7" fmla="*/ 164 h 176"/>
                    <a:gd name="T8" fmla="*/ 347 w 492"/>
                    <a:gd name="T9" fmla="*/ 141 h 176"/>
                    <a:gd name="T10" fmla="*/ 358 w 492"/>
                    <a:gd name="T11" fmla="*/ 137 h 176"/>
                    <a:gd name="T12" fmla="*/ 359 w 492"/>
                    <a:gd name="T13" fmla="*/ 136 h 176"/>
                    <a:gd name="T14" fmla="*/ 492 w 492"/>
                    <a:gd name="T15" fmla="*/ 11 h 176"/>
                    <a:gd name="T16" fmla="*/ 484 w 492"/>
                    <a:gd name="T17" fmla="*/ 0 h 176"/>
                    <a:gd name="T18" fmla="*/ 373 w 492"/>
                    <a:gd name="T19" fmla="*/ 98 h 176"/>
                    <a:gd name="T20" fmla="*/ 303 w 492"/>
                    <a:gd name="T21" fmla="*/ 124 h 176"/>
                    <a:gd name="T22" fmla="*/ 254 w 492"/>
                    <a:gd name="T23" fmla="*/ 136 h 176"/>
                    <a:gd name="T24" fmla="*/ 170 w 492"/>
                    <a:gd name="T25" fmla="*/ 147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92" h="176">
                      <a:moveTo>
                        <a:pt x="170" y="147"/>
                      </a:moveTo>
                      <a:cubicBezTo>
                        <a:pt x="123" y="148"/>
                        <a:pt x="56" y="114"/>
                        <a:pt x="0" y="83"/>
                      </a:cubicBezTo>
                      <a:cubicBezTo>
                        <a:pt x="11" y="93"/>
                        <a:pt x="24" y="104"/>
                        <a:pt x="40" y="117"/>
                      </a:cubicBezTo>
                      <a:cubicBezTo>
                        <a:pt x="95" y="162"/>
                        <a:pt x="169" y="176"/>
                        <a:pt x="253" y="164"/>
                      </a:cubicBezTo>
                      <a:cubicBezTo>
                        <a:pt x="283" y="160"/>
                        <a:pt x="315" y="152"/>
                        <a:pt x="347" y="141"/>
                      </a:cubicBezTo>
                      <a:cubicBezTo>
                        <a:pt x="351" y="140"/>
                        <a:pt x="354" y="138"/>
                        <a:pt x="358" y="137"/>
                      </a:cubicBezTo>
                      <a:cubicBezTo>
                        <a:pt x="358" y="137"/>
                        <a:pt x="359" y="137"/>
                        <a:pt x="359" y="136"/>
                      </a:cubicBezTo>
                      <a:cubicBezTo>
                        <a:pt x="485" y="91"/>
                        <a:pt x="490" y="23"/>
                        <a:pt x="492" y="11"/>
                      </a:cubicBezTo>
                      <a:cubicBezTo>
                        <a:pt x="484" y="0"/>
                        <a:pt x="484" y="0"/>
                        <a:pt x="484" y="0"/>
                      </a:cubicBezTo>
                      <a:cubicBezTo>
                        <a:pt x="471" y="42"/>
                        <a:pt x="426" y="75"/>
                        <a:pt x="373" y="98"/>
                      </a:cubicBezTo>
                      <a:cubicBezTo>
                        <a:pt x="350" y="108"/>
                        <a:pt x="326" y="117"/>
                        <a:pt x="303" y="124"/>
                      </a:cubicBezTo>
                      <a:cubicBezTo>
                        <a:pt x="286" y="128"/>
                        <a:pt x="270" y="132"/>
                        <a:pt x="254" y="136"/>
                      </a:cubicBezTo>
                      <a:cubicBezTo>
                        <a:pt x="220" y="143"/>
                        <a:pt x="190" y="147"/>
                        <a:pt x="170" y="147"/>
                      </a:cubicBezTo>
                      <a:close/>
                    </a:path>
                  </a:pathLst>
                </a:custGeom>
                <a:solidFill>
                  <a:srgbClr val="DCC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8" name="任意多边形: 形状 87">
                  <a:extLst>
                    <a:ext uri="{FF2B5EF4-FFF2-40B4-BE49-F238E27FC236}">
                      <a16:creationId xmlns:a16="http://schemas.microsoft.com/office/drawing/2014/main" id="{5CD932C4-9791-4287-9CE6-B90B3896EA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77975" y="3470300"/>
                  <a:ext cx="37582" cy="49450"/>
                </a:xfrm>
                <a:custGeom>
                  <a:avLst/>
                  <a:gdLst>
                    <a:gd name="T0" fmla="*/ 5 w 16"/>
                    <a:gd name="T1" fmla="*/ 1 h 21"/>
                    <a:gd name="T2" fmla="*/ 15 w 16"/>
                    <a:gd name="T3" fmla="*/ 9 h 21"/>
                    <a:gd name="T4" fmla="*/ 11 w 16"/>
                    <a:gd name="T5" fmla="*/ 20 h 21"/>
                    <a:gd name="T6" fmla="*/ 1 w 16"/>
                    <a:gd name="T7" fmla="*/ 12 h 21"/>
                    <a:gd name="T8" fmla="*/ 5 w 16"/>
                    <a:gd name="T9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21">
                      <a:moveTo>
                        <a:pt x="5" y="1"/>
                      </a:moveTo>
                      <a:cubicBezTo>
                        <a:pt x="9" y="0"/>
                        <a:pt x="13" y="3"/>
                        <a:pt x="15" y="9"/>
                      </a:cubicBezTo>
                      <a:cubicBezTo>
                        <a:pt x="16" y="14"/>
                        <a:pt x="14" y="19"/>
                        <a:pt x="11" y="20"/>
                      </a:cubicBezTo>
                      <a:cubicBezTo>
                        <a:pt x="7" y="21"/>
                        <a:pt x="3" y="18"/>
                        <a:pt x="1" y="12"/>
                      </a:cubicBezTo>
                      <a:cubicBezTo>
                        <a:pt x="0" y="7"/>
                        <a:pt x="2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9" name="任意多边形: 形状 88">
                  <a:extLst>
                    <a:ext uri="{FF2B5EF4-FFF2-40B4-BE49-F238E27FC236}">
                      <a16:creationId xmlns:a16="http://schemas.microsoft.com/office/drawing/2014/main" id="{7AD940DA-2E13-4984-B1B2-9B78A79292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89412" y="3494036"/>
                  <a:ext cx="37582" cy="48461"/>
                </a:xfrm>
                <a:custGeom>
                  <a:avLst/>
                  <a:gdLst>
                    <a:gd name="T0" fmla="*/ 5 w 16"/>
                    <a:gd name="T1" fmla="*/ 1 h 21"/>
                    <a:gd name="T2" fmla="*/ 15 w 16"/>
                    <a:gd name="T3" fmla="*/ 9 h 21"/>
                    <a:gd name="T4" fmla="*/ 11 w 16"/>
                    <a:gd name="T5" fmla="*/ 20 h 21"/>
                    <a:gd name="T6" fmla="*/ 1 w 16"/>
                    <a:gd name="T7" fmla="*/ 12 h 21"/>
                    <a:gd name="T8" fmla="*/ 5 w 16"/>
                    <a:gd name="T9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21">
                      <a:moveTo>
                        <a:pt x="5" y="1"/>
                      </a:moveTo>
                      <a:cubicBezTo>
                        <a:pt x="9" y="0"/>
                        <a:pt x="13" y="3"/>
                        <a:pt x="15" y="9"/>
                      </a:cubicBezTo>
                      <a:cubicBezTo>
                        <a:pt x="16" y="14"/>
                        <a:pt x="14" y="19"/>
                        <a:pt x="11" y="20"/>
                      </a:cubicBezTo>
                      <a:cubicBezTo>
                        <a:pt x="7" y="21"/>
                        <a:pt x="3" y="18"/>
                        <a:pt x="1" y="12"/>
                      </a:cubicBezTo>
                      <a:cubicBezTo>
                        <a:pt x="0" y="7"/>
                        <a:pt x="2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0" name="椭圆 89">
                  <a:extLst>
                    <a:ext uri="{FF2B5EF4-FFF2-40B4-BE49-F238E27FC236}">
                      <a16:creationId xmlns:a16="http://schemas.microsoft.com/office/drawing/2014/main" id="{CD3133B6-4A47-4456-B300-C29474D365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89507" y="3713593"/>
                  <a:ext cx="13846" cy="16813"/>
                </a:xfrm>
                <a:prstGeom prst="ellipse">
                  <a:avLst/>
                </a:prstGeom>
                <a:solidFill>
                  <a:srgbClr val="CEB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1" name="椭圆 90">
                  <a:extLst>
                    <a:ext uri="{FF2B5EF4-FFF2-40B4-BE49-F238E27FC236}">
                      <a16:creationId xmlns:a16="http://schemas.microsoft.com/office/drawing/2014/main" id="{7CEFC887-A9C3-4420-A8F8-351F916FF6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47858" y="3685901"/>
                  <a:ext cx="13846" cy="13846"/>
                </a:xfrm>
                <a:prstGeom prst="ellipse">
                  <a:avLst/>
                </a:prstGeom>
                <a:solidFill>
                  <a:srgbClr val="CEB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2" name="椭圆 91">
                  <a:extLst>
                    <a:ext uri="{FF2B5EF4-FFF2-40B4-BE49-F238E27FC236}">
                      <a16:creationId xmlns:a16="http://schemas.microsoft.com/office/drawing/2014/main" id="{59F6C2E5-B188-4DFF-AD84-8E9D9EE0A1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99285" y="3699747"/>
                  <a:ext cx="15824" cy="11868"/>
                </a:xfrm>
                <a:prstGeom prst="ellipse">
                  <a:avLst/>
                </a:prstGeom>
                <a:solidFill>
                  <a:srgbClr val="CEB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3" name="椭圆 92">
                  <a:extLst>
                    <a:ext uri="{FF2B5EF4-FFF2-40B4-BE49-F238E27FC236}">
                      <a16:creationId xmlns:a16="http://schemas.microsoft.com/office/drawing/2014/main" id="{8FCBA3D3-A201-4C1F-8BB7-1D811285F0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20166" y="3653264"/>
                  <a:ext cx="10879" cy="10879"/>
                </a:xfrm>
                <a:prstGeom prst="ellipse">
                  <a:avLst/>
                </a:prstGeom>
                <a:solidFill>
                  <a:srgbClr val="CEB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4" name="椭圆 93">
                  <a:extLst>
                    <a:ext uri="{FF2B5EF4-FFF2-40B4-BE49-F238E27FC236}">
                      <a16:creationId xmlns:a16="http://schemas.microsoft.com/office/drawing/2014/main" id="{8D241C07-E5B7-4843-8C40-3CF9F163DF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88630" y="3685901"/>
                  <a:ext cx="11868" cy="11868"/>
                </a:xfrm>
                <a:prstGeom prst="ellipse">
                  <a:avLst/>
                </a:prstGeom>
                <a:solidFill>
                  <a:srgbClr val="CEB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5" name="椭圆 94">
                  <a:extLst>
                    <a:ext uri="{FF2B5EF4-FFF2-40B4-BE49-F238E27FC236}">
                      <a16:creationId xmlns:a16="http://schemas.microsoft.com/office/drawing/2014/main" id="{E2595DAC-0A3D-4659-8319-1840F0D9DA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40935" y="3600847"/>
                  <a:ext cx="13846" cy="11868"/>
                </a:xfrm>
                <a:prstGeom prst="ellipse">
                  <a:avLst/>
                </a:prstGeom>
                <a:solidFill>
                  <a:srgbClr val="CEB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6" name="椭圆 95">
                  <a:extLst>
                    <a:ext uri="{FF2B5EF4-FFF2-40B4-BE49-F238E27FC236}">
                      <a16:creationId xmlns:a16="http://schemas.microsoft.com/office/drawing/2014/main" id="{46544CC4-89DA-4B3E-AF44-2FD2ADCDAC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71594" y="3629528"/>
                  <a:ext cx="15824" cy="15824"/>
                </a:xfrm>
                <a:prstGeom prst="ellipse">
                  <a:avLst/>
                </a:prstGeom>
                <a:solidFill>
                  <a:srgbClr val="CEB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7" name="椭圆 96">
                  <a:extLst>
                    <a:ext uri="{FF2B5EF4-FFF2-40B4-BE49-F238E27FC236}">
                      <a16:creationId xmlns:a16="http://schemas.microsoft.com/office/drawing/2014/main" id="{93E4D890-E028-4A39-9A73-3F3E344AEE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58848" y="3605792"/>
                  <a:ext cx="13846" cy="11868"/>
                </a:xfrm>
                <a:prstGeom prst="ellipse">
                  <a:avLst/>
                </a:prstGeom>
                <a:solidFill>
                  <a:srgbClr val="CEB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8" name="椭圆 97">
                  <a:extLst>
                    <a:ext uri="{FF2B5EF4-FFF2-40B4-BE49-F238E27FC236}">
                      <a16:creationId xmlns:a16="http://schemas.microsoft.com/office/drawing/2014/main" id="{6067307E-72E3-4584-8628-F0F41F0D75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98408" y="3603814"/>
                  <a:ext cx="11868" cy="11868"/>
                </a:xfrm>
                <a:prstGeom prst="ellipse">
                  <a:avLst/>
                </a:prstGeom>
                <a:solidFill>
                  <a:srgbClr val="CEB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9" name="椭圆 98">
                  <a:extLst>
                    <a:ext uri="{FF2B5EF4-FFF2-40B4-BE49-F238E27FC236}">
                      <a16:creationId xmlns:a16="http://schemas.microsoft.com/office/drawing/2014/main" id="{4749A6D2-9DD0-4E62-8F79-67A7611AAA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65771" y="3667110"/>
                  <a:ext cx="11868" cy="11868"/>
                </a:xfrm>
                <a:prstGeom prst="ellipse">
                  <a:avLst/>
                </a:prstGeom>
                <a:solidFill>
                  <a:srgbClr val="CEB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0" name="椭圆 99">
                  <a:extLst>
                    <a:ext uri="{FF2B5EF4-FFF2-40B4-BE49-F238E27FC236}">
                      <a16:creationId xmlns:a16="http://schemas.microsoft.com/office/drawing/2014/main" id="{D1BFDB30-F6FA-4F29-BC3C-32919DA165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09399" y="3711615"/>
                  <a:ext cx="9890" cy="8901"/>
                </a:xfrm>
                <a:prstGeom prst="ellipse">
                  <a:avLst/>
                </a:prstGeom>
                <a:solidFill>
                  <a:srgbClr val="CEB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1" name="椭圆 100">
                  <a:extLst>
                    <a:ext uri="{FF2B5EF4-FFF2-40B4-BE49-F238E27FC236}">
                      <a16:creationId xmlns:a16="http://schemas.microsoft.com/office/drawing/2014/main" id="{08BC9FF8-46DE-4173-945A-A96F20D011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31157" y="3760075"/>
                  <a:ext cx="10879" cy="16813"/>
                </a:xfrm>
                <a:prstGeom prst="ellipse">
                  <a:avLst/>
                </a:prstGeom>
                <a:solidFill>
                  <a:srgbClr val="CEB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2" name="椭圆 101">
                  <a:extLst>
                    <a:ext uri="{FF2B5EF4-FFF2-40B4-BE49-F238E27FC236}">
                      <a16:creationId xmlns:a16="http://schemas.microsoft.com/office/drawing/2014/main" id="{C62FA7FD-B72C-4B7F-A6DD-3CCA051153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12254" y="3790734"/>
                  <a:ext cx="14835" cy="11868"/>
                </a:xfrm>
                <a:prstGeom prst="ellipse">
                  <a:avLst/>
                </a:prstGeom>
                <a:solidFill>
                  <a:srgbClr val="CEB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3" name="椭圆 102">
                  <a:extLst>
                    <a:ext uri="{FF2B5EF4-FFF2-40B4-BE49-F238E27FC236}">
                      <a16:creationId xmlns:a16="http://schemas.microsoft.com/office/drawing/2014/main" id="{049B7E93-6EDF-4DF5-96A7-234BEF0AA7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37968" y="3746229"/>
                  <a:ext cx="9890" cy="9890"/>
                </a:xfrm>
                <a:prstGeom prst="ellipse">
                  <a:avLst/>
                </a:prstGeom>
                <a:solidFill>
                  <a:srgbClr val="CEB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4" name="任意多边形: 形状 103">
                  <a:extLst>
                    <a:ext uri="{FF2B5EF4-FFF2-40B4-BE49-F238E27FC236}">
                      <a16:creationId xmlns:a16="http://schemas.microsoft.com/office/drawing/2014/main" id="{33F59A34-FEC2-4134-8E4B-FD7340D35F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6449" y="4225891"/>
                  <a:ext cx="1518103" cy="1390524"/>
                </a:xfrm>
                <a:custGeom>
                  <a:avLst/>
                  <a:gdLst>
                    <a:gd name="T0" fmla="*/ 640 w 649"/>
                    <a:gd name="T1" fmla="*/ 129 h 594"/>
                    <a:gd name="T2" fmla="*/ 581 w 649"/>
                    <a:gd name="T3" fmla="*/ 574 h 594"/>
                    <a:gd name="T4" fmla="*/ 509 w 649"/>
                    <a:gd name="T5" fmla="*/ 572 h 594"/>
                    <a:gd name="T6" fmla="*/ 210 w 649"/>
                    <a:gd name="T7" fmla="*/ 296 h 594"/>
                    <a:gd name="T8" fmla="*/ 210 w 649"/>
                    <a:gd name="T9" fmla="*/ 296 h 594"/>
                    <a:gd name="T10" fmla="*/ 162 w 649"/>
                    <a:gd name="T11" fmla="*/ 287 h 594"/>
                    <a:gd name="T12" fmla="*/ 122 w 649"/>
                    <a:gd name="T13" fmla="*/ 258 h 594"/>
                    <a:gd name="T14" fmla="*/ 109 w 649"/>
                    <a:gd name="T15" fmla="*/ 250 h 594"/>
                    <a:gd name="T16" fmla="*/ 93 w 649"/>
                    <a:gd name="T17" fmla="*/ 256 h 594"/>
                    <a:gd name="T18" fmla="*/ 62 w 649"/>
                    <a:gd name="T19" fmla="*/ 273 h 594"/>
                    <a:gd name="T20" fmla="*/ 69 w 649"/>
                    <a:gd name="T21" fmla="*/ 246 h 594"/>
                    <a:gd name="T22" fmla="*/ 96 w 649"/>
                    <a:gd name="T23" fmla="*/ 226 h 594"/>
                    <a:gd name="T24" fmla="*/ 116 w 649"/>
                    <a:gd name="T25" fmla="*/ 216 h 594"/>
                    <a:gd name="T26" fmla="*/ 76 w 649"/>
                    <a:gd name="T27" fmla="*/ 218 h 594"/>
                    <a:gd name="T28" fmla="*/ 33 w 649"/>
                    <a:gd name="T29" fmla="*/ 235 h 594"/>
                    <a:gd name="T30" fmla="*/ 14 w 649"/>
                    <a:gd name="T31" fmla="*/ 236 h 594"/>
                    <a:gd name="T32" fmla="*/ 50 w 649"/>
                    <a:gd name="T33" fmla="*/ 206 h 594"/>
                    <a:gd name="T34" fmla="*/ 94 w 649"/>
                    <a:gd name="T35" fmla="*/ 189 h 594"/>
                    <a:gd name="T36" fmla="*/ 101 w 649"/>
                    <a:gd name="T37" fmla="*/ 185 h 594"/>
                    <a:gd name="T38" fmla="*/ 63 w 649"/>
                    <a:gd name="T39" fmla="*/ 187 h 594"/>
                    <a:gd name="T40" fmla="*/ 22 w 649"/>
                    <a:gd name="T41" fmla="*/ 198 h 594"/>
                    <a:gd name="T42" fmla="*/ 4 w 649"/>
                    <a:gd name="T43" fmla="*/ 194 h 594"/>
                    <a:gd name="T44" fmla="*/ 11 w 649"/>
                    <a:gd name="T45" fmla="*/ 185 h 594"/>
                    <a:gd name="T46" fmla="*/ 95 w 649"/>
                    <a:gd name="T47" fmla="*/ 156 h 594"/>
                    <a:gd name="T48" fmla="*/ 125 w 649"/>
                    <a:gd name="T49" fmla="*/ 158 h 594"/>
                    <a:gd name="T50" fmla="*/ 78 w 649"/>
                    <a:gd name="T51" fmla="*/ 149 h 594"/>
                    <a:gd name="T52" fmla="*/ 15 w 649"/>
                    <a:gd name="T53" fmla="*/ 158 h 594"/>
                    <a:gd name="T54" fmla="*/ 2 w 649"/>
                    <a:gd name="T55" fmla="*/ 156 h 594"/>
                    <a:gd name="T56" fmla="*/ 1 w 649"/>
                    <a:gd name="T57" fmla="*/ 153 h 594"/>
                    <a:gd name="T58" fmla="*/ 83 w 649"/>
                    <a:gd name="T59" fmla="*/ 123 h 594"/>
                    <a:gd name="T60" fmla="*/ 131 w 649"/>
                    <a:gd name="T61" fmla="*/ 127 h 594"/>
                    <a:gd name="T62" fmla="*/ 225 w 649"/>
                    <a:gd name="T63" fmla="*/ 222 h 594"/>
                    <a:gd name="T64" fmla="*/ 508 w 649"/>
                    <a:gd name="T65" fmla="*/ 442 h 594"/>
                    <a:gd name="T66" fmla="*/ 524 w 649"/>
                    <a:gd name="T67" fmla="*/ 65 h 594"/>
                    <a:gd name="T68" fmla="*/ 640 w 649"/>
                    <a:gd name="T69" fmla="*/ 129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49" h="594">
                      <a:moveTo>
                        <a:pt x="640" y="129"/>
                      </a:moveTo>
                      <a:cubicBezTo>
                        <a:pt x="630" y="270"/>
                        <a:pt x="588" y="568"/>
                        <a:pt x="581" y="574"/>
                      </a:cubicBezTo>
                      <a:cubicBezTo>
                        <a:pt x="571" y="582"/>
                        <a:pt x="538" y="594"/>
                        <a:pt x="509" y="572"/>
                      </a:cubicBezTo>
                      <a:cubicBezTo>
                        <a:pt x="480" y="550"/>
                        <a:pt x="208" y="307"/>
                        <a:pt x="210" y="296"/>
                      </a:cubicBezTo>
                      <a:cubicBezTo>
                        <a:pt x="210" y="296"/>
                        <a:pt x="210" y="296"/>
                        <a:pt x="210" y="296"/>
                      </a:cubicBezTo>
                      <a:cubicBezTo>
                        <a:pt x="210" y="296"/>
                        <a:pt x="191" y="301"/>
                        <a:pt x="162" y="287"/>
                      </a:cubicBezTo>
                      <a:cubicBezTo>
                        <a:pt x="133" y="272"/>
                        <a:pt x="122" y="258"/>
                        <a:pt x="122" y="258"/>
                      </a:cubicBezTo>
                      <a:cubicBezTo>
                        <a:pt x="109" y="250"/>
                        <a:pt x="109" y="250"/>
                        <a:pt x="109" y="250"/>
                      </a:cubicBezTo>
                      <a:cubicBezTo>
                        <a:pt x="100" y="255"/>
                        <a:pt x="93" y="256"/>
                        <a:pt x="93" y="256"/>
                      </a:cubicBezTo>
                      <a:cubicBezTo>
                        <a:pt x="93" y="256"/>
                        <a:pt x="74" y="281"/>
                        <a:pt x="62" y="273"/>
                      </a:cubicBezTo>
                      <a:cubicBezTo>
                        <a:pt x="50" y="265"/>
                        <a:pt x="69" y="246"/>
                        <a:pt x="69" y="246"/>
                      </a:cubicBezTo>
                      <a:cubicBezTo>
                        <a:pt x="96" y="226"/>
                        <a:pt x="96" y="226"/>
                        <a:pt x="96" y="226"/>
                      </a:cubicBezTo>
                      <a:cubicBezTo>
                        <a:pt x="104" y="221"/>
                        <a:pt x="116" y="216"/>
                        <a:pt x="116" y="216"/>
                      </a:cubicBezTo>
                      <a:cubicBezTo>
                        <a:pt x="110" y="215"/>
                        <a:pt x="84" y="217"/>
                        <a:pt x="76" y="218"/>
                      </a:cubicBezTo>
                      <a:cubicBezTo>
                        <a:pt x="68" y="219"/>
                        <a:pt x="52" y="231"/>
                        <a:pt x="33" y="235"/>
                      </a:cubicBezTo>
                      <a:cubicBezTo>
                        <a:pt x="24" y="237"/>
                        <a:pt x="18" y="237"/>
                        <a:pt x="14" y="236"/>
                      </a:cubicBezTo>
                      <a:cubicBezTo>
                        <a:pt x="14" y="228"/>
                        <a:pt x="39" y="212"/>
                        <a:pt x="50" y="206"/>
                      </a:cubicBezTo>
                      <a:cubicBezTo>
                        <a:pt x="58" y="201"/>
                        <a:pt x="89" y="192"/>
                        <a:pt x="94" y="189"/>
                      </a:cubicBezTo>
                      <a:cubicBezTo>
                        <a:pt x="101" y="185"/>
                        <a:pt x="101" y="185"/>
                        <a:pt x="101" y="185"/>
                      </a:cubicBezTo>
                      <a:cubicBezTo>
                        <a:pt x="101" y="185"/>
                        <a:pt x="68" y="186"/>
                        <a:pt x="63" y="187"/>
                      </a:cubicBezTo>
                      <a:cubicBezTo>
                        <a:pt x="59" y="188"/>
                        <a:pt x="36" y="199"/>
                        <a:pt x="22" y="198"/>
                      </a:cubicBezTo>
                      <a:cubicBezTo>
                        <a:pt x="14" y="198"/>
                        <a:pt x="8" y="196"/>
                        <a:pt x="4" y="194"/>
                      </a:cubicBezTo>
                      <a:cubicBezTo>
                        <a:pt x="3" y="191"/>
                        <a:pt x="5" y="188"/>
                        <a:pt x="11" y="185"/>
                      </a:cubicBezTo>
                      <a:cubicBezTo>
                        <a:pt x="27" y="176"/>
                        <a:pt x="95" y="156"/>
                        <a:pt x="95" y="156"/>
                      </a:cubicBezTo>
                      <a:cubicBezTo>
                        <a:pt x="125" y="158"/>
                        <a:pt x="125" y="158"/>
                        <a:pt x="125" y="158"/>
                      </a:cubicBezTo>
                      <a:cubicBezTo>
                        <a:pt x="125" y="158"/>
                        <a:pt x="89" y="148"/>
                        <a:pt x="78" y="149"/>
                      </a:cubicBezTo>
                      <a:cubicBezTo>
                        <a:pt x="66" y="149"/>
                        <a:pt x="28" y="157"/>
                        <a:pt x="15" y="158"/>
                      </a:cubicBezTo>
                      <a:cubicBezTo>
                        <a:pt x="11" y="159"/>
                        <a:pt x="6" y="158"/>
                        <a:pt x="2" y="156"/>
                      </a:cubicBezTo>
                      <a:cubicBezTo>
                        <a:pt x="2" y="155"/>
                        <a:pt x="2" y="154"/>
                        <a:pt x="1" y="153"/>
                      </a:cubicBezTo>
                      <a:cubicBezTo>
                        <a:pt x="0" y="146"/>
                        <a:pt x="80" y="124"/>
                        <a:pt x="83" y="123"/>
                      </a:cubicBezTo>
                      <a:cubicBezTo>
                        <a:pt x="85" y="123"/>
                        <a:pt x="126" y="125"/>
                        <a:pt x="131" y="127"/>
                      </a:cubicBezTo>
                      <a:cubicBezTo>
                        <a:pt x="148" y="134"/>
                        <a:pt x="192" y="185"/>
                        <a:pt x="225" y="222"/>
                      </a:cubicBezTo>
                      <a:cubicBezTo>
                        <a:pt x="255" y="229"/>
                        <a:pt x="504" y="439"/>
                        <a:pt x="508" y="442"/>
                      </a:cubicBezTo>
                      <a:cubicBezTo>
                        <a:pt x="513" y="446"/>
                        <a:pt x="510" y="84"/>
                        <a:pt x="524" y="65"/>
                      </a:cubicBezTo>
                      <a:cubicBezTo>
                        <a:pt x="537" y="46"/>
                        <a:pt x="649" y="0"/>
                        <a:pt x="640" y="129"/>
                      </a:cubicBezTo>
                      <a:close/>
                    </a:path>
                  </a:pathLst>
                </a:custGeom>
                <a:solidFill>
                  <a:srgbClr val="E8D4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5" name="任意多边形: 形状 104">
                  <a:extLst>
                    <a:ext uri="{FF2B5EF4-FFF2-40B4-BE49-F238E27FC236}">
                      <a16:creationId xmlns:a16="http://schemas.microsoft.com/office/drawing/2014/main" id="{1BCB2599-3965-4C0D-B853-C144E28C7D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43790" y="4268417"/>
                  <a:ext cx="474716" cy="885148"/>
                </a:xfrm>
                <a:custGeom>
                  <a:avLst/>
                  <a:gdLst>
                    <a:gd name="T0" fmla="*/ 121 w 203"/>
                    <a:gd name="T1" fmla="*/ 21 h 378"/>
                    <a:gd name="T2" fmla="*/ 18 w 203"/>
                    <a:gd name="T3" fmla="*/ 52 h 378"/>
                    <a:gd name="T4" fmla="*/ 4 w 203"/>
                    <a:gd name="T5" fmla="*/ 377 h 378"/>
                    <a:gd name="T6" fmla="*/ 149 w 203"/>
                    <a:gd name="T7" fmla="*/ 378 h 378"/>
                    <a:gd name="T8" fmla="*/ 121 w 203"/>
                    <a:gd name="T9" fmla="*/ 21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3" h="378">
                      <a:moveTo>
                        <a:pt x="121" y="21"/>
                      </a:moveTo>
                      <a:cubicBezTo>
                        <a:pt x="39" y="0"/>
                        <a:pt x="36" y="31"/>
                        <a:pt x="18" y="52"/>
                      </a:cubicBezTo>
                      <a:cubicBezTo>
                        <a:pt x="0" y="73"/>
                        <a:pt x="4" y="377"/>
                        <a:pt x="4" y="377"/>
                      </a:cubicBezTo>
                      <a:cubicBezTo>
                        <a:pt x="149" y="378"/>
                        <a:pt x="149" y="378"/>
                        <a:pt x="149" y="378"/>
                      </a:cubicBezTo>
                      <a:cubicBezTo>
                        <a:pt x="156" y="274"/>
                        <a:pt x="203" y="42"/>
                        <a:pt x="121" y="21"/>
                      </a:cubicBez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6" name="任意多边形: 形状 105">
                  <a:extLst>
                    <a:ext uri="{FF2B5EF4-FFF2-40B4-BE49-F238E27FC236}">
                      <a16:creationId xmlns:a16="http://schemas.microsoft.com/office/drawing/2014/main" id="{5E4ED6F3-E329-4738-A779-F21B8CA0C2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52691" y="4390063"/>
                  <a:ext cx="463837" cy="763502"/>
                </a:xfrm>
                <a:custGeom>
                  <a:avLst/>
                  <a:gdLst>
                    <a:gd name="T0" fmla="*/ 0 w 198"/>
                    <a:gd name="T1" fmla="*/ 318 h 326"/>
                    <a:gd name="T2" fmla="*/ 0 w 198"/>
                    <a:gd name="T3" fmla="*/ 325 h 326"/>
                    <a:gd name="T4" fmla="*/ 145 w 198"/>
                    <a:gd name="T5" fmla="*/ 326 h 326"/>
                    <a:gd name="T6" fmla="*/ 150 w 198"/>
                    <a:gd name="T7" fmla="*/ 0 h 326"/>
                    <a:gd name="T8" fmla="*/ 131 w 198"/>
                    <a:gd name="T9" fmla="*/ 245 h 326"/>
                    <a:gd name="T10" fmla="*/ 0 w 198"/>
                    <a:gd name="T11" fmla="*/ 318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8" h="326">
                      <a:moveTo>
                        <a:pt x="0" y="318"/>
                      </a:moveTo>
                      <a:cubicBezTo>
                        <a:pt x="0" y="323"/>
                        <a:pt x="0" y="325"/>
                        <a:pt x="0" y="325"/>
                      </a:cubicBezTo>
                      <a:cubicBezTo>
                        <a:pt x="145" y="326"/>
                        <a:pt x="145" y="326"/>
                        <a:pt x="145" y="326"/>
                      </a:cubicBezTo>
                      <a:cubicBezTo>
                        <a:pt x="151" y="236"/>
                        <a:pt x="198" y="61"/>
                        <a:pt x="150" y="0"/>
                      </a:cubicBezTo>
                      <a:cubicBezTo>
                        <a:pt x="156" y="60"/>
                        <a:pt x="137" y="196"/>
                        <a:pt x="131" y="245"/>
                      </a:cubicBezTo>
                      <a:cubicBezTo>
                        <a:pt x="125" y="289"/>
                        <a:pt x="36" y="311"/>
                        <a:pt x="0" y="31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7" name="任意多边形: 形状 106">
                  <a:extLst>
                    <a:ext uri="{FF2B5EF4-FFF2-40B4-BE49-F238E27FC236}">
                      <a16:creationId xmlns:a16="http://schemas.microsoft.com/office/drawing/2014/main" id="{F1B01097-9AA4-4679-8E69-68D347FC5B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56776" y="4797528"/>
                  <a:ext cx="1276789" cy="818886"/>
                </a:xfrm>
                <a:custGeom>
                  <a:avLst/>
                  <a:gdLst>
                    <a:gd name="T0" fmla="*/ 431 w 546"/>
                    <a:gd name="T1" fmla="*/ 292 h 350"/>
                    <a:gd name="T2" fmla="*/ 163 w 546"/>
                    <a:gd name="T3" fmla="*/ 50 h 350"/>
                    <a:gd name="T4" fmla="*/ 151 w 546"/>
                    <a:gd name="T5" fmla="*/ 31 h 350"/>
                    <a:gd name="T6" fmla="*/ 108 w 546"/>
                    <a:gd name="T7" fmla="*/ 36 h 350"/>
                    <a:gd name="T8" fmla="*/ 85 w 546"/>
                    <a:gd name="T9" fmla="*/ 26 h 350"/>
                    <a:gd name="T10" fmla="*/ 72 w 546"/>
                    <a:gd name="T11" fmla="*/ 15 h 350"/>
                    <a:gd name="T12" fmla="*/ 71 w 546"/>
                    <a:gd name="T13" fmla="*/ 14 h 350"/>
                    <a:gd name="T14" fmla="*/ 65 w 546"/>
                    <a:gd name="T15" fmla="*/ 7 h 350"/>
                    <a:gd name="T16" fmla="*/ 46 w 546"/>
                    <a:gd name="T17" fmla="*/ 0 h 350"/>
                    <a:gd name="T18" fmla="*/ 30 w 546"/>
                    <a:gd name="T19" fmla="*/ 5 h 350"/>
                    <a:gd name="T20" fmla="*/ 6 w 546"/>
                    <a:gd name="T21" fmla="*/ 28 h 350"/>
                    <a:gd name="T22" fmla="*/ 0 w 546"/>
                    <a:gd name="T23" fmla="*/ 30 h 350"/>
                    <a:gd name="T24" fmla="*/ 29 w 546"/>
                    <a:gd name="T25" fmla="*/ 12 h 350"/>
                    <a:gd name="T26" fmla="*/ 45 w 546"/>
                    <a:gd name="T27" fmla="*/ 6 h 350"/>
                    <a:gd name="T28" fmla="*/ 58 w 546"/>
                    <a:gd name="T29" fmla="*/ 14 h 350"/>
                    <a:gd name="T30" fmla="*/ 65 w 546"/>
                    <a:gd name="T31" fmla="*/ 21 h 350"/>
                    <a:gd name="T32" fmla="*/ 69 w 546"/>
                    <a:gd name="T33" fmla="*/ 25 h 350"/>
                    <a:gd name="T34" fmla="*/ 88 w 546"/>
                    <a:gd name="T35" fmla="*/ 37 h 350"/>
                    <a:gd name="T36" fmla="*/ 98 w 546"/>
                    <a:gd name="T37" fmla="*/ 43 h 350"/>
                    <a:gd name="T38" fmla="*/ 146 w 546"/>
                    <a:gd name="T39" fmla="*/ 52 h 350"/>
                    <a:gd name="T40" fmla="*/ 146 w 546"/>
                    <a:gd name="T41" fmla="*/ 52 h 350"/>
                    <a:gd name="T42" fmla="*/ 423 w 546"/>
                    <a:gd name="T43" fmla="*/ 310 h 350"/>
                    <a:gd name="T44" fmla="*/ 445 w 546"/>
                    <a:gd name="T45" fmla="*/ 328 h 350"/>
                    <a:gd name="T46" fmla="*/ 517 w 546"/>
                    <a:gd name="T47" fmla="*/ 330 h 350"/>
                    <a:gd name="T48" fmla="*/ 546 w 546"/>
                    <a:gd name="T49" fmla="*/ 152 h 350"/>
                    <a:gd name="T50" fmla="*/ 528 w 546"/>
                    <a:gd name="T51" fmla="*/ 152 h 350"/>
                    <a:gd name="T52" fmla="*/ 452 w 546"/>
                    <a:gd name="T53" fmla="*/ 152 h 350"/>
                    <a:gd name="T54" fmla="*/ 527 w 546"/>
                    <a:gd name="T55" fmla="*/ 164 h 350"/>
                    <a:gd name="T56" fmla="*/ 512 w 546"/>
                    <a:gd name="T57" fmla="*/ 300 h 350"/>
                    <a:gd name="T58" fmla="*/ 455 w 546"/>
                    <a:gd name="T59" fmla="*/ 313 h 350"/>
                    <a:gd name="T60" fmla="*/ 431 w 546"/>
                    <a:gd name="T61" fmla="*/ 292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46" h="350">
                      <a:moveTo>
                        <a:pt x="431" y="292"/>
                      </a:moveTo>
                      <a:cubicBezTo>
                        <a:pt x="361" y="231"/>
                        <a:pt x="163" y="50"/>
                        <a:pt x="163" y="50"/>
                      </a:cubicBezTo>
                      <a:cubicBezTo>
                        <a:pt x="151" y="31"/>
                        <a:pt x="151" y="31"/>
                        <a:pt x="151" y="31"/>
                      </a:cubicBezTo>
                      <a:cubicBezTo>
                        <a:pt x="151" y="31"/>
                        <a:pt x="128" y="38"/>
                        <a:pt x="108" y="36"/>
                      </a:cubicBezTo>
                      <a:cubicBezTo>
                        <a:pt x="100" y="35"/>
                        <a:pt x="92" y="31"/>
                        <a:pt x="85" y="26"/>
                      </a:cubicBezTo>
                      <a:cubicBezTo>
                        <a:pt x="80" y="22"/>
                        <a:pt x="75" y="18"/>
                        <a:pt x="72" y="15"/>
                      </a:cubicBezTo>
                      <a:cubicBezTo>
                        <a:pt x="71" y="14"/>
                        <a:pt x="71" y="14"/>
                        <a:pt x="71" y="14"/>
                      </a:cubicBezTo>
                      <a:cubicBezTo>
                        <a:pt x="67" y="10"/>
                        <a:pt x="65" y="7"/>
                        <a:pt x="65" y="7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30" y="5"/>
                        <a:pt x="30" y="5"/>
                        <a:pt x="30" y="5"/>
                      </a:cubicBezTo>
                      <a:cubicBezTo>
                        <a:pt x="30" y="5"/>
                        <a:pt x="22" y="20"/>
                        <a:pt x="6" y="28"/>
                      </a:cubicBezTo>
                      <a:cubicBezTo>
                        <a:pt x="4" y="29"/>
                        <a:pt x="2" y="30"/>
                        <a:pt x="0" y="30"/>
                      </a:cubicBezTo>
                      <a:cubicBezTo>
                        <a:pt x="12" y="34"/>
                        <a:pt x="29" y="12"/>
                        <a:pt x="29" y="12"/>
                      </a:cubicBezTo>
                      <a:cubicBezTo>
                        <a:pt x="29" y="12"/>
                        <a:pt x="36" y="11"/>
                        <a:pt x="45" y="6"/>
                      </a:cubicBezTo>
                      <a:cubicBezTo>
                        <a:pt x="58" y="14"/>
                        <a:pt x="58" y="14"/>
                        <a:pt x="58" y="14"/>
                      </a:cubicBezTo>
                      <a:cubicBezTo>
                        <a:pt x="58" y="14"/>
                        <a:pt x="60" y="17"/>
                        <a:pt x="65" y="21"/>
                      </a:cubicBezTo>
                      <a:cubicBezTo>
                        <a:pt x="66" y="22"/>
                        <a:pt x="68" y="23"/>
                        <a:pt x="69" y="25"/>
                      </a:cubicBezTo>
                      <a:cubicBezTo>
                        <a:pt x="74" y="28"/>
                        <a:pt x="80" y="33"/>
                        <a:pt x="88" y="37"/>
                      </a:cubicBezTo>
                      <a:cubicBezTo>
                        <a:pt x="91" y="39"/>
                        <a:pt x="94" y="41"/>
                        <a:pt x="98" y="43"/>
                      </a:cubicBezTo>
                      <a:cubicBezTo>
                        <a:pt x="127" y="57"/>
                        <a:pt x="146" y="52"/>
                        <a:pt x="146" y="52"/>
                      </a:cubicBezTo>
                      <a:cubicBezTo>
                        <a:pt x="146" y="52"/>
                        <a:pt x="146" y="52"/>
                        <a:pt x="146" y="52"/>
                      </a:cubicBezTo>
                      <a:cubicBezTo>
                        <a:pt x="145" y="61"/>
                        <a:pt x="351" y="248"/>
                        <a:pt x="423" y="310"/>
                      </a:cubicBezTo>
                      <a:cubicBezTo>
                        <a:pt x="433" y="319"/>
                        <a:pt x="441" y="325"/>
                        <a:pt x="445" y="328"/>
                      </a:cubicBezTo>
                      <a:cubicBezTo>
                        <a:pt x="474" y="350"/>
                        <a:pt x="507" y="338"/>
                        <a:pt x="517" y="330"/>
                      </a:cubicBezTo>
                      <a:cubicBezTo>
                        <a:pt x="521" y="327"/>
                        <a:pt x="533" y="248"/>
                        <a:pt x="546" y="152"/>
                      </a:cubicBezTo>
                      <a:cubicBezTo>
                        <a:pt x="528" y="152"/>
                        <a:pt x="528" y="152"/>
                        <a:pt x="528" y="152"/>
                      </a:cubicBezTo>
                      <a:cubicBezTo>
                        <a:pt x="528" y="154"/>
                        <a:pt x="452" y="150"/>
                        <a:pt x="452" y="152"/>
                      </a:cubicBezTo>
                      <a:cubicBezTo>
                        <a:pt x="452" y="152"/>
                        <a:pt x="527" y="162"/>
                        <a:pt x="527" y="164"/>
                      </a:cubicBezTo>
                      <a:cubicBezTo>
                        <a:pt x="525" y="213"/>
                        <a:pt x="521" y="285"/>
                        <a:pt x="512" y="300"/>
                      </a:cubicBezTo>
                      <a:cubicBezTo>
                        <a:pt x="500" y="321"/>
                        <a:pt x="466" y="318"/>
                        <a:pt x="455" y="313"/>
                      </a:cubicBezTo>
                      <a:cubicBezTo>
                        <a:pt x="454" y="312"/>
                        <a:pt x="445" y="304"/>
                        <a:pt x="431" y="292"/>
                      </a:cubicBezTo>
                      <a:close/>
                    </a:path>
                  </a:pathLst>
                </a:custGeom>
                <a:solidFill>
                  <a:srgbClr val="DCC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8" name="任意多边形: 形状 107">
                  <a:extLst>
                    <a:ext uri="{FF2B5EF4-FFF2-40B4-BE49-F238E27FC236}">
                      <a16:creationId xmlns:a16="http://schemas.microsoft.com/office/drawing/2014/main" id="{05FF245B-2C1A-43C2-B2F7-E10DF14CF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11394" y="4573027"/>
                  <a:ext cx="287797" cy="41538"/>
                </a:xfrm>
                <a:custGeom>
                  <a:avLst/>
                  <a:gdLst>
                    <a:gd name="T0" fmla="*/ 123 w 123"/>
                    <a:gd name="T1" fmla="*/ 10 h 18"/>
                    <a:gd name="T2" fmla="*/ 102 w 123"/>
                    <a:gd name="T3" fmla="*/ 9 h 18"/>
                    <a:gd name="T4" fmla="*/ 91 w 123"/>
                    <a:gd name="T5" fmla="*/ 8 h 18"/>
                    <a:gd name="T6" fmla="*/ 68 w 123"/>
                    <a:gd name="T7" fmla="*/ 7 h 18"/>
                    <a:gd name="T8" fmla="*/ 16 w 123"/>
                    <a:gd name="T9" fmla="*/ 16 h 18"/>
                    <a:gd name="T10" fmla="*/ 0 w 123"/>
                    <a:gd name="T11" fmla="*/ 8 h 18"/>
                    <a:gd name="T12" fmla="*/ 13 w 123"/>
                    <a:gd name="T13" fmla="*/ 10 h 18"/>
                    <a:gd name="T14" fmla="*/ 76 w 123"/>
                    <a:gd name="T15" fmla="*/ 1 h 18"/>
                    <a:gd name="T16" fmla="*/ 123 w 123"/>
                    <a:gd name="T17" fmla="*/ 1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3" h="18">
                      <a:moveTo>
                        <a:pt x="123" y="10"/>
                      </a:moveTo>
                      <a:cubicBezTo>
                        <a:pt x="116" y="10"/>
                        <a:pt x="109" y="10"/>
                        <a:pt x="102" y="9"/>
                      </a:cubicBezTo>
                      <a:cubicBezTo>
                        <a:pt x="98" y="9"/>
                        <a:pt x="94" y="8"/>
                        <a:pt x="91" y="8"/>
                      </a:cubicBezTo>
                      <a:cubicBezTo>
                        <a:pt x="81" y="7"/>
                        <a:pt x="73" y="7"/>
                        <a:pt x="68" y="7"/>
                      </a:cubicBezTo>
                      <a:cubicBezTo>
                        <a:pt x="50" y="9"/>
                        <a:pt x="34" y="18"/>
                        <a:pt x="16" y="16"/>
                      </a:cubicBezTo>
                      <a:cubicBezTo>
                        <a:pt x="3" y="14"/>
                        <a:pt x="1" y="12"/>
                        <a:pt x="0" y="8"/>
                      </a:cubicBezTo>
                      <a:cubicBezTo>
                        <a:pt x="4" y="10"/>
                        <a:pt x="9" y="11"/>
                        <a:pt x="13" y="10"/>
                      </a:cubicBezTo>
                      <a:cubicBezTo>
                        <a:pt x="26" y="9"/>
                        <a:pt x="64" y="1"/>
                        <a:pt x="76" y="1"/>
                      </a:cubicBezTo>
                      <a:cubicBezTo>
                        <a:pt x="87" y="0"/>
                        <a:pt x="123" y="10"/>
                        <a:pt x="123" y="10"/>
                      </a:cubicBezTo>
                      <a:close/>
                    </a:path>
                  </a:pathLst>
                </a:custGeom>
                <a:solidFill>
                  <a:srgbClr val="E4C7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9" name="任意多边形: 形状 108">
                  <a:extLst>
                    <a:ext uri="{FF2B5EF4-FFF2-40B4-BE49-F238E27FC236}">
                      <a16:creationId xmlns:a16="http://schemas.microsoft.com/office/drawing/2014/main" id="{8B0B62E2-A412-4618-B9E3-D26BC4DFF4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16339" y="4659069"/>
                  <a:ext cx="226479" cy="44505"/>
                </a:xfrm>
                <a:custGeom>
                  <a:avLst/>
                  <a:gdLst>
                    <a:gd name="T0" fmla="*/ 97 w 97"/>
                    <a:gd name="T1" fmla="*/ 0 h 19"/>
                    <a:gd name="T2" fmla="*/ 90 w 97"/>
                    <a:gd name="T3" fmla="*/ 4 h 19"/>
                    <a:gd name="T4" fmla="*/ 57 w 97"/>
                    <a:gd name="T5" fmla="*/ 8 h 19"/>
                    <a:gd name="T6" fmla="*/ 16 w 97"/>
                    <a:gd name="T7" fmla="*/ 18 h 19"/>
                    <a:gd name="T8" fmla="*/ 0 w 97"/>
                    <a:gd name="T9" fmla="*/ 9 h 19"/>
                    <a:gd name="T10" fmla="*/ 18 w 97"/>
                    <a:gd name="T11" fmla="*/ 13 h 19"/>
                    <a:gd name="T12" fmla="*/ 59 w 97"/>
                    <a:gd name="T13" fmla="*/ 2 h 19"/>
                    <a:gd name="T14" fmla="*/ 97 w 97"/>
                    <a:gd name="T1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7" h="19">
                      <a:moveTo>
                        <a:pt x="97" y="0"/>
                      </a:moveTo>
                      <a:cubicBezTo>
                        <a:pt x="90" y="4"/>
                        <a:pt x="90" y="4"/>
                        <a:pt x="90" y="4"/>
                      </a:cubicBezTo>
                      <a:cubicBezTo>
                        <a:pt x="90" y="4"/>
                        <a:pt x="69" y="5"/>
                        <a:pt x="57" y="8"/>
                      </a:cubicBezTo>
                      <a:cubicBezTo>
                        <a:pt x="42" y="11"/>
                        <a:pt x="25" y="19"/>
                        <a:pt x="16" y="18"/>
                      </a:cubicBezTo>
                      <a:cubicBezTo>
                        <a:pt x="8" y="17"/>
                        <a:pt x="1" y="13"/>
                        <a:pt x="0" y="9"/>
                      </a:cubicBezTo>
                      <a:cubicBezTo>
                        <a:pt x="4" y="11"/>
                        <a:pt x="10" y="13"/>
                        <a:pt x="18" y="13"/>
                      </a:cubicBezTo>
                      <a:cubicBezTo>
                        <a:pt x="32" y="14"/>
                        <a:pt x="55" y="3"/>
                        <a:pt x="59" y="2"/>
                      </a:cubicBezTo>
                      <a:cubicBezTo>
                        <a:pt x="64" y="1"/>
                        <a:pt x="97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E4C7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0" name="任意多边形: 形状 109">
                  <a:extLst>
                    <a:ext uri="{FF2B5EF4-FFF2-40B4-BE49-F238E27FC236}">
                      <a16:creationId xmlns:a16="http://schemas.microsoft.com/office/drawing/2014/main" id="{FC76C0F7-7134-4046-8E4B-1B76EB573F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40075" y="4727310"/>
                  <a:ext cx="252193" cy="75163"/>
                </a:xfrm>
                <a:custGeom>
                  <a:avLst/>
                  <a:gdLst>
                    <a:gd name="T0" fmla="*/ 93 w 108"/>
                    <a:gd name="T1" fmla="*/ 6 h 32"/>
                    <a:gd name="T2" fmla="*/ 93 w 108"/>
                    <a:gd name="T3" fmla="*/ 6 h 32"/>
                    <a:gd name="T4" fmla="*/ 66 w 108"/>
                    <a:gd name="T5" fmla="*/ 9 h 32"/>
                    <a:gd name="T6" fmla="*/ 33 w 108"/>
                    <a:gd name="T7" fmla="*/ 23 h 32"/>
                    <a:gd name="T8" fmla="*/ 2 w 108"/>
                    <a:gd name="T9" fmla="*/ 25 h 32"/>
                    <a:gd name="T10" fmla="*/ 0 w 108"/>
                    <a:gd name="T11" fmla="*/ 22 h 32"/>
                    <a:gd name="T12" fmla="*/ 19 w 108"/>
                    <a:gd name="T13" fmla="*/ 21 h 32"/>
                    <a:gd name="T14" fmla="*/ 62 w 108"/>
                    <a:gd name="T15" fmla="*/ 4 h 32"/>
                    <a:gd name="T16" fmla="*/ 102 w 108"/>
                    <a:gd name="T17" fmla="*/ 1 h 32"/>
                    <a:gd name="T18" fmla="*/ 93 w 108"/>
                    <a:gd name="T19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8" h="32">
                      <a:moveTo>
                        <a:pt x="93" y="6"/>
                      </a:moveTo>
                      <a:cubicBezTo>
                        <a:pt x="93" y="6"/>
                        <a:pt x="93" y="6"/>
                        <a:pt x="93" y="6"/>
                      </a:cubicBezTo>
                      <a:cubicBezTo>
                        <a:pt x="91" y="6"/>
                        <a:pt x="72" y="8"/>
                        <a:pt x="66" y="9"/>
                      </a:cubicBezTo>
                      <a:cubicBezTo>
                        <a:pt x="58" y="10"/>
                        <a:pt x="41" y="20"/>
                        <a:pt x="33" y="23"/>
                      </a:cubicBezTo>
                      <a:cubicBezTo>
                        <a:pt x="22" y="28"/>
                        <a:pt x="13" y="32"/>
                        <a:pt x="2" y="25"/>
                      </a:cubicBezTo>
                      <a:cubicBezTo>
                        <a:pt x="1" y="24"/>
                        <a:pt x="0" y="23"/>
                        <a:pt x="0" y="22"/>
                      </a:cubicBezTo>
                      <a:cubicBezTo>
                        <a:pt x="4" y="23"/>
                        <a:pt x="10" y="23"/>
                        <a:pt x="19" y="21"/>
                      </a:cubicBezTo>
                      <a:cubicBezTo>
                        <a:pt x="38" y="17"/>
                        <a:pt x="54" y="5"/>
                        <a:pt x="62" y="4"/>
                      </a:cubicBezTo>
                      <a:cubicBezTo>
                        <a:pt x="70" y="3"/>
                        <a:pt x="96" y="0"/>
                        <a:pt x="102" y="1"/>
                      </a:cubicBezTo>
                      <a:cubicBezTo>
                        <a:pt x="108" y="3"/>
                        <a:pt x="93" y="6"/>
                        <a:pt x="93" y="6"/>
                      </a:cubicBezTo>
                      <a:close/>
                    </a:path>
                  </a:pathLst>
                </a:custGeom>
                <a:solidFill>
                  <a:srgbClr val="E4C7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ECF044CE-B40F-433A-97C1-8AEA523E0AD8}"/>
              </a:ext>
            </a:extLst>
          </p:cNvPr>
          <p:cNvSpPr/>
          <p:nvPr/>
        </p:nvSpPr>
        <p:spPr>
          <a:xfrm>
            <a:off x="4634190" y="1929524"/>
            <a:ext cx="2919045" cy="845276"/>
          </a:xfrm>
          <a:prstGeom prst="roundRect">
            <a:avLst>
              <a:gd name="adj" fmla="val 8315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197" name="组合 196"/>
          <p:cNvGrpSpPr/>
          <p:nvPr/>
        </p:nvGrpSpPr>
        <p:grpSpPr>
          <a:xfrm>
            <a:off x="5072909" y="1268198"/>
            <a:ext cx="2353360" cy="588266"/>
            <a:chOff x="5072909" y="1268198"/>
            <a:chExt cx="2353360" cy="588266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85F23E6B-8D1C-484C-92F0-3FB170EA1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2909" y="1356396"/>
              <a:ext cx="376233" cy="288180"/>
            </a:xfrm>
            <a:custGeom>
              <a:avLst/>
              <a:gdLst>
                <a:gd name="T0" fmla="*/ 36030 w 497"/>
                <a:gd name="T1" fmla="*/ 111308 h 382"/>
                <a:gd name="T2" fmla="*/ 36030 w 497"/>
                <a:gd name="T3" fmla="*/ 111308 h 382"/>
                <a:gd name="T4" fmla="*/ 71610 w 497"/>
                <a:gd name="T5" fmla="*/ 147214 h 382"/>
                <a:gd name="T6" fmla="*/ 111693 w 497"/>
                <a:gd name="T7" fmla="*/ 171001 h 382"/>
                <a:gd name="T8" fmla="*/ 151777 w 497"/>
                <a:gd name="T9" fmla="*/ 151253 h 382"/>
                <a:gd name="T10" fmla="*/ 175647 w 497"/>
                <a:gd name="T11" fmla="*/ 115796 h 382"/>
                <a:gd name="T12" fmla="*/ 111693 w 497"/>
                <a:gd name="T13" fmla="*/ 147214 h 382"/>
                <a:gd name="T14" fmla="*/ 36030 w 497"/>
                <a:gd name="T15" fmla="*/ 111308 h 382"/>
                <a:gd name="T16" fmla="*/ 219333 w 497"/>
                <a:gd name="T17" fmla="*/ 55654 h 382"/>
                <a:gd name="T18" fmla="*/ 219333 w 497"/>
                <a:gd name="T19" fmla="*/ 55654 h 382"/>
                <a:gd name="T20" fmla="*/ 123403 w 497"/>
                <a:gd name="T21" fmla="*/ 4039 h 382"/>
                <a:gd name="T22" fmla="*/ 99533 w 497"/>
                <a:gd name="T23" fmla="*/ 4039 h 382"/>
                <a:gd name="T24" fmla="*/ 4053 w 497"/>
                <a:gd name="T25" fmla="*/ 55654 h 382"/>
                <a:gd name="T26" fmla="*/ 4053 w 497"/>
                <a:gd name="T27" fmla="*/ 71812 h 382"/>
                <a:gd name="T28" fmla="*/ 99533 w 497"/>
                <a:gd name="T29" fmla="*/ 123426 h 382"/>
                <a:gd name="T30" fmla="*/ 123403 w 497"/>
                <a:gd name="T31" fmla="*/ 123426 h 382"/>
                <a:gd name="T32" fmla="*/ 183754 w 497"/>
                <a:gd name="T33" fmla="*/ 87520 h 382"/>
                <a:gd name="T34" fmla="*/ 119800 w 497"/>
                <a:gd name="T35" fmla="*/ 71812 h 382"/>
                <a:gd name="T36" fmla="*/ 111693 w 497"/>
                <a:gd name="T37" fmla="*/ 75402 h 382"/>
                <a:gd name="T38" fmla="*/ 91426 w 497"/>
                <a:gd name="T39" fmla="*/ 59693 h 382"/>
                <a:gd name="T40" fmla="*/ 111693 w 497"/>
                <a:gd name="T41" fmla="*/ 48024 h 382"/>
                <a:gd name="T42" fmla="*/ 131960 w 497"/>
                <a:gd name="T43" fmla="*/ 55654 h 382"/>
                <a:gd name="T44" fmla="*/ 199517 w 497"/>
                <a:gd name="T45" fmla="*/ 79441 h 382"/>
                <a:gd name="T46" fmla="*/ 219333 w 497"/>
                <a:gd name="T47" fmla="*/ 71812 h 382"/>
                <a:gd name="T48" fmla="*/ 219333 w 497"/>
                <a:gd name="T49" fmla="*/ 55654 h 382"/>
                <a:gd name="T50" fmla="*/ 191410 w 497"/>
                <a:gd name="T51" fmla="*/ 155292 h 382"/>
                <a:gd name="T52" fmla="*/ 191410 w 497"/>
                <a:gd name="T53" fmla="*/ 155292 h 382"/>
                <a:gd name="T54" fmla="*/ 207623 w 497"/>
                <a:gd name="T55" fmla="*/ 151253 h 382"/>
                <a:gd name="T56" fmla="*/ 199517 w 497"/>
                <a:gd name="T57" fmla="*/ 79441 h 382"/>
                <a:gd name="T58" fmla="*/ 183754 w 497"/>
                <a:gd name="T59" fmla="*/ 87520 h 382"/>
                <a:gd name="T60" fmla="*/ 191410 w 497"/>
                <a:gd name="T61" fmla="*/ 155292 h 38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文本框 183">
              <a:extLst>
                <a:ext uri="{FF2B5EF4-FFF2-40B4-BE49-F238E27FC236}">
                  <a16:creationId xmlns:a16="http://schemas.microsoft.com/office/drawing/2014/main" id="{E2863542-E5D1-433E-BFF4-62ABDBF76BFC}"/>
                </a:ext>
              </a:extLst>
            </p:cNvPr>
            <p:cNvSpPr txBox="1"/>
            <p:nvPr/>
          </p:nvSpPr>
          <p:spPr>
            <a:xfrm>
              <a:off x="5581532" y="1268198"/>
              <a:ext cx="1844736" cy="253915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182F1DB-E636-4F9F-936B-52AFCB9771DE}"/>
                </a:ext>
              </a:extLst>
            </p:cNvPr>
            <p:cNvSpPr/>
            <p:nvPr/>
          </p:nvSpPr>
          <p:spPr>
            <a:xfrm>
              <a:off x="5581533" y="1482516"/>
              <a:ext cx="1844736" cy="373948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/>
                <a:t>此部分内容作为文字排版占位显示</a:t>
              </a:r>
              <a:br>
                <a:rPr lang="zh-CN" altLang="en-US" sz="1100" dirty="0"/>
              </a:br>
              <a:r>
                <a:rPr lang="zh-CN" altLang="en-US" sz="1100" dirty="0"/>
                <a:t>（建议使用主题字体）</a:t>
              </a:r>
            </a:p>
          </p:txBody>
        </p:sp>
      </p:grpSp>
      <p:grpSp>
        <p:nvGrpSpPr>
          <p:cNvPr id="198" name="组合 197"/>
          <p:cNvGrpSpPr/>
          <p:nvPr/>
        </p:nvGrpSpPr>
        <p:grpSpPr>
          <a:xfrm>
            <a:off x="5126275" y="2055758"/>
            <a:ext cx="2299994" cy="588266"/>
            <a:chOff x="5126275" y="2055758"/>
            <a:chExt cx="2299994" cy="588266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1D8BBF2A-A724-4217-8598-557226536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6275" y="2147854"/>
              <a:ext cx="269501" cy="365561"/>
            </a:xfrm>
            <a:custGeom>
              <a:avLst/>
              <a:gdLst>
                <a:gd name="T0" fmla="*/ 156272 w 355"/>
                <a:gd name="T1" fmla="*/ 58950 h 487"/>
                <a:gd name="T2" fmla="*/ 156272 w 355"/>
                <a:gd name="T3" fmla="*/ 58950 h 487"/>
                <a:gd name="T4" fmla="*/ 52392 w 355"/>
                <a:gd name="T5" fmla="*/ 7592 h 487"/>
                <a:gd name="T6" fmla="*/ 4065 w 355"/>
                <a:gd name="T7" fmla="*/ 23669 h 487"/>
                <a:gd name="T8" fmla="*/ 0 w 355"/>
                <a:gd name="T9" fmla="*/ 35280 h 487"/>
                <a:gd name="T10" fmla="*/ 4065 w 355"/>
                <a:gd name="T11" fmla="*/ 154073 h 487"/>
                <a:gd name="T12" fmla="*/ 8130 w 355"/>
                <a:gd name="T13" fmla="*/ 162111 h 487"/>
                <a:gd name="T14" fmla="*/ 100267 w 355"/>
                <a:gd name="T15" fmla="*/ 217041 h 487"/>
                <a:gd name="T16" fmla="*/ 104332 w 355"/>
                <a:gd name="T17" fmla="*/ 217041 h 487"/>
                <a:gd name="T18" fmla="*/ 108397 w 355"/>
                <a:gd name="T19" fmla="*/ 217041 h 487"/>
                <a:gd name="T20" fmla="*/ 112010 w 355"/>
                <a:gd name="T21" fmla="*/ 213469 h 487"/>
                <a:gd name="T22" fmla="*/ 112010 w 355"/>
                <a:gd name="T23" fmla="*/ 90657 h 487"/>
                <a:gd name="T24" fmla="*/ 108397 w 355"/>
                <a:gd name="T25" fmla="*/ 82619 h 487"/>
                <a:gd name="T26" fmla="*/ 19873 w 355"/>
                <a:gd name="T27" fmla="*/ 31261 h 487"/>
                <a:gd name="T28" fmla="*/ 32067 w 355"/>
                <a:gd name="T29" fmla="*/ 23669 h 487"/>
                <a:gd name="T30" fmla="*/ 48327 w 355"/>
                <a:gd name="T31" fmla="*/ 19650 h 487"/>
                <a:gd name="T32" fmla="*/ 135948 w 355"/>
                <a:gd name="T33" fmla="*/ 66988 h 487"/>
                <a:gd name="T34" fmla="*/ 140013 w 355"/>
                <a:gd name="T35" fmla="*/ 71007 h 487"/>
                <a:gd name="T36" fmla="*/ 140013 w 355"/>
                <a:gd name="T37" fmla="*/ 189800 h 487"/>
                <a:gd name="T38" fmla="*/ 148142 w 355"/>
                <a:gd name="T39" fmla="*/ 197392 h 487"/>
                <a:gd name="T40" fmla="*/ 159885 w 355"/>
                <a:gd name="T41" fmla="*/ 189800 h 487"/>
                <a:gd name="T42" fmla="*/ 159885 w 355"/>
                <a:gd name="T43" fmla="*/ 62969 h 487"/>
                <a:gd name="T44" fmla="*/ 156272 w 355"/>
                <a:gd name="T45" fmla="*/ 58950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55" h="487">
                  <a:moveTo>
                    <a:pt x="346" y="132"/>
                  </a:moveTo>
                  <a:lnTo>
                    <a:pt x="346" y="132"/>
                  </a:lnTo>
                  <a:cubicBezTo>
                    <a:pt x="116" y="17"/>
                    <a:pt x="116" y="17"/>
                    <a:pt x="116" y="17"/>
                  </a:cubicBezTo>
                  <a:cubicBezTo>
                    <a:pt x="89" y="0"/>
                    <a:pt x="27" y="25"/>
                    <a:pt x="9" y="53"/>
                  </a:cubicBezTo>
                  <a:cubicBezTo>
                    <a:pt x="0" y="70"/>
                    <a:pt x="0" y="79"/>
                    <a:pt x="0" y="79"/>
                  </a:cubicBezTo>
                  <a:cubicBezTo>
                    <a:pt x="9" y="345"/>
                    <a:pt x="9" y="345"/>
                    <a:pt x="9" y="345"/>
                  </a:cubicBezTo>
                  <a:cubicBezTo>
                    <a:pt x="9" y="345"/>
                    <a:pt x="18" y="354"/>
                    <a:pt x="18" y="363"/>
                  </a:cubicBezTo>
                  <a:cubicBezTo>
                    <a:pt x="36" y="363"/>
                    <a:pt x="222" y="486"/>
                    <a:pt x="222" y="486"/>
                  </a:cubicBezTo>
                  <a:cubicBezTo>
                    <a:pt x="231" y="486"/>
                    <a:pt x="231" y="486"/>
                    <a:pt x="231" y="486"/>
                  </a:cubicBezTo>
                  <a:cubicBezTo>
                    <a:pt x="240" y="486"/>
                    <a:pt x="240" y="486"/>
                    <a:pt x="240" y="486"/>
                  </a:cubicBezTo>
                  <a:cubicBezTo>
                    <a:pt x="248" y="486"/>
                    <a:pt x="248" y="478"/>
                    <a:pt x="248" y="478"/>
                  </a:cubicBezTo>
                  <a:cubicBezTo>
                    <a:pt x="248" y="203"/>
                    <a:pt x="248" y="203"/>
                    <a:pt x="248" y="203"/>
                  </a:cubicBezTo>
                  <a:cubicBezTo>
                    <a:pt x="248" y="194"/>
                    <a:pt x="248" y="194"/>
                    <a:pt x="240" y="185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53" y="61"/>
                    <a:pt x="71" y="53"/>
                  </a:cubicBezTo>
                  <a:cubicBezTo>
                    <a:pt x="89" y="44"/>
                    <a:pt x="97" y="44"/>
                    <a:pt x="107" y="44"/>
                  </a:cubicBezTo>
                  <a:cubicBezTo>
                    <a:pt x="107" y="44"/>
                    <a:pt x="293" y="150"/>
                    <a:pt x="301" y="150"/>
                  </a:cubicBezTo>
                  <a:cubicBezTo>
                    <a:pt x="310" y="159"/>
                    <a:pt x="310" y="159"/>
                    <a:pt x="310" y="159"/>
                  </a:cubicBezTo>
                  <a:cubicBezTo>
                    <a:pt x="310" y="168"/>
                    <a:pt x="310" y="425"/>
                    <a:pt x="310" y="425"/>
                  </a:cubicBezTo>
                  <a:cubicBezTo>
                    <a:pt x="310" y="433"/>
                    <a:pt x="319" y="442"/>
                    <a:pt x="328" y="442"/>
                  </a:cubicBezTo>
                  <a:cubicBezTo>
                    <a:pt x="337" y="442"/>
                    <a:pt x="354" y="433"/>
                    <a:pt x="354" y="425"/>
                  </a:cubicBezTo>
                  <a:cubicBezTo>
                    <a:pt x="354" y="141"/>
                    <a:pt x="354" y="141"/>
                    <a:pt x="354" y="141"/>
                  </a:cubicBezTo>
                  <a:lnTo>
                    <a:pt x="346" y="1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文本框 186">
              <a:extLst>
                <a:ext uri="{FF2B5EF4-FFF2-40B4-BE49-F238E27FC236}">
                  <a16:creationId xmlns:a16="http://schemas.microsoft.com/office/drawing/2014/main" id="{CDC99200-1779-4A6A-A742-32BF49ED15ED}"/>
                </a:ext>
              </a:extLst>
            </p:cNvPr>
            <p:cNvSpPr txBox="1"/>
            <p:nvPr/>
          </p:nvSpPr>
          <p:spPr>
            <a:xfrm>
              <a:off x="5581532" y="2055758"/>
              <a:ext cx="1844736" cy="253915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E08D52CA-A091-43F7-85A5-7D7F2C473AF5}"/>
                </a:ext>
              </a:extLst>
            </p:cNvPr>
            <p:cNvSpPr/>
            <p:nvPr/>
          </p:nvSpPr>
          <p:spPr>
            <a:xfrm>
              <a:off x="5581533" y="2270076"/>
              <a:ext cx="1844736" cy="373948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 dirty="0">
                  <a:solidFill>
                    <a:schemeClr val="bg1">
                      <a:lumMod val="100000"/>
                    </a:schemeClr>
                  </a:solidFill>
                </a:rPr>
              </a:br>
              <a:r>
                <a:rPr lang="zh-CN" altLang="en-US" sz="1100" dirty="0">
                  <a:solidFill>
                    <a:schemeClr val="bg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199" name="组合 198"/>
          <p:cNvGrpSpPr/>
          <p:nvPr/>
        </p:nvGrpSpPr>
        <p:grpSpPr>
          <a:xfrm>
            <a:off x="5070241" y="2876728"/>
            <a:ext cx="2356028" cy="588266"/>
            <a:chOff x="5070241" y="2876728"/>
            <a:chExt cx="2356028" cy="588266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E69D828E-BA8B-4214-ACA2-E92DD1F3C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0241" y="2994022"/>
              <a:ext cx="381570" cy="298853"/>
            </a:xfrm>
            <a:custGeom>
              <a:avLst/>
              <a:gdLst>
                <a:gd name="T0" fmla="*/ 194710 w 506"/>
                <a:gd name="T1" fmla="*/ 31193 h 399"/>
                <a:gd name="T2" fmla="*/ 194710 w 506"/>
                <a:gd name="T3" fmla="*/ 31193 h 399"/>
                <a:gd name="T4" fmla="*/ 75372 w 506"/>
                <a:gd name="T5" fmla="*/ 15596 h 399"/>
                <a:gd name="T6" fmla="*/ 4038 w 506"/>
                <a:gd name="T7" fmla="*/ 98481 h 399"/>
                <a:gd name="T8" fmla="*/ 87485 w 506"/>
                <a:gd name="T9" fmla="*/ 177354 h 399"/>
                <a:gd name="T10" fmla="*/ 170932 w 506"/>
                <a:gd name="T11" fmla="*/ 138140 h 399"/>
                <a:gd name="T12" fmla="*/ 162856 w 506"/>
                <a:gd name="T13" fmla="*/ 94470 h 399"/>
                <a:gd name="T14" fmla="*/ 210412 w 506"/>
                <a:gd name="T15" fmla="*/ 90460 h 399"/>
                <a:gd name="T16" fmla="*/ 194710 w 506"/>
                <a:gd name="T17" fmla="*/ 31193 h 399"/>
                <a:gd name="T18" fmla="*/ 122927 w 506"/>
                <a:gd name="T19" fmla="*/ 134130 h 399"/>
                <a:gd name="T20" fmla="*/ 122927 w 506"/>
                <a:gd name="T21" fmla="*/ 134130 h 399"/>
                <a:gd name="T22" fmla="*/ 107225 w 506"/>
                <a:gd name="T23" fmla="*/ 118088 h 399"/>
                <a:gd name="T24" fmla="*/ 122927 w 506"/>
                <a:gd name="T25" fmla="*/ 102491 h 399"/>
                <a:gd name="T26" fmla="*/ 138630 w 506"/>
                <a:gd name="T27" fmla="*/ 118088 h 399"/>
                <a:gd name="T28" fmla="*/ 122927 w 506"/>
                <a:gd name="T29" fmla="*/ 134130 h 3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06" h="399">
                  <a:moveTo>
                    <a:pt x="434" y="70"/>
                  </a:moveTo>
                  <a:lnTo>
                    <a:pt x="434" y="70"/>
                  </a:lnTo>
                  <a:cubicBezTo>
                    <a:pt x="354" y="17"/>
                    <a:pt x="265" y="0"/>
                    <a:pt x="168" y="35"/>
                  </a:cubicBezTo>
                  <a:cubicBezTo>
                    <a:pt x="89" y="53"/>
                    <a:pt x="9" y="141"/>
                    <a:pt x="9" y="221"/>
                  </a:cubicBezTo>
                  <a:cubicBezTo>
                    <a:pt x="0" y="319"/>
                    <a:pt x="71" y="398"/>
                    <a:pt x="195" y="398"/>
                  </a:cubicBezTo>
                  <a:cubicBezTo>
                    <a:pt x="337" y="398"/>
                    <a:pt x="381" y="328"/>
                    <a:pt x="381" y="310"/>
                  </a:cubicBezTo>
                  <a:cubicBezTo>
                    <a:pt x="390" y="292"/>
                    <a:pt x="328" y="248"/>
                    <a:pt x="363" y="212"/>
                  </a:cubicBezTo>
                  <a:cubicBezTo>
                    <a:pt x="408" y="168"/>
                    <a:pt x="452" y="203"/>
                    <a:pt x="469" y="203"/>
                  </a:cubicBezTo>
                  <a:cubicBezTo>
                    <a:pt x="496" y="194"/>
                    <a:pt x="505" y="124"/>
                    <a:pt x="434" y="70"/>
                  </a:cubicBezTo>
                  <a:close/>
                  <a:moveTo>
                    <a:pt x="274" y="301"/>
                  </a:moveTo>
                  <a:lnTo>
                    <a:pt x="274" y="301"/>
                  </a:lnTo>
                  <a:cubicBezTo>
                    <a:pt x="248" y="301"/>
                    <a:pt x="239" y="283"/>
                    <a:pt x="239" y="265"/>
                  </a:cubicBezTo>
                  <a:cubicBezTo>
                    <a:pt x="239" y="248"/>
                    <a:pt x="248" y="230"/>
                    <a:pt x="274" y="230"/>
                  </a:cubicBezTo>
                  <a:cubicBezTo>
                    <a:pt x="293" y="230"/>
                    <a:pt x="309" y="248"/>
                    <a:pt x="309" y="265"/>
                  </a:cubicBezTo>
                  <a:cubicBezTo>
                    <a:pt x="309" y="283"/>
                    <a:pt x="293" y="301"/>
                    <a:pt x="274" y="3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文本框 189">
              <a:extLst>
                <a:ext uri="{FF2B5EF4-FFF2-40B4-BE49-F238E27FC236}">
                  <a16:creationId xmlns:a16="http://schemas.microsoft.com/office/drawing/2014/main" id="{31BD7662-6EE0-4C19-B803-63B3C9F0E43C}"/>
                </a:ext>
              </a:extLst>
            </p:cNvPr>
            <p:cNvSpPr txBox="1"/>
            <p:nvPr/>
          </p:nvSpPr>
          <p:spPr>
            <a:xfrm>
              <a:off x="5581532" y="2876728"/>
              <a:ext cx="1844736" cy="253915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DD53884E-8F9E-40D2-894F-951695351D06}"/>
                </a:ext>
              </a:extLst>
            </p:cNvPr>
            <p:cNvSpPr/>
            <p:nvPr/>
          </p:nvSpPr>
          <p:spPr>
            <a:xfrm>
              <a:off x="5581533" y="3091046"/>
              <a:ext cx="1844736" cy="373948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</a:p>
          </p:txBody>
        </p:sp>
      </p:grpSp>
      <p:grpSp>
        <p:nvGrpSpPr>
          <p:cNvPr id="200" name="组合 199"/>
          <p:cNvGrpSpPr/>
          <p:nvPr/>
        </p:nvGrpSpPr>
        <p:grpSpPr>
          <a:xfrm>
            <a:off x="5154292" y="3615346"/>
            <a:ext cx="2271977" cy="588265"/>
            <a:chOff x="5154292" y="3615346"/>
            <a:chExt cx="2271977" cy="588265"/>
          </a:xfrm>
        </p:grpSpPr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E2F55D16-0D17-433E-8871-4B57D468C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4292" y="3766969"/>
              <a:ext cx="213467" cy="362892"/>
            </a:xfrm>
            <a:custGeom>
              <a:avLst/>
              <a:gdLst>
                <a:gd name="T0" fmla="*/ 67314 w 283"/>
                <a:gd name="T1" fmla="*/ 4057 h 479"/>
                <a:gd name="T2" fmla="*/ 67314 w 283"/>
                <a:gd name="T3" fmla="*/ 4057 h 479"/>
                <a:gd name="T4" fmla="*/ 59237 w 283"/>
                <a:gd name="T5" fmla="*/ 4057 h 479"/>
                <a:gd name="T6" fmla="*/ 0 w 283"/>
                <a:gd name="T7" fmla="*/ 155502 h 479"/>
                <a:gd name="T8" fmla="*/ 63276 w 283"/>
                <a:gd name="T9" fmla="*/ 215449 h 479"/>
                <a:gd name="T10" fmla="*/ 126551 w 283"/>
                <a:gd name="T11" fmla="*/ 155502 h 479"/>
                <a:gd name="T12" fmla="*/ 67314 w 283"/>
                <a:gd name="T13" fmla="*/ 4057 h 479"/>
                <a:gd name="T14" fmla="*/ 55198 w 283"/>
                <a:gd name="T15" fmla="*/ 91949 h 479"/>
                <a:gd name="T16" fmla="*/ 55198 w 283"/>
                <a:gd name="T17" fmla="*/ 91949 h 479"/>
                <a:gd name="T18" fmla="*/ 55198 w 283"/>
                <a:gd name="T19" fmla="*/ 99611 h 479"/>
                <a:gd name="T20" fmla="*/ 43530 w 283"/>
                <a:gd name="T21" fmla="*/ 151446 h 479"/>
                <a:gd name="T22" fmla="*/ 31413 w 283"/>
                <a:gd name="T23" fmla="*/ 167672 h 479"/>
                <a:gd name="T24" fmla="*/ 19746 w 283"/>
                <a:gd name="T25" fmla="*/ 155502 h 479"/>
                <a:gd name="T26" fmla="*/ 39491 w 283"/>
                <a:gd name="T27" fmla="*/ 99611 h 479"/>
                <a:gd name="T28" fmla="*/ 51159 w 283"/>
                <a:gd name="T29" fmla="*/ 87442 h 479"/>
                <a:gd name="T30" fmla="*/ 55198 w 283"/>
                <a:gd name="T31" fmla="*/ 87442 h 479"/>
                <a:gd name="T32" fmla="*/ 55198 w 283"/>
                <a:gd name="T33" fmla="*/ 91949 h 4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3" h="479">
                  <a:moveTo>
                    <a:pt x="150" y="9"/>
                  </a:moveTo>
                  <a:lnTo>
                    <a:pt x="150" y="9"/>
                  </a:lnTo>
                  <a:cubicBezTo>
                    <a:pt x="150" y="0"/>
                    <a:pt x="141" y="0"/>
                    <a:pt x="132" y="9"/>
                  </a:cubicBezTo>
                  <a:cubicBezTo>
                    <a:pt x="114" y="185"/>
                    <a:pt x="0" y="221"/>
                    <a:pt x="0" y="345"/>
                  </a:cubicBezTo>
                  <a:cubicBezTo>
                    <a:pt x="0" y="416"/>
                    <a:pt x="70" y="478"/>
                    <a:pt x="141" y="478"/>
                  </a:cubicBezTo>
                  <a:cubicBezTo>
                    <a:pt x="220" y="478"/>
                    <a:pt x="282" y="416"/>
                    <a:pt x="282" y="345"/>
                  </a:cubicBezTo>
                  <a:cubicBezTo>
                    <a:pt x="282" y="221"/>
                    <a:pt x="167" y="185"/>
                    <a:pt x="150" y="9"/>
                  </a:cubicBezTo>
                  <a:close/>
                  <a:moveTo>
                    <a:pt x="123" y="204"/>
                  </a:moveTo>
                  <a:lnTo>
                    <a:pt x="123" y="204"/>
                  </a:lnTo>
                  <a:cubicBezTo>
                    <a:pt x="123" y="204"/>
                    <a:pt x="123" y="213"/>
                    <a:pt x="123" y="221"/>
                  </a:cubicBezTo>
                  <a:cubicBezTo>
                    <a:pt x="114" y="257"/>
                    <a:pt x="97" y="292"/>
                    <a:pt x="97" y="336"/>
                  </a:cubicBezTo>
                  <a:cubicBezTo>
                    <a:pt x="97" y="363"/>
                    <a:pt x="88" y="372"/>
                    <a:pt x="70" y="372"/>
                  </a:cubicBezTo>
                  <a:cubicBezTo>
                    <a:pt x="53" y="372"/>
                    <a:pt x="44" y="363"/>
                    <a:pt x="44" y="345"/>
                  </a:cubicBezTo>
                  <a:cubicBezTo>
                    <a:pt x="44" y="292"/>
                    <a:pt x="70" y="257"/>
                    <a:pt x="88" y="221"/>
                  </a:cubicBezTo>
                  <a:cubicBezTo>
                    <a:pt x="97" y="213"/>
                    <a:pt x="106" y="204"/>
                    <a:pt x="114" y="194"/>
                  </a:cubicBezTo>
                  <a:lnTo>
                    <a:pt x="123" y="194"/>
                  </a:lnTo>
                  <a:lnTo>
                    <a:pt x="123" y="20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文本框 192">
              <a:extLst>
                <a:ext uri="{FF2B5EF4-FFF2-40B4-BE49-F238E27FC236}">
                  <a16:creationId xmlns:a16="http://schemas.microsoft.com/office/drawing/2014/main" id="{1B7D41BF-9DAE-4013-94FE-9FB9E7501214}"/>
                </a:ext>
              </a:extLst>
            </p:cNvPr>
            <p:cNvSpPr txBox="1"/>
            <p:nvPr/>
          </p:nvSpPr>
          <p:spPr>
            <a:xfrm>
              <a:off x="5581532" y="3615346"/>
              <a:ext cx="1844736" cy="253915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7D6697EB-8FF8-422A-BF71-417DABA2AEFF}"/>
                </a:ext>
              </a:extLst>
            </p:cNvPr>
            <p:cNvSpPr/>
            <p:nvPr/>
          </p:nvSpPr>
          <p:spPr>
            <a:xfrm>
              <a:off x="5581533" y="3829663"/>
              <a:ext cx="1844736" cy="373948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</a:p>
          </p:txBody>
        </p:sp>
      </p:grpSp>
      <p:pic>
        <p:nvPicPr>
          <p:cNvPr id="201" name="图片 200">
            <a:extLst>
              <a:ext uri="{FF2B5EF4-FFF2-40B4-BE49-F238E27FC236}">
                <a16:creationId xmlns:a16="http://schemas.microsoft.com/office/drawing/2014/main" id="{C8762130-528B-4CB0-B07C-52020F4D47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202" name="图片 201">
            <a:extLst>
              <a:ext uri="{FF2B5EF4-FFF2-40B4-BE49-F238E27FC236}">
                <a16:creationId xmlns:a16="http://schemas.microsoft.com/office/drawing/2014/main" id="{A89ACBD0-F932-4C13-916D-531B82798A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0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89981A04-C91C-4BF5-AD9D-075E093954D7}"/>
              </a:ext>
            </a:extLst>
          </p:cNvPr>
          <p:cNvSpPr/>
          <p:nvPr/>
        </p:nvSpPr>
        <p:spPr>
          <a:xfrm rot="2700000">
            <a:off x="1210217" y="3725166"/>
            <a:ext cx="385052" cy="634585"/>
          </a:xfrm>
          <a:custGeom>
            <a:avLst/>
            <a:gdLst>
              <a:gd name="connsiteX0" fmla="*/ 0 w 549463"/>
              <a:gd name="connsiteY0" fmla="*/ 0 h 905541"/>
              <a:gd name="connsiteX1" fmla="*/ 549463 w 549463"/>
              <a:gd name="connsiteY1" fmla="*/ 0 h 905541"/>
              <a:gd name="connsiteX2" fmla="*/ 549463 w 549463"/>
              <a:gd name="connsiteY2" fmla="*/ 905541 h 905541"/>
              <a:gd name="connsiteX3" fmla="*/ 0 w 549463"/>
              <a:gd name="connsiteY3" fmla="*/ 905541 h 905541"/>
              <a:gd name="connsiteX4" fmla="*/ 0 w 549463"/>
              <a:gd name="connsiteY4" fmla="*/ 0 h 905541"/>
              <a:gd name="connsiteX0" fmla="*/ 0 w 549463"/>
              <a:gd name="connsiteY0" fmla="*/ 0 h 905541"/>
              <a:gd name="connsiteX1" fmla="*/ 549463 w 549463"/>
              <a:gd name="connsiteY1" fmla="*/ 0 h 905541"/>
              <a:gd name="connsiteX2" fmla="*/ 549463 w 549463"/>
              <a:gd name="connsiteY2" fmla="*/ 905541 h 905541"/>
              <a:gd name="connsiteX3" fmla="*/ 86853 w 549463"/>
              <a:gd name="connsiteY3" fmla="*/ 722183 h 905541"/>
              <a:gd name="connsiteX4" fmla="*/ 0 w 549463"/>
              <a:gd name="connsiteY4" fmla="*/ 0 h 905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463" h="905541">
                <a:moveTo>
                  <a:pt x="0" y="0"/>
                </a:moveTo>
                <a:lnTo>
                  <a:pt x="549463" y="0"/>
                </a:lnTo>
                <a:lnTo>
                  <a:pt x="549463" y="905541"/>
                </a:lnTo>
                <a:lnTo>
                  <a:pt x="86853" y="72218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E646F235-C921-4963-BD01-FE8AD0BD5D45}"/>
              </a:ext>
            </a:extLst>
          </p:cNvPr>
          <p:cNvSpPr/>
          <p:nvPr/>
        </p:nvSpPr>
        <p:spPr>
          <a:xfrm rot="2700000">
            <a:off x="1050411" y="2798353"/>
            <a:ext cx="567401" cy="1118108"/>
          </a:xfrm>
          <a:custGeom>
            <a:avLst/>
            <a:gdLst>
              <a:gd name="connsiteX0" fmla="*/ 0 w 568579"/>
              <a:gd name="connsiteY0" fmla="*/ 0 h 1248267"/>
              <a:gd name="connsiteX1" fmla="*/ 568579 w 568579"/>
              <a:gd name="connsiteY1" fmla="*/ 0 h 1248267"/>
              <a:gd name="connsiteX2" fmla="*/ 568579 w 568579"/>
              <a:gd name="connsiteY2" fmla="*/ 1248267 h 1248267"/>
              <a:gd name="connsiteX3" fmla="*/ 0 w 568579"/>
              <a:gd name="connsiteY3" fmla="*/ 1248267 h 1248267"/>
              <a:gd name="connsiteX4" fmla="*/ 0 w 568579"/>
              <a:gd name="connsiteY4" fmla="*/ 0 h 1248267"/>
              <a:gd name="connsiteX0" fmla="*/ 7309 w 575888"/>
              <a:gd name="connsiteY0" fmla="*/ 0 h 1248267"/>
              <a:gd name="connsiteX1" fmla="*/ 575888 w 575888"/>
              <a:gd name="connsiteY1" fmla="*/ 0 h 1248267"/>
              <a:gd name="connsiteX2" fmla="*/ 575888 w 575888"/>
              <a:gd name="connsiteY2" fmla="*/ 1248267 h 1248267"/>
              <a:gd name="connsiteX3" fmla="*/ 7309 w 575888"/>
              <a:gd name="connsiteY3" fmla="*/ 1248267 h 1248267"/>
              <a:gd name="connsiteX4" fmla="*/ 0 w 575888"/>
              <a:gd name="connsiteY4" fmla="*/ 608803 h 1248267"/>
              <a:gd name="connsiteX5" fmla="*/ 7309 w 575888"/>
              <a:gd name="connsiteY5" fmla="*/ 0 h 1248267"/>
              <a:gd name="connsiteX0" fmla="*/ 256511 w 575888"/>
              <a:gd name="connsiteY0" fmla="*/ 114498 h 1248267"/>
              <a:gd name="connsiteX1" fmla="*/ 575888 w 575888"/>
              <a:gd name="connsiteY1" fmla="*/ 0 h 1248267"/>
              <a:gd name="connsiteX2" fmla="*/ 575888 w 575888"/>
              <a:gd name="connsiteY2" fmla="*/ 1248267 h 1248267"/>
              <a:gd name="connsiteX3" fmla="*/ 7309 w 575888"/>
              <a:gd name="connsiteY3" fmla="*/ 1248267 h 1248267"/>
              <a:gd name="connsiteX4" fmla="*/ 0 w 575888"/>
              <a:gd name="connsiteY4" fmla="*/ 608803 h 1248267"/>
              <a:gd name="connsiteX5" fmla="*/ 256511 w 575888"/>
              <a:gd name="connsiteY5" fmla="*/ 114498 h 1248267"/>
              <a:gd name="connsiteX0" fmla="*/ 256511 w 575888"/>
              <a:gd name="connsiteY0" fmla="*/ 114498 h 1248267"/>
              <a:gd name="connsiteX1" fmla="*/ 575888 w 575888"/>
              <a:gd name="connsiteY1" fmla="*/ 0 h 1248267"/>
              <a:gd name="connsiteX2" fmla="*/ 563576 w 575888"/>
              <a:gd name="connsiteY2" fmla="*/ 216347 h 1248267"/>
              <a:gd name="connsiteX3" fmla="*/ 575888 w 575888"/>
              <a:gd name="connsiteY3" fmla="*/ 1248267 h 1248267"/>
              <a:gd name="connsiteX4" fmla="*/ 7309 w 575888"/>
              <a:gd name="connsiteY4" fmla="*/ 1248267 h 1248267"/>
              <a:gd name="connsiteX5" fmla="*/ 0 w 575888"/>
              <a:gd name="connsiteY5" fmla="*/ 608803 h 1248267"/>
              <a:gd name="connsiteX6" fmla="*/ 256511 w 575888"/>
              <a:gd name="connsiteY6" fmla="*/ 114498 h 1248267"/>
              <a:gd name="connsiteX0" fmla="*/ 256511 w 575888"/>
              <a:gd name="connsiteY0" fmla="*/ 1062 h 1134831"/>
              <a:gd name="connsiteX1" fmla="*/ 445438 w 575888"/>
              <a:gd name="connsiteY1" fmla="*/ 0 h 1134831"/>
              <a:gd name="connsiteX2" fmla="*/ 563576 w 575888"/>
              <a:gd name="connsiteY2" fmla="*/ 102911 h 1134831"/>
              <a:gd name="connsiteX3" fmla="*/ 575888 w 575888"/>
              <a:gd name="connsiteY3" fmla="*/ 1134831 h 1134831"/>
              <a:gd name="connsiteX4" fmla="*/ 7309 w 575888"/>
              <a:gd name="connsiteY4" fmla="*/ 1134831 h 1134831"/>
              <a:gd name="connsiteX5" fmla="*/ 0 w 575888"/>
              <a:gd name="connsiteY5" fmla="*/ 495367 h 1134831"/>
              <a:gd name="connsiteX6" fmla="*/ 256511 w 575888"/>
              <a:gd name="connsiteY6" fmla="*/ 1062 h 113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888" h="1134831">
                <a:moveTo>
                  <a:pt x="256511" y="1062"/>
                </a:moveTo>
                <a:lnTo>
                  <a:pt x="445438" y="0"/>
                </a:lnTo>
                <a:lnTo>
                  <a:pt x="563576" y="102911"/>
                </a:lnTo>
                <a:lnTo>
                  <a:pt x="575888" y="1134831"/>
                </a:lnTo>
                <a:lnTo>
                  <a:pt x="7309" y="1134831"/>
                </a:lnTo>
                <a:cubicBezTo>
                  <a:pt x="4873" y="921676"/>
                  <a:pt x="2436" y="708522"/>
                  <a:pt x="0" y="495367"/>
                </a:cubicBezTo>
                <a:cubicBezTo>
                  <a:pt x="2436" y="292433"/>
                  <a:pt x="254075" y="203996"/>
                  <a:pt x="256511" y="106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E70A4F58-7FA1-49BC-A917-A55C7EC56D18}"/>
              </a:ext>
            </a:extLst>
          </p:cNvPr>
          <p:cNvSpPr/>
          <p:nvPr/>
        </p:nvSpPr>
        <p:spPr>
          <a:xfrm rot="2700000">
            <a:off x="1022991" y="1949895"/>
            <a:ext cx="567401" cy="1229873"/>
          </a:xfrm>
          <a:custGeom>
            <a:avLst/>
            <a:gdLst>
              <a:gd name="connsiteX0" fmla="*/ 0 w 568579"/>
              <a:gd name="connsiteY0" fmla="*/ 0 h 1248267"/>
              <a:gd name="connsiteX1" fmla="*/ 568579 w 568579"/>
              <a:gd name="connsiteY1" fmla="*/ 0 h 1248267"/>
              <a:gd name="connsiteX2" fmla="*/ 568579 w 568579"/>
              <a:gd name="connsiteY2" fmla="*/ 1248267 h 1248267"/>
              <a:gd name="connsiteX3" fmla="*/ 0 w 568579"/>
              <a:gd name="connsiteY3" fmla="*/ 1248267 h 1248267"/>
              <a:gd name="connsiteX4" fmla="*/ 0 w 568579"/>
              <a:gd name="connsiteY4" fmla="*/ 0 h 1248267"/>
              <a:gd name="connsiteX0" fmla="*/ 7309 w 575888"/>
              <a:gd name="connsiteY0" fmla="*/ 0 h 1248267"/>
              <a:gd name="connsiteX1" fmla="*/ 575888 w 575888"/>
              <a:gd name="connsiteY1" fmla="*/ 0 h 1248267"/>
              <a:gd name="connsiteX2" fmla="*/ 575888 w 575888"/>
              <a:gd name="connsiteY2" fmla="*/ 1248267 h 1248267"/>
              <a:gd name="connsiteX3" fmla="*/ 7309 w 575888"/>
              <a:gd name="connsiteY3" fmla="*/ 1248267 h 1248267"/>
              <a:gd name="connsiteX4" fmla="*/ 0 w 575888"/>
              <a:gd name="connsiteY4" fmla="*/ 608803 h 1248267"/>
              <a:gd name="connsiteX5" fmla="*/ 7309 w 575888"/>
              <a:gd name="connsiteY5" fmla="*/ 0 h 1248267"/>
              <a:gd name="connsiteX0" fmla="*/ 256511 w 575888"/>
              <a:gd name="connsiteY0" fmla="*/ 114498 h 1248267"/>
              <a:gd name="connsiteX1" fmla="*/ 575888 w 575888"/>
              <a:gd name="connsiteY1" fmla="*/ 0 h 1248267"/>
              <a:gd name="connsiteX2" fmla="*/ 575888 w 575888"/>
              <a:gd name="connsiteY2" fmla="*/ 1248267 h 1248267"/>
              <a:gd name="connsiteX3" fmla="*/ 7309 w 575888"/>
              <a:gd name="connsiteY3" fmla="*/ 1248267 h 1248267"/>
              <a:gd name="connsiteX4" fmla="*/ 0 w 575888"/>
              <a:gd name="connsiteY4" fmla="*/ 608803 h 1248267"/>
              <a:gd name="connsiteX5" fmla="*/ 256511 w 575888"/>
              <a:gd name="connsiteY5" fmla="*/ 114498 h 124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888" h="1248267">
                <a:moveTo>
                  <a:pt x="256511" y="114498"/>
                </a:moveTo>
                <a:lnTo>
                  <a:pt x="575888" y="0"/>
                </a:lnTo>
                <a:lnTo>
                  <a:pt x="575888" y="1248267"/>
                </a:lnTo>
                <a:lnTo>
                  <a:pt x="7309" y="1248267"/>
                </a:lnTo>
                <a:cubicBezTo>
                  <a:pt x="4873" y="1035112"/>
                  <a:pt x="2436" y="821958"/>
                  <a:pt x="0" y="608803"/>
                </a:cubicBezTo>
                <a:cubicBezTo>
                  <a:pt x="2436" y="405869"/>
                  <a:pt x="254075" y="317432"/>
                  <a:pt x="256511" y="11449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16598E9-694D-4922-9971-3F4FFB7B8617}"/>
              </a:ext>
            </a:extLst>
          </p:cNvPr>
          <p:cNvSpPr/>
          <p:nvPr/>
        </p:nvSpPr>
        <p:spPr>
          <a:xfrm rot="2700000">
            <a:off x="980824" y="1169737"/>
            <a:ext cx="560201" cy="12298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46" name="组合 45"/>
          <p:cNvGrpSpPr/>
          <p:nvPr/>
        </p:nvGrpSpPr>
        <p:grpSpPr>
          <a:xfrm>
            <a:off x="628038" y="2018053"/>
            <a:ext cx="1350606" cy="590512"/>
            <a:chOff x="628038" y="2018053"/>
            <a:chExt cx="1350606" cy="590512"/>
          </a:xfrm>
        </p:grpSpPr>
        <p:sp>
          <p:nvSpPr>
            <p:cNvPr id="10" name="流程图: 存储数据 9">
              <a:extLst>
                <a:ext uri="{FF2B5EF4-FFF2-40B4-BE49-F238E27FC236}">
                  <a16:creationId xmlns:a16="http://schemas.microsoft.com/office/drawing/2014/main" id="{EF76B895-6EE4-4DEC-9EA7-D2DE0761FC22}"/>
                </a:ext>
              </a:extLst>
            </p:cNvPr>
            <p:cNvSpPr/>
            <p:nvPr/>
          </p:nvSpPr>
          <p:spPr>
            <a:xfrm rot="16200000">
              <a:off x="1008085" y="1638006"/>
              <a:ext cx="590512" cy="1350606"/>
            </a:xfrm>
            <a:prstGeom prst="flowChartOnlineStorag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6C0D843E-8724-48CE-81F1-47C3878AC339}"/>
                </a:ext>
              </a:extLst>
            </p:cNvPr>
            <p:cNvGrpSpPr/>
            <p:nvPr/>
          </p:nvGrpSpPr>
          <p:grpSpPr>
            <a:xfrm>
              <a:off x="1160019" y="2226042"/>
              <a:ext cx="286193" cy="285532"/>
              <a:chOff x="6294438" y="-201613"/>
              <a:chExt cx="687387" cy="685801"/>
            </a:xfrm>
            <a:solidFill>
              <a:schemeClr val="bg1"/>
            </a:solidFill>
          </p:grpSpPr>
          <p:sp>
            <p:nvSpPr>
              <p:cNvPr id="31" name="任意多边形: 形状 30">
                <a:extLst>
                  <a:ext uri="{FF2B5EF4-FFF2-40B4-BE49-F238E27FC236}">
                    <a16:creationId xmlns:a16="http://schemas.microsoft.com/office/drawing/2014/main" id="{8DA9F8E1-A52A-48E5-BDC1-318CC174F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4438" y="-201613"/>
                <a:ext cx="687387" cy="685801"/>
              </a:xfrm>
              <a:custGeom>
                <a:avLst/>
                <a:gdLst>
                  <a:gd name="T0" fmla="*/ 163 w 180"/>
                  <a:gd name="T1" fmla="*/ 0 h 180"/>
                  <a:gd name="T2" fmla="*/ 39 w 180"/>
                  <a:gd name="T3" fmla="*/ 0 h 180"/>
                  <a:gd name="T4" fmla="*/ 23 w 180"/>
                  <a:gd name="T5" fmla="*/ 17 h 180"/>
                  <a:gd name="T6" fmla="*/ 23 w 180"/>
                  <a:gd name="T7" fmla="*/ 28 h 180"/>
                  <a:gd name="T8" fmla="*/ 17 w 180"/>
                  <a:gd name="T9" fmla="*/ 28 h 180"/>
                  <a:gd name="T10" fmla="*/ 0 w 180"/>
                  <a:gd name="T11" fmla="*/ 45 h 180"/>
                  <a:gd name="T12" fmla="*/ 0 w 180"/>
                  <a:gd name="T13" fmla="*/ 158 h 180"/>
                  <a:gd name="T14" fmla="*/ 23 w 180"/>
                  <a:gd name="T15" fmla="*/ 180 h 180"/>
                  <a:gd name="T16" fmla="*/ 158 w 180"/>
                  <a:gd name="T17" fmla="*/ 180 h 180"/>
                  <a:gd name="T18" fmla="*/ 180 w 180"/>
                  <a:gd name="T19" fmla="*/ 158 h 180"/>
                  <a:gd name="T20" fmla="*/ 180 w 180"/>
                  <a:gd name="T21" fmla="*/ 17 h 180"/>
                  <a:gd name="T22" fmla="*/ 163 w 180"/>
                  <a:gd name="T23" fmla="*/ 0 h 180"/>
                  <a:gd name="T24" fmla="*/ 169 w 180"/>
                  <a:gd name="T25" fmla="*/ 158 h 180"/>
                  <a:gd name="T26" fmla="*/ 158 w 180"/>
                  <a:gd name="T27" fmla="*/ 169 h 180"/>
                  <a:gd name="T28" fmla="*/ 23 w 180"/>
                  <a:gd name="T29" fmla="*/ 169 h 180"/>
                  <a:gd name="T30" fmla="*/ 11 w 180"/>
                  <a:gd name="T31" fmla="*/ 158 h 180"/>
                  <a:gd name="T32" fmla="*/ 11 w 180"/>
                  <a:gd name="T33" fmla="*/ 45 h 180"/>
                  <a:gd name="T34" fmla="*/ 17 w 180"/>
                  <a:gd name="T35" fmla="*/ 39 h 180"/>
                  <a:gd name="T36" fmla="*/ 23 w 180"/>
                  <a:gd name="T37" fmla="*/ 39 h 180"/>
                  <a:gd name="T38" fmla="*/ 23 w 180"/>
                  <a:gd name="T39" fmla="*/ 152 h 180"/>
                  <a:gd name="T40" fmla="*/ 28 w 180"/>
                  <a:gd name="T41" fmla="*/ 158 h 180"/>
                  <a:gd name="T42" fmla="*/ 34 w 180"/>
                  <a:gd name="T43" fmla="*/ 152 h 180"/>
                  <a:gd name="T44" fmla="*/ 34 w 180"/>
                  <a:gd name="T45" fmla="*/ 17 h 180"/>
                  <a:gd name="T46" fmla="*/ 39 w 180"/>
                  <a:gd name="T47" fmla="*/ 11 h 180"/>
                  <a:gd name="T48" fmla="*/ 163 w 180"/>
                  <a:gd name="T49" fmla="*/ 11 h 180"/>
                  <a:gd name="T50" fmla="*/ 169 w 180"/>
                  <a:gd name="T51" fmla="*/ 17 h 180"/>
                  <a:gd name="T52" fmla="*/ 169 w 180"/>
                  <a:gd name="T53" fmla="*/ 158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0" h="180">
                    <a:moveTo>
                      <a:pt x="163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30" y="0"/>
                      <a:pt x="23" y="8"/>
                      <a:pt x="23" y="17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8" y="28"/>
                      <a:pt x="0" y="36"/>
                      <a:pt x="0" y="45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70"/>
                      <a:pt x="10" y="180"/>
                      <a:pt x="23" y="180"/>
                    </a:cubicBezTo>
                    <a:cubicBezTo>
                      <a:pt x="158" y="180"/>
                      <a:pt x="158" y="180"/>
                      <a:pt x="158" y="180"/>
                    </a:cubicBezTo>
                    <a:cubicBezTo>
                      <a:pt x="170" y="180"/>
                      <a:pt x="180" y="170"/>
                      <a:pt x="180" y="158"/>
                    </a:cubicBezTo>
                    <a:cubicBezTo>
                      <a:pt x="180" y="17"/>
                      <a:pt x="180" y="17"/>
                      <a:pt x="180" y="17"/>
                    </a:cubicBezTo>
                    <a:cubicBezTo>
                      <a:pt x="180" y="8"/>
                      <a:pt x="172" y="0"/>
                      <a:pt x="163" y="0"/>
                    </a:cubicBezTo>
                    <a:close/>
                    <a:moveTo>
                      <a:pt x="169" y="158"/>
                    </a:moveTo>
                    <a:cubicBezTo>
                      <a:pt x="169" y="164"/>
                      <a:pt x="164" y="169"/>
                      <a:pt x="158" y="169"/>
                    </a:cubicBezTo>
                    <a:cubicBezTo>
                      <a:pt x="23" y="169"/>
                      <a:pt x="23" y="169"/>
                      <a:pt x="23" y="169"/>
                    </a:cubicBezTo>
                    <a:cubicBezTo>
                      <a:pt x="16" y="169"/>
                      <a:pt x="11" y="164"/>
                      <a:pt x="11" y="158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2"/>
                      <a:pt x="14" y="39"/>
                      <a:pt x="17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152"/>
                      <a:pt x="23" y="152"/>
                      <a:pt x="23" y="152"/>
                    </a:cubicBezTo>
                    <a:cubicBezTo>
                      <a:pt x="23" y="155"/>
                      <a:pt x="25" y="158"/>
                      <a:pt x="28" y="158"/>
                    </a:cubicBezTo>
                    <a:cubicBezTo>
                      <a:pt x="31" y="158"/>
                      <a:pt x="34" y="155"/>
                      <a:pt x="34" y="152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4"/>
                      <a:pt x="36" y="11"/>
                      <a:pt x="39" y="11"/>
                    </a:cubicBezTo>
                    <a:cubicBezTo>
                      <a:pt x="163" y="11"/>
                      <a:pt x="163" y="11"/>
                      <a:pt x="163" y="11"/>
                    </a:cubicBezTo>
                    <a:cubicBezTo>
                      <a:pt x="166" y="11"/>
                      <a:pt x="169" y="14"/>
                      <a:pt x="169" y="17"/>
                    </a:cubicBezTo>
                    <a:lnTo>
                      <a:pt x="169" y="1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EA659E65-7027-40DD-A0AC-2B11266132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2425" y="58737"/>
                <a:ext cx="192087" cy="19050"/>
              </a:xfrm>
              <a:custGeom>
                <a:avLst/>
                <a:gdLst>
                  <a:gd name="T0" fmla="*/ 3 w 50"/>
                  <a:gd name="T1" fmla="*/ 5 h 5"/>
                  <a:gd name="T2" fmla="*/ 48 w 50"/>
                  <a:gd name="T3" fmla="*/ 5 h 5"/>
                  <a:gd name="T4" fmla="*/ 50 w 50"/>
                  <a:gd name="T5" fmla="*/ 2 h 5"/>
                  <a:gd name="T6" fmla="*/ 48 w 50"/>
                  <a:gd name="T7" fmla="*/ 0 h 5"/>
                  <a:gd name="T8" fmla="*/ 3 w 50"/>
                  <a:gd name="T9" fmla="*/ 0 h 5"/>
                  <a:gd name="T10" fmla="*/ 0 w 50"/>
                  <a:gd name="T11" fmla="*/ 2 h 5"/>
                  <a:gd name="T12" fmla="*/ 3 w 50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">
                    <a:moveTo>
                      <a:pt x="3" y="5"/>
                    </a:moveTo>
                    <a:cubicBezTo>
                      <a:pt x="48" y="5"/>
                      <a:pt x="48" y="5"/>
                      <a:pt x="48" y="5"/>
                    </a:cubicBezTo>
                    <a:cubicBezTo>
                      <a:pt x="49" y="5"/>
                      <a:pt x="50" y="4"/>
                      <a:pt x="50" y="2"/>
                    </a:cubicBezTo>
                    <a:cubicBezTo>
                      <a:pt x="50" y="1"/>
                      <a:pt x="49" y="0"/>
                      <a:pt x="4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任意多边形: 形状 32">
                <a:extLst>
                  <a:ext uri="{FF2B5EF4-FFF2-40B4-BE49-F238E27FC236}">
                    <a16:creationId xmlns:a16="http://schemas.microsoft.com/office/drawing/2014/main" id="{ECC8E287-F3C2-423C-B25D-24A62931B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2425" y="-6350"/>
                <a:ext cx="192087" cy="19050"/>
              </a:xfrm>
              <a:custGeom>
                <a:avLst/>
                <a:gdLst>
                  <a:gd name="T0" fmla="*/ 3 w 50"/>
                  <a:gd name="T1" fmla="*/ 5 h 5"/>
                  <a:gd name="T2" fmla="*/ 48 w 50"/>
                  <a:gd name="T3" fmla="*/ 5 h 5"/>
                  <a:gd name="T4" fmla="*/ 50 w 50"/>
                  <a:gd name="T5" fmla="*/ 2 h 5"/>
                  <a:gd name="T6" fmla="*/ 48 w 50"/>
                  <a:gd name="T7" fmla="*/ 0 h 5"/>
                  <a:gd name="T8" fmla="*/ 3 w 50"/>
                  <a:gd name="T9" fmla="*/ 0 h 5"/>
                  <a:gd name="T10" fmla="*/ 0 w 50"/>
                  <a:gd name="T11" fmla="*/ 2 h 5"/>
                  <a:gd name="T12" fmla="*/ 3 w 50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">
                    <a:moveTo>
                      <a:pt x="3" y="5"/>
                    </a:moveTo>
                    <a:cubicBezTo>
                      <a:pt x="48" y="5"/>
                      <a:pt x="48" y="5"/>
                      <a:pt x="48" y="5"/>
                    </a:cubicBezTo>
                    <a:cubicBezTo>
                      <a:pt x="49" y="5"/>
                      <a:pt x="50" y="4"/>
                      <a:pt x="50" y="2"/>
                    </a:cubicBezTo>
                    <a:cubicBezTo>
                      <a:pt x="50" y="1"/>
                      <a:pt x="49" y="0"/>
                      <a:pt x="4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1EAFF6CB-77F2-4E0A-8418-80C718E9E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2425" y="-71438"/>
                <a:ext cx="192087" cy="19050"/>
              </a:xfrm>
              <a:custGeom>
                <a:avLst/>
                <a:gdLst>
                  <a:gd name="T0" fmla="*/ 3 w 50"/>
                  <a:gd name="T1" fmla="*/ 5 h 5"/>
                  <a:gd name="T2" fmla="*/ 48 w 50"/>
                  <a:gd name="T3" fmla="*/ 5 h 5"/>
                  <a:gd name="T4" fmla="*/ 50 w 50"/>
                  <a:gd name="T5" fmla="*/ 3 h 5"/>
                  <a:gd name="T6" fmla="*/ 48 w 50"/>
                  <a:gd name="T7" fmla="*/ 0 h 5"/>
                  <a:gd name="T8" fmla="*/ 3 w 50"/>
                  <a:gd name="T9" fmla="*/ 0 h 5"/>
                  <a:gd name="T10" fmla="*/ 0 w 50"/>
                  <a:gd name="T11" fmla="*/ 3 h 5"/>
                  <a:gd name="T12" fmla="*/ 3 w 50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">
                    <a:moveTo>
                      <a:pt x="3" y="5"/>
                    </a:moveTo>
                    <a:cubicBezTo>
                      <a:pt x="48" y="5"/>
                      <a:pt x="48" y="5"/>
                      <a:pt x="48" y="5"/>
                    </a:cubicBezTo>
                    <a:cubicBezTo>
                      <a:pt x="49" y="5"/>
                      <a:pt x="50" y="4"/>
                      <a:pt x="50" y="3"/>
                    </a:cubicBezTo>
                    <a:cubicBezTo>
                      <a:pt x="50" y="1"/>
                      <a:pt x="49" y="0"/>
                      <a:pt x="4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:a16="http://schemas.microsoft.com/office/drawing/2014/main" id="{AFE7BE7C-A533-45B3-9D58-8281FA311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5888" y="377825"/>
                <a:ext cx="195262" cy="23813"/>
              </a:xfrm>
              <a:custGeom>
                <a:avLst/>
                <a:gdLst>
                  <a:gd name="T0" fmla="*/ 48 w 51"/>
                  <a:gd name="T1" fmla="*/ 0 h 6"/>
                  <a:gd name="T2" fmla="*/ 3 w 51"/>
                  <a:gd name="T3" fmla="*/ 0 h 6"/>
                  <a:gd name="T4" fmla="*/ 0 w 51"/>
                  <a:gd name="T5" fmla="*/ 3 h 6"/>
                  <a:gd name="T6" fmla="*/ 3 w 51"/>
                  <a:gd name="T7" fmla="*/ 6 h 6"/>
                  <a:gd name="T8" fmla="*/ 48 w 51"/>
                  <a:gd name="T9" fmla="*/ 6 h 6"/>
                  <a:gd name="T10" fmla="*/ 51 w 51"/>
                  <a:gd name="T11" fmla="*/ 3 h 6"/>
                  <a:gd name="T12" fmla="*/ 48 w 5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51" y="4"/>
                      <a:pt x="51" y="3"/>
                    </a:cubicBezTo>
                    <a:cubicBezTo>
                      <a:pt x="51" y="1"/>
                      <a:pt x="49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任意多边形: 形状 35">
                <a:extLst>
                  <a:ext uri="{FF2B5EF4-FFF2-40B4-BE49-F238E27FC236}">
                    <a16:creationId xmlns:a16="http://schemas.microsoft.com/office/drawing/2014/main" id="{0DF91D91-94E3-4A2F-A81B-E2C651382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5888" y="312738"/>
                <a:ext cx="195262" cy="23813"/>
              </a:xfrm>
              <a:custGeom>
                <a:avLst/>
                <a:gdLst>
                  <a:gd name="T0" fmla="*/ 48 w 51"/>
                  <a:gd name="T1" fmla="*/ 0 h 6"/>
                  <a:gd name="T2" fmla="*/ 3 w 51"/>
                  <a:gd name="T3" fmla="*/ 0 h 6"/>
                  <a:gd name="T4" fmla="*/ 0 w 51"/>
                  <a:gd name="T5" fmla="*/ 3 h 6"/>
                  <a:gd name="T6" fmla="*/ 3 w 51"/>
                  <a:gd name="T7" fmla="*/ 6 h 6"/>
                  <a:gd name="T8" fmla="*/ 48 w 51"/>
                  <a:gd name="T9" fmla="*/ 6 h 6"/>
                  <a:gd name="T10" fmla="*/ 51 w 51"/>
                  <a:gd name="T11" fmla="*/ 3 h 6"/>
                  <a:gd name="T12" fmla="*/ 48 w 5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51" y="4"/>
                      <a:pt x="51" y="3"/>
                    </a:cubicBezTo>
                    <a:cubicBezTo>
                      <a:pt x="51" y="1"/>
                      <a:pt x="49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任意多边形: 形状 36">
                <a:extLst>
                  <a:ext uri="{FF2B5EF4-FFF2-40B4-BE49-F238E27FC236}">
                    <a16:creationId xmlns:a16="http://schemas.microsoft.com/office/drawing/2014/main" id="{29F60DAE-A3BA-4EB9-8E14-D9B74E09C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5888" y="249238"/>
                <a:ext cx="195262" cy="22225"/>
              </a:xfrm>
              <a:custGeom>
                <a:avLst/>
                <a:gdLst>
                  <a:gd name="T0" fmla="*/ 48 w 51"/>
                  <a:gd name="T1" fmla="*/ 0 h 6"/>
                  <a:gd name="T2" fmla="*/ 3 w 51"/>
                  <a:gd name="T3" fmla="*/ 0 h 6"/>
                  <a:gd name="T4" fmla="*/ 0 w 51"/>
                  <a:gd name="T5" fmla="*/ 3 h 6"/>
                  <a:gd name="T6" fmla="*/ 3 w 51"/>
                  <a:gd name="T7" fmla="*/ 6 h 6"/>
                  <a:gd name="T8" fmla="*/ 48 w 51"/>
                  <a:gd name="T9" fmla="*/ 6 h 6"/>
                  <a:gd name="T10" fmla="*/ 51 w 51"/>
                  <a:gd name="T11" fmla="*/ 3 h 6"/>
                  <a:gd name="T12" fmla="*/ 48 w 5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51" y="5"/>
                      <a:pt x="51" y="3"/>
                    </a:cubicBezTo>
                    <a:cubicBezTo>
                      <a:pt x="51" y="1"/>
                      <a:pt x="49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任意多边形: 形状 37">
                <a:extLst>
                  <a:ext uri="{FF2B5EF4-FFF2-40B4-BE49-F238E27FC236}">
                    <a16:creationId xmlns:a16="http://schemas.microsoft.com/office/drawing/2014/main" id="{61468DA5-1B27-44AB-9535-58488BFCC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2425" y="377825"/>
                <a:ext cx="195262" cy="23813"/>
              </a:xfrm>
              <a:custGeom>
                <a:avLst/>
                <a:gdLst>
                  <a:gd name="T0" fmla="*/ 48 w 51"/>
                  <a:gd name="T1" fmla="*/ 0 h 6"/>
                  <a:gd name="T2" fmla="*/ 3 w 51"/>
                  <a:gd name="T3" fmla="*/ 0 h 6"/>
                  <a:gd name="T4" fmla="*/ 0 w 51"/>
                  <a:gd name="T5" fmla="*/ 3 h 6"/>
                  <a:gd name="T6" fmla="*/ 3 w 51"/>
                  <a:gd name="T7" fmla="*/ 6 h 6"/>
                  <a:gd name="T8" fmla="*/ 48 w 51"/>
                  <a:gd name="T9" fmla="*/ 6 h 6"/>
                  <a:gd name="T10" fmla="*/ 51 w 51"/>
                  <a:gd name="T11" fmla="*/ 3 h 6"/>
                  <a:gd name="T12" fmla="*/ 48 w 5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51" y="4"/>
                      <a:pt x="51" y="3"/>
                    </a:cubicBezTo>
                    <a:cubicBezTo>
                      <a:pt x="51" y="1"/>
                      <a:pt x="49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任意多边形: 形状 38">
                <a:extLst>
                  <a:ext uri="{FF2B5EF4-FFF2-40B4-BE49-F238E27FC236}">
                    <a16:creationId xmlns:a16="http://schemas.microsoft.com/office/drawing/2014/main" id="{F3C3C1C0-D47E-448F-AA78-D255A6311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2425" y="312738"/>
                <a:ext cx="195262" cy="23813"/>
              </a:xfrm>
              <a:custGeom>
                <a:avLst/>
                <a:gdLst>
                  <a:gd name="T0" fmla="*/ 48 w 51"/>
                  <a:gd name="T1" fmla="*/ 0 h 6"/>
                  <a:gd name="T2" fmla="*/ 3 w 51"/>
                  <a:gd name="T3" fmla="*/ 0 h 6"/>
                  <a:gd name="T4" fmla="*/ 0 w 51"/>
                  <a:gd name="T5" fmla="*/ 3 h 6"/>
                  <a:gd name="T6" fmla="*/ 3 w 51"/>
                  <a:gd name="T7" fmla="*/ 6 h 6"/>
                  <a:gd name="T8" fmla="*/ 48 w 51"/>
                  <a:gd name="T9" fmla="*/ 6 h 6"/>
                  <a:gd name="T10" fmla="*/ 51 w 51"/>
                  <a:gd name="T11" fmla="*/ 3 h 6"/>
                  <a:gd name="T12" fmla="*/ 48 w 5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51" y="4"/>
                      <a:pt x="51" y="3"/>
                    </a:cubicBezTo>
                    <a:cubicBezTo>
                      <a:pt x="51" y="1"/>
                      <a:pt x="49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任意多边形: 形状 39">
                <a:extLst>
                  <a:ext uri="{FF2B5EF4-FFF2-40B4-BE49-F238E27FC236}">
                    <a16:creationId xmlns:a16="http://schemas.microsoft.com/office/drawing/2014/main" id="{61A0191C-3A8E-4991-9947-380050E07B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2425" y="249238"/>
                <a:ext cx="195262" cy="22225"/>
              </a:xfrm>
              <a:custGeom>
                <a:avLst/>
                <a:gdLst>
                  <a:gd name="T0" fmla="*/ 48 w 51"/>
                  <a:gd name="T1" fmla="*/ 0 h 6"/>
                  <a:gd name="T2" fmla="*/ 3 w 51"/>
                  <a:gd name="T3" fmla="*/ 0 h 6"/>
                  <a:gd name="T4" fmla="*/ 0 w 51"/>
                  <a:gd name="T5" fmla="*/ 3 h 6"/>
                  <a:gd name="T6" fmla="*/ 3 w 51"/>
                  <a:gd name="T7" fmla="*/ 6 h 6"/>
                  <a:gd name="T8" fmla="*/ 48 w 51"/>
                  <a:gd name="T9" fmla="*/ 6 h 6"/>
                  <a:gd name="T10" fmla="*/ 51 w 51"/>
                  <a:gd name="T11" fmla="*/ 3 h 6"/>
                  <a:gd name="T12" fmla="*/ 48 w 5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51" y="5"/>
                      <a:pt x="51" y="3"/>
                    </a:cubicBezTo>
                    <a:cubicBezTo>
                      <a:pt x="51" y="1"/>
                      <a:pt x="49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任意多边形: 形状 40">
                <a:extLst>
                  <a:ext uri="{FF2B5EF4-FFF2-40B4-BE49-F238E27FC236}">
                    <a16:creationId xmlns:a16="http://schemas.microsoft.com/office/drawing/2014/main" id="{CE2604B3-D21E-4668-960F-820733998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5888" y="119062"/>
                <a:ext cx="431800" cy="22225"/>
              </a:xfrm>
              <a:custGeom>
                <a:avLst/>
                <a:gdLst>
                  <a:gd name="T0" fmla="*/ 110 w 113"/>
                  <a:gd name="T1" fmla="*/ 0 h 6"/>
                  <a:gd name="T2" fmla="*/ 3 w 113"/>
                  <a:gd name="T3" fmla="*/ 0 h 6"/>
                  <a:gd name="T4" fmla="*/ 0 w 113"/>
                  <a:gd name="T5" fmla="*/ 3 h 6"/>
                  <a:gd name="T6" fmla="*/ 3 w 113"/>
                  <a:gd name="T7" fmla="*/ 6 h 6"/>
                  <a:gd name="T8" fmla="*/ 110 w 113"/>
                  <a:gd name="T9" fmla="*/ 6 h 6"/>
                  <a:gd name="T10" fmla="*/ 113 w 113"/>
                  <a:gd name="T11" fmla="*/ 3 h 6"/>
                  <a:gd name="T12" fmla="*/ 110 w 113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" h="6">
                    <a:moveTo>
                      <a:pt x="1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110" y="6"/>
                      <a:pt x="110" y="6"/>
                      <a:pt x="110" y="6"/>
                    </a:cubicBezTo>
                    <a:cubicBezTo>
                      <a:pt x="111" y="6"/>
                      <a:pt x="113" y="5"/>
                      <a:pt x="113" y="3"/>
                    </a:cubicBezTo>
                    <a:cubicBezTo>
                      <a:pt x="113" y="2"/>
                      <a:pt x="111" y="0"/>
                      <a:pt x="1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任意多边形: 形状 41">
                <a:extLst>
                  <a:ext uri="{FF2B5EF4-FFF2-40B4-BE49-F238E27FC236}">
                    <a16:creationId xmlns:a16="http://schemas.microsoft.com/office/drawing/2014/main" id="{F619D454-FB8F-4DD1-B378-F5BDD1EE36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5888" y="184150"/>
                <a:ext cx="431800" cy="22225"/>
              </a:xfrm>
              <a:custGeom>
                <a:avLst/>
                <a:gdLst>
                  <a:gd name="T0" fmla="*/ 110 w 113"/>
                  <a:gd name="T1" fmla="*/ 0 h 6"/>
                  <a:gd name="T2" fmla="*/ 3 w 113"/>
                  <a:gd name="T3" fmla="*/ 0 h 6"/>
                  <a:gd name="T4" fmla="*/ 0 w 113"/>
                  <a:gd name="T5" fmla="*/ 3 h 6"/>
                  <a:gd name="T6" fmla="*/ 3 w 113"/>
                  <a:gd name="T7" fmla="*/ 6 h 6"/>
                  <a:gd name="T8" fmla="*/ 110 w 113"/>
                  <a:gd name="T9" fmla="*/ 6 h 6"/>
                  <a:gd name="T10" fmla="*/ 113 w 113"/>
                  <a:gd name="T11" fmla="*/ 3 h 6"/>
                  <a:gd name="T12" fmla="*/ 110 w 113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" h="6">
                    <a:moveTo>
                      <a:pt x="1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110" y="6"/>
                      <a:pt x="110" y="6"/>
                      <a:pt x="110" y="6"/>
                    </a:cubicBezTo>
                    <a:cubicBezTo>
                      <a:pt x="111" y="6"/>
                      <a:pt x="113" y="5"/>
                      <a:pt x="113" y="3"/>
                    </a:cubicBezTo>
                    <a:cubicBezTo>
                      <a:pt x="113" y="2"/>
                      <a:pt x="111" y="0"/>
                      <a:pt x="1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任意多边形: 形状 42">
                <a:extLst>
                  <a:ext uri="{FF2B5EF4-FFF2-40B4-BE49-F238E27FC236}">
                    <a16:creationId xmlns:a16="http://schemas.microsoft.com/office/drawing/2014/main" id="{5D57D04A-2CDC-4F07-9FBD-D2F7D3F332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5888" y="-112713"/>
                <a:ext cx="195262" cy="190500"/>
              </a:xfrm>
              <a:custGeom>
                <a:avLst/>
                <a:gdLst>
                  <a:gd name="T0" fmla="*/ 6 w 51"/>
                  <a:gd name="T1" fmla="*/ 50 h 50"/>
                  <a:gd name="T2" fmla="*/ 45 w 51"/>
                  <a:gd name="T3" fmla="*/ 50 h 50"/>
                  <a:gd name="T4" fmla="*/ 51 w 51"/>
                  <a:gd name="T5" fmla="*/ 44 h 50"/>
                  <a:gd name="T6" fmla="*/ 51 w 51"/>
                  <a:gd name="T7" fmla="*/ 5 h 50"/>
                  <a:gd name="T8" fmla="*/ 45 w 51"/>
                  <a:gd name="T9" fmla="*/ 0 h 50"/>
                  <a:gd name="T10" fmla="*/ 6 w 51"/>
                  <a:gd name="T11" fmla="*/ 0 h 50"/>
                  <a:gd name="T12" fmla="*/ 0 w 51"/>
                  <a:gd name="T13" fmla="*/ 5 h 50"/>
                  <a:gd name="T14" fmla="*/ 0 w 51"/>
                  <a:gd name="T15" fmla="*/ 44 h 50"/>
                  <a:gd name="T16" fmla="*/ 6 w 51"/>
                  <a:gd name="T17" fmla="*/ 50 h 50"/>
                  <a:gd name="T18" fmla="*/ 11 w 51"/>
                  <a:gd name="T19" fmla="*/ 11 h 50"/>
                  <a:gd name="T20" fmla="*/ 39 w 51"/>
                  <a:gd name="T21" fmla="*/ 11 h 50"/>
                  <a:gd name="T22" fmla="*/ 39 w 51"/>
                  <a:gd name="T23" fmla="*/ 39 h 50"/>
                  <a:gd name="T24" fmla="*/ 11 w 51"/>
                  <a:gd name="T25" fmla="*/ 39 h 50"/>
                  <a:gd name="T26" fmla="*/ 11 w 51"/>
                  <a:gd name="T27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50">
                    <a:moveTo>
                      <a:pt x="6" y="50"/>
                    </a:moveTo>
                    <a:cubicBezTo>
                      <a:pt x="45" y="50"/>
                      <a:pt x="45" y="50"/>
                      <a:pt x="45" y="50"/>
                    </a:cubicBezTo>
                    <a:cubicBezTo>
                      <a:pt x="48" y="50"/>
                      <a:pt x="51" y="48"/>
                      <a:pt x="51" y="44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1" y="2"/>
                      <a:pt x="48" y="0"/>
                      <a:pt x="4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8"/>
                      <a:pt x="3" y="50"/>
                      <a:pt x="6" y="50"/>
                    </a:cubicBezTo>
                    <a:close/>
                    <a:moveTo>
                      <a:pt x="11" y="11"/>
                    </a:moveTo>
                    <a:cubicBezTo>
                      <a:pt x="39" y="11"/>
                      <a:pt x="39" y="11"/>
                      <a:pt x="39" y="11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11" y="39"/>
                      <a:pt x="11" y="39"/>
                      <a:pt x="11" y="39"/>
                    </a:cubicBezTo>
                    <a:lnTo>
                      <a:pt x="11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676350" y="2794655"/>
            <a:ext cx="1205773" cy="527188"/>
            <a:chOff x="676350" y="2794655"/>
            <a:chExt cx="1205773" cy="527188"/>
          </a:xfrm>
        </p:grpSpPr>
        <p:sp>
          <p:nvSpPr>
            <p:cNvPr id="11" name="流程图: 存储数据 10">
              <a:extLst>
                <a:ext uri="{FF2B5EF4-FFF2-40B4-BE49-F238E27FC236}">
                  <a16:creationId xmlns:a16="http://schemas.microsoft.com/office/drawing/2014/main" id="{1B288249-9032-4197-A32B-D23388F6E997}"/>
                </a:ext>
              </a:extLst>
            </p:cNvPr>
            <p:cNvSpPr/>
            <p:nvPr/>
          </p:nvSpPr>
          <p:spPr>
            <a:xfrm rot="16200000">
              <a:off x="1015643" y="2455362"/>
              <a:ext cx="527188" cy="1205773"/>
            </a:xfrm>
            <a:prstGeom prst="flowChartOnlineStorag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9690D9A7-62EC-47E5-92A5-6CE0F3A66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6736" y="2977501"/>
              <a:ext cx="247017" cy="239948"/>
            </a:xfrm>
            <a:custGeom>
              <a:avLst/>
              <a:gdLst>
                <a:gd name="T0" fmla="*/ 188 w 263"/>
                <a:gd name="T1" fmla="*/ 0 h 256"/>
                <a:gd name="T2" fmla="*/ 111 w 263"/>
                <a:gd name="T3" fmla="*/ 54 h 256"/>
                <a:gd name="T4" fmla="*/ 111 w 263"/>
                <a:gd name="T5" fmla="*/ 55 h 256"/>
                <a:gd name="T6" fmla="*/ 28 w 263"/>
                <a:gd name="T7" fmla="*/ 138 h 256"/>
                <a:gd name="T8" fmla="*/ 1 w 263"/>
                <a:gd name="T9" fmla="*/ 220 h 256"/>
                <a:gd name="T10" fmla="*/ 28 w 263"/>
                <a:gd name="T11" fmla="*/ 256 h 256"/>
                <a:gd name="T12" fmla="*/ 105 w 263"/>
                <a:gd name="T13" fmla="*/ 237 h 256"/>
                <a:gd name="T14" fmla="*/ 241 w 263"/>
                <a:gd name="T15" fmla="*/ 105 h 256"/>
                <a:gd name="T16" fmla="*/ 128 w 263"/>
                <a:gd name="T17" fmla="*/ 190 h 256"/>
                <a:gd name="T18" fmla="*/ 198 w 263"/>
                <a:gd name="T19" fmla="*/ 94 h 256"/>
                <a:gd name="T20" fmla="*/ 190 w 263"/>
                <a:gd name="T21" fmla="*/ 134 h 256"/>
                <a:gd name="T22" fmla="*/ 128 w 263"/>
                <a:gd name="T23" fmla="*/ 196 h 256"/>
                <a:gd name="T24" fmla="*/ 118 w 263"/>
                <a:gd name="T25" fmla="*/ 162 h 256"/>
                <a:gd name="T26" fmla="*/ 91 w 263"/>
                <a:gd name="T27" fmla="*/ 136 h 256"/>
                <a:gd name="T28" fmla="*/ 184 w 263"/>
                <a:gd name="T29" fmla="*/ 72 h 256"/>
                <a:gd name="T30" fmla="*/ 118 w 263"/>
                <a:gd name="T31" fmla="*/ 162 h 256"/>
                <a:gd name="T32" fmla="*/ 61 w 263"/>
                <a:gd name="T33" fmla="*/ 128 h 256"/>
                <a:gd name="T34" fmla="*/ 159 w 263"/>
                <a:gd name="T35" fmla="*/ 57 h 256"/>
                <a:gd name="T36" fmla="*/ 33 w 263"/>
                <a:gd name="T37" fmla="*/ 239 h 256"/>
                <a:gd name="T38" fmla="*/ 16 w 263"/>
                <a:gd name="T39" fmla="*/ 228 h 256"/>
                <a:gd name="T40" fmla="*/ 25 w 263"/>
                <a:gd name="T41" fmla="*/ 193 h 256"/>
                <a:gd name="T42" fmla="*/ 63 w 263"/>
                <a:gd name="T43" fmla="*/ 231 h 256"/>
                <a:gd name="T44" fmla="*/ 71 w 263"/>
                <a:gd name="T45" fmla="*/ 229 h 256"/>
                <a:gd name="T46" fmla="*/ 27 w 263"/>
                <a:gd name="T47" fmla="*/ 185 h 256"/>
                <a:gd name="T48" fmla="*/ 39 w 263"/>
                <a:gd name="T49" fmla="*/ 150 h 256"/>
                <a:gd name="T50" fmla="*/ 103 w 263"/>
                <a:gd name="T51" fmla="*/ 220 h 256"/>
                <a:gd name="T52" fmla="*/ 71 w 263"/>
                <a:gd name="T53" fmla="*/ 229 h 256"/>
                <a:gd name="T54" fmla="*/ 216 w 263"/>
                <a:gd name="T55" fmla="*/ 108 h 256"/>
                <a:gd name="T56" fmla="*/ 196 w 263"/>
                <a:gd name="T57" fmla="*/ 60 h 256"/>
                <a:gd name="T58" fmla="*/ 162 w 263"/>
                <a:gd name="T59" fmla="*/ 26 h 256"/>
                <a:gd name="T60" fmla="*/ 224 w 263"/>
                <a:gd name="T61" fmla="*/ 32 h 256"/>
                <a:gd name="T62" fmla="*/ 230 w 263"/>
                <a:gd name="T63" fmla="*/ 9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" h="256">
                  <a:moveTo>
                    <a:pt x="235" y="21"/>
                  </a:moveTo>
                  <a:cubicBezTo>
                    <a:pt x="222" y="8"/>
                    <a:pt x="205" y="0"/>
                    <a:pt x="188" y="0"/>
                  </a:cubicBezTo>
                  <a:cubicBezTo>
                    <a:pt x="173" y="0"/>
                    <a:pt x="160" y="5"/>
                    <a:pt x="150" y="15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1" y="54"/>
                    <a:pt x="111" y="54"/>
                    <a:pt x="111" y="55"/>
                  </a:cubicBezTo>
                  <a:cubicBezTo>
                    <a:pt x="111" y="55"/>
                    <a:pt x="111" y="55"/>
                    <a:pt x="111" y="55"/>
                  </a:cubicBezTo>
                  <a:cubicBezTo>
                    <a:pt x="111" y="55"/>
                    <a:pt x="111" y="55"/>
                    <a:pt x="111" y="55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4" y="142"/>
                    <a:pt x="22" y="147"/>
                    <a:pt x="20" y="152"/>
                  </a:cubicBezTo>
                  <a:cubicBezTo>
                    <a:pt x="1" y="220"/>
                    <a:pt x="1" y="220"/>
                    <a:pt x="1" y="220"/>
                  </a:cubicBezTo>
                  <a:cubicBezTo>
                    <a:pt x="1" y="220"/>
                    <a:pt x="0" y="225"/>
                    <a:pt x="0" y="228"/>
                  </a:cubicBezTo>
                  <a:cubicBezTo>
                    <a:pt x="0" y="243"/>
                    <a:pt x="13" y="256"/>
                    <a:pt x="28" y="256"/>
                  </a:cubicBezTo>
                  <a:cubicBezTo>
                    <a:pt x="31" y="256"/>
                    <a:pt x="37" y="255"/>
                    <a:pt x="37" y="255"/>
                  </a:cubicBezTo>
                  <a:cubicBezTo>
                    <a:pt x="105" y="237"/>
                    <a:pt x="105" y="237"/>
                    <a:pt x="105" y="237"/>
                  </a:cubicBezTo>
                  <a:cubicBezTo>
                    <a:pt x="110" y="235"/>
                    <a:pt x="115" y="232"/>
                    <a:pt x="119" y="229"/>
                  </a:cubicBezTo>
                  <a:cubicBezTo>
                    <a:pt x="241" y="105"/>
                    <a:pt x="241" y="105"/>
                    <a:pt x="241" y="105"/>
                  </a:cubicBezTo>
                  <a:cubicBezTo>
                    <a:pt x="263" y="83"/>
                    <a:pt x="261" y="46"/>
                    <a:pt x="235" y="21"/>
                  </a:cubicBezTo>
                  <a:close/>
                  <a:moveTo>
                    <a:pt x="128" y="190"/>
                  </a:moveTo>
                  <a:cubicBezTo>
                    <a:pt x="127" y="183"/>
                    <a:pt x="125" y="176"/>
                    <a:pt x="122" y="169"/>
                  </a:cubicBezTo>
                  <a:cubicBezTo>
                    <a:pt x="198" y="94"/>
                    <a:pt x="198" y="94"/>
                    <a:pt x="198" y="94"/>
                  </a:cubicBezTo>
                  <a:cubicBezTo>
                    <a:pt x="203" y="108"/>
                    <a:pt x="200" y="124"/>
                    <a:pt x="190" y="134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4"/>
                    <a:pt x="128" y="192"/>
                    <a:pt x="128" y="190"/>
                  </a:cubicBezTo>
                  <a:close/>
                  <a:moveTo>
                    <a:pt x="118" y="162"/>
                  </a:moveTo>
                  <a:cubicBezTo>
                    <a:pt x="115" y="157"/>
                    <a:pt x="112" y="152"/>
                    <a:pt x="108" y="148"/>
                  </a:cubicBezTo>
                  <a:cubicBezTo>
                    <a:pt x="103" y="143"/>
                    <a:pt x="97" y="140"/>
                    <a:pt x="91" y="136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74" y="63"/>
                    <a:pt x="179" y="66"/>
                    <a:pt x="184" y="72"/>
                  </a:cubicBezTo>
                  <a:cubicBezTo>
                    <a:pt x="189" y="76"/>
                    <a:pt x="192" y="81"/>
                    <a:pt x="195" y="86"/>
                  </a:cubicBezTo>
                  <a:lnTo>
                    <a:pt x="118" y="162"/>
                  </a:lnTo>
                  <a:close/>
                  <a:moveTo>
                    <a:pt x="84" y="133"/>
                  </a:moveTo>
                  <a:cubicBezTo>
                    <a:pt x="76" y="130"/>
                    <a:pt x="69" y="128"/>
                    <a:pt x="61" y="128"/>
                  </a:cubicBezTo>
                  <a:cubicBezTo>
                    <a:pt x="123" y="66"/>
                    <a:pt x="123" y="66"/>
                    <a:pt x="123" y="66"/>
                  </a:cubicBezTo>
                  <a:cubicBezTo>
                    <a:pt x="132" y="56"/>
                    <a:pt x="146" y="54"/>
                    <a:pt x="159" y="57"/>
                  </a:cubicBezTo>
                  <a:lnTo>
                    <a:pt x="84" y="133"/>
                  </a:lnTo>
                  <a:close/>
                  <a:moveTo>
                    <a:pt x="33" y="239"/>
                  </a:moveTo>
                  <a:cubicBezTo>
                    <a:pt x="32" y="239"/>
                    <a:pt x="30" y="240"/>
                    <a:pt x="28" y="240"/>
                  </a:cubicBezTo>
                  <a:cubicBezTo>
                    <a:pt x="21" y="240"/>
                    <a:pt x="16" y="235"/>
                    <a:pt x="16" y="228"/>
                  </a:cubicBezTo>
                  <a:cubicBezTo>
                    <a:pt x="16" y="227"/>
                    <a:pt x="17" y="224"/>
                    <a:pt x="17" y="224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34" y="193"/>
                    <a:pt x="44" y="196"/>
                    <a:pt x="52" y="204"/>
                  </a:cubicBezTo>
                  <a:cubicBezTo>
                    <a:pt x="60" y="212"/>
                    <a:pt x="64" y="222"/>
                    <a:pt x="63" y="231"/>
                  </a:cubicBezTo>
                  <a:lnTo>
                    <a:pt x="33" y="239"/>
                  </a:lnTo>
                  <a:close/>
                  <a:moveTo>
                    <a:pt x="71" y="229"/>
                  </a:moveTo>
                  <a:cubicBezTo>
                    <a:pt x="71" y="218"/>
                    <a:pt x="66" y="207"/>
                    <a:pt x="58" y="198"/>
                  </a:cubicBezTo>
                  <a:cubicBezTo>
                    <a:pt x="49" y="190"/>
                    <a:pt x="38" y="185"/>
                    <a:pt x="27" y="185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6" y="154"/>
                    <a:pt x="37" y="152"/>
                    <a:pt x="39" y="150"/>
                  </a:cubicBezTo>
                  <a:cubicBezTo>
                    <a:pt x="55" y="139"/>
                    <a:pt x="79" y="142"/>
                    <a:pt x="96" y="160"/>
                  </a:cubicBezTo>
                  <a:cubicBezTo>
                    <a:pt x="115" y="178"/>
                    <a:pt x="117" y="204"/>
                    <a:pt x="103" y="220"/>
                  </a:cubicBezTo>
                  <a:cubicBezTo>
                    <a:pt x="103" y="221"/>
                    <a:pt x="102" y="221"/>
                    <a:pt x="101" y="221"/>
                  </a:cubicBezTo>
                  <a:lnTo>
                    <a:pt x="71" y="229"/>
                  </a:lnTo>
                  <a:close/>
                  <a:moveTo>
                    <a:pt x="230" y="94"/>
                  </a:moveTo>
                  <a:cubicBezTo>
                    <a:pt x="216" y="108"/>
                    <a:pt x="216" y="108"/>
                    <a:pt x="216" y="108"/>
                  </a:cubicBezTo>
                  <a:cubicBezTo>
                    <a:pt x="216" y="106"/>
                    <a:pt x="216" y="104"/>
                    <a:pt x="216" y="102"/>
                  </a:cubicBezTo>
                  <a:cubicBezTo>
                    <a:pt x="215" y="87"/>
                    <a:pt x="207" y="72"/>
                    <a:pt x="196" y="60"/>
                  </a:cubicBezTo>
                  <a:cubicBezTo>
                    <a:pt x="183" y="47"/>
                    <a:pt x="165" y="40"/>
                    <a:pt x="148" y="40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8" y="20"/>
                    <a:pt x="177" y="16"/>
                    <a:pt x="188" y="16"/>
                  </a:cubicBezTo>
                  <a:cubicBezTo>
                    <a:pt x="200" y="16"/>
                    <a:pt x="214" y="22"/>
                    <a:pt x="224" y="32"/>
                  </a:cubicBezTo>
                  <a:cubicBezTo>
                    <a:pt x="233" y="41"/>
                    <a:pt x="239" y="53"/>
                    <a:pt x="240" y="65"/>
                  </a:cubicBezTo>
                  <a:cubicBezTo>
                    <a:pt x="241" y="76"/>
                    <a:pt x="237" y="87"/>
                    <a:pt x="230" y="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42145" y="3555225"/>
            <a:ext cx="1074179" cy="469652"/>
            <a:chOff x="742145" y="3555225"/>
            <a:chExt cx="1074179" cy="469652"/>
          </a:xfrm>
        </p:grpSpPr>
        <p:sp>
          <p:nvSpPr>
            <p:cNvPr id="12" name="流程图: 存储数据 11">
              <a:extLst>
                <a:ext uri="{FF2B5EF4-FFF2-40B4-BE49-F238E27FC236}">
                  <a16:creationId xmlns:a16="http://schemas.microsoft.com/office/drawing/2014/main" id="{80FB370B-3E83-4BD2-B249-39F959910579}"/>
                </a:ext>
              </a:extLst>
            </p:cNvPr>
            <p:cNvSpPr/>
            <p:nvPr/>
          </p:nvSpPr>
          <p:spPr>
            <a:xfrm rot="16200000">
              <a:off x="1044409" y="3252961"/>
              <a:ext cx="469652" cy="1074179"/>
            </a:xfrm>
            <a:prstGeom prst="flowChartOnlineStorag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60F0AC63-FFFE-40E3-B820-76889CE58637}"/>
                </a:ext>
              </a:extLst>
            </p:cNvPr>
            <p:cNvGrpSpPr/>
            <p:nvPr/>
          </p:nvGrpSpPr>
          <p:grpSpPr>
            <a:xfrm>
              <a:off x="1151154" y="3681961"/>
              <a:ext cx="238183" cy="271364"/>
              <a:chOff x="6980238" y="-342900"/>
              <a:chExt cx="1150937" cy="1311275"/>
            </a:xfrm>
            <a:solidFill>
              <a:schemeClr val="bg1"/>
            </a:solidFill>
          </p:grpSpPr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2EFFDA9A-7DB1-4DBA-9C81-742BF6B275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0238" y="-342900"/>
                <a:ext cx="1150937" cy="1311275"/>
              </a:xfrm>
              <a:custGeom>
                <a:avLst/>
                <a:gdLst>
                  <a:gd name="T0" fmla="*/ 152 w 304"/>
                  <a:gd name="T1" fmla="*/ 0 h 347"/>
                  <a:gd name="T2" fmla="*/ 0 w 304"/>
                  <a:gd name="T3" fmla="*/ 71 h 347"/>
                  <a:gd name="T4" fmla="*/ 0 w 304"/>
                  <a:gd name="T5" fmla="*/ 277 h 347"/>
                  <a:gd name="T6" fmla="*/ 152 w 304"/>
                  <a:gd name="T7" fmla="*/ 347 h 347"/>
                  <a:gd name="T8" fmla="*/ 304 w 304"/>
                  <a:gd name="T9" fmla="*/ 277 h 347"/>
                  <a:gd name="T10" fmla="*/ 304 w 304"/>
                  <a:gd name="T11" fmla="*/ 71 h 347"/>
                  <a:gd name="T12" fmla="*/ 152 w 304"/>
                  <a:gd name="T13" fmla="*/ 0 h 347"/>
                  <a:gd name="T14" fmla="*/ 282 w 304"/>
                  <a:gd name="T15" fmla="*/ 277 h 347"/>
                  <a:gd name="T16" fmla="*/ 152 w 304"/>
                  <a:gd name="T17" fmla="*/ 326 h 347"/>
                  <a:gd name="T18" fmla="*/ 22 w 304"/>
                  <a:gd name="T19" fmla="*/ 277 h 347"/>
                  <a:gd name="T20" fmla="*/ 22 w 304"/>
                  <a:gd name="T21" fmla="*/ 236 h 347"/>
                  <a:gd name="T22" fmla="*/ 152 w 304"/>
                  <a:gd name="T23" fmla="*/ 271 h 347"/>
                  <a:gd name="T24" fmla="*/ 282 w 304"/>
                  <a:gd name="T25" fmla="*/ 236 h 347"/>
                  <a:gd name="T26" fmla="*/ 282 w 304"/>
                  <a:gd name="T27" fmla="*/ 277 h 347"/>
                  <a:gd name="T28" fmla="*/ 282 w 304"/>
                  <a:gd name="T29" fmla="*/ 212 h 347"/>
                  <a:gd name="T30" fmla="*/ 282 w 304"/>
                  <a:gd name="T31" fmla="*/ 212 h 347"/>
                  <a:gd name="T32" fmla="*/ 282 w 304"/>
                  <a:gd name="T33" fmla="*/ 212 h 347"/>
                  <a:gd name="T34" fmla="*/ 152 w 304"/>
                  <a:gd name="T35" fmla="*/ 261 h 347"/>
                  <a:gd name="T36" fmla="*/ 22 w 304"/>
                  <a:gd name="T37" fmla="*/ 212 h 347"/>
                  <a:gd name="T38" fmla="*/ 22 w 304"/>
                  <a:gd name="T39" fmla="*/ 212 h 347"/>
                  <a:gd name="T40" fmla="*/ 22 w 304"/>
                  <a:gd name="T41" fmla="*/ 212 h 347"/>
                  <a:gd name="T42" fmla="*/ 22 w 304"/>
                  <a:gd name="T43" fmla="*/ 171 h 347"/>
                  <a:gd name="T44" fmla="*/ 152 w 304"/>
                  <a:gd name="T45" fmla="*/ 206 h 347"/>
                  <a:gd name="T46" fmla="*/ 282 w 304"/>
                  <a:gd name="T47" fmla="*/ 171 h 347"/>
                  <a:gd name="T48" fmla="*/ 282 w 304"/>
                  <a:gd name="T49" fmla="*/ 212 h 347"/>
                  <a:gd name="T50" fmla="*/ 282 w 304"/>
                  <a:gd name="T51" fmla="*/ 147 h 347"/>
                  <a:gd name="T52" fmla="*/ 282 w 304"/>
                  <a:gd name="T53" fmla="*/ 147 h 347"/>
                  <a:gd name="T54" fmla="*/ 282 w 304"/>
                  <a:gd name="T55" fmla="*/ 147 h 347"/>
                  <a:gd name="T56" fmla="*/ 152 w 304"/>
                  <a:gd name="T57" fmla="*/ 195 h 347"/>
                  <a:gd name="T58" fmla="*/ 22 w 304"/>
                  <a:gd name="T59" fmla="*/ 147 h 347"/>
                  <a:gd name="T60" fmla="*/ 22 w 304"/>
                  <a:gd name="T61" fmla="*/ 147 h 347"/>
                  <a:gd name="T62" fmla="*/ 22 w 304"/>
                  <a:gd name="T63" fmla="*/ 147 h 347"/>
                  <a:gd name="T64" fmla="*/ 22 w 304"/>
                  <a:gd name="T65" fmla="*/ 109 h 347"/>
                  <a:gd name="T66" fmla="*/ 152 w 304"/>
                  <a:gd name="T67" fmla="*/ 141 h 347"/>
                  <a:gd name="T68" fmla="*/ 282 w 304"/>
                  <a:gd name="T69" fmla="*/ 109 h 347"/>
                  <a:gd name="T70" fmla="*/ 282 w 304"/>
                  <a:gd name="T71" fmla="*/ 147 h 347"/>
                  <a:gd name="T72" fmla="*/ 152 w 304"/>
                  <a:gd name="T73" fmla="*/ 119 h 347"/>
                  <a:gd name="T74" fmla="*/ 22 w 304"/>
                  <a:gd name="T75" fmla="*/ 71 h 347"/>
                  <a:gd name="T76" fmla="*/ 152 w 304"/>
                  <a:gd name="T77" fmla="*/ 22 h 347"/>
                  <a:gd name="T78" fmla="*/ 282 w 304"/>
                  <a:gd name="T79" fmla="*/ 71 h 347"/>
                  <a:gd name="T80" fmla="*/ 152 w 304"/>
                  <a:gd name="T81" fmla="*/ 119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4" h="347">
                    <a:moveTo>
                      <a:pt x="152" y="0"/>
                    </a:moveTo>
                    <a:cubicBezTo>
                      <a:pt x="79" y="0"/>
                      <a:pt x="0" y="22"/>
                      <a:pt x="0" y="71"/>
                    </a:cubicBezTo>
                    <a:cubicBezTo>
                      <a:pt x="0" y="277"/>
                      <a:pt x="0" y="277"/>
                      <a:pt x="0" y="277"/>
                    </a:cubicBezTo>
                    <a:cubicBezTo>
                      <a:pt x="0" y="325"/>
                      <a:pt x="79" y="347"/>
                      <a:pt x="152" y="347"/>
                    </a:cubicBezTo>
                    <a:cubicBezTo>
                      <a:pt x="225" y="347"/>
                      <a:pt x="304" y="325"/>
                      <a:pt x="304" y="277"/>
                    </a:cubicBezTo>
                    <a:cubicBezTo>
                      <a:pt x="304" y="71"/>
                      <a:pt x="304" y="71"/>
                      <a:pt x="304" y="71"/>
                    </a:cubicBezTo>
                    <a:cubicBezTo>
                      <a:pt x="304" y="22"/>
                      <a:pt x="225" y="0"/>
                      <a:pt x="152" y="0"/>
                    </a:cubicBezTo>
                    <a:close/>
                    <a:moveTo>
                      <a:pt x="282" y="277"/>
                    </a:moveTo>
                    <a:cubicBezTo>
                      <a:pt x="282" y="304"/>
                      <a:pt x="224" y="326"/>
                      <a:pt x="152" y="326"/>
                    </a:cubicBezTo>
                    <a:cubicBezTo>
                      <a:pt x="80" y="326"/>
                      <a:pt x="22" y="304"/>
                      <a:pt x="22" y="277"/>
                    </a:cubicBezTo>
                    <a:cubicBezTo>
                      <a:pt x="22" y="236"/>
                      <a:pt x="22" y="236"/>
                      <a:pt x="22" y="236"/>
                    </a:cubicBezTo>
                    <a:cubicBezTo>
                      <a:pt x="44" y="259"/>
                      <a:pt x="98" y="271"/>
                      <a:pt x="152" y="271"/>
                    </a:cubicBezTo>
                    <a:cubicBezTo>
                      <a:pt x="206" y="271"/>
                      <a:pt x="260" y="259"/>
                      <a:pt x="282" y="236"/>
                    </a:cubicBezTo>
                    <a:lnTo>
                      <a:pt x="282" y="277"/>
                    </a:lnTo>
                    <a:close/>
                    <a:moveTo>
                      <a:pt x="282" y="212"/>
                    </a:moveTo>
                    <a:cubicBezTo>
                      <a:pt x="282" y="212"/>
                      <a:pt x="282" y="212"/>
                      <a:pt x="282" y="212"/>
                    </a:cubicBezTo>
                    <a:cubicBezTo>
                      <a:pt x="282" y="212"/>
                      <a:pt x="282" y="212"/>
                      <a:pt x="282" y="212"/>
                    </a:cubicBezTo>
                    <a:cubicBezTo>
                      <a:pt x="282" y="239"/>
                      <a:pt x="224" y="261"/>
                      <a:pt x="152" y="261"/>
                    </a:cubicBezTo>
                    <a:cubicBezTo>
                      <a:pt x="80" y="261"/>
                      <a:pt x="22" y="239"/>
                      <a:pt x="22" y="212"/>
                    </a:cubicBezTo>
                    <a:cubicBezTo>
                      <a:pt x="22" y="212"/>
                      <a:pt x="22" y="212"/>
                      <a:pt x="22" y="212"/>
                    </a:cubicBezTo>
                    <a:cubicBezTo>
                      <a:pt x="22" y="212"/>
                      <a:pt x="22" y="212"/>
                      <a:pt x="22" y="212"/>
                    </a:cubicBezTo>
                    <a:cubicBezTo>
                      <a:pt x="22" y="171"/>
                      <a:pt x="22" y="171"/>
                      <a:pt x="22" y="171"/>
                    </a:cubicBezTo>
                    <a:cubicBezTo>
                      <a:pt x="44" y="194"/>
                      <a:pt x="98" y="206"/>
                      <a:pt x="152" y="206"/>
                    </a:cubicBezTo>
                    <a:cubicBezTo>
                      <a:pt x="206" y="206"/>
                      <a:pt x="260" y="194"/>
                      <a:pt x="282" y="171"/>
                    </a:cubicBezTo>
                    <a:lnTo>
                      <a:pt x="282" y="212"/>
                    </a:lnTo>
                    <a:close/>
                    <a:moveTo>
                      <a:pt x="282" y="147"/>
                    </a:moveTo>
                    <a:cubicBezTo>
                      <a:pt x="282" y="147"/>
                      <a:pt x="282" y="147"/>
                      <a:pt x="282" y="147"/>
                    </a:cubicBezTo>
                    <a:cubicBezTo>
                      <a:pt x="282" y="147"/>
                      <a:pt x="282" y="147"/>
                      <a:pt x="282" y="147"/>
                    </a:cubicBezTo>
                    <a:cubicBezTo>
                      <a:pt x="282" y="174"/>
                      <a:pt x="224" y="195"/>
                      <a:pt x="152" y="195"/>
                    </a:cubicBezTo>
                    <a:cubicBezTo>
                      <a:pt x="80" y="195"/>
                      <a:pt x="22" y="174"/>
                      <a:pt x="22" y="147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50" y="131"/>
                      <a:pt x="102" y="141"/>
                      <a:pt x="152" y="141"/>
                    </a:cubicBezTo>
                    <a:cubicBezTo>
                      <a:pt x="202" y="141"/>
                      <a:pt x="254" y="131"/>
                      <a:pt x="282" y="109"/>
                    </a:cubicBezTo>
                    <a:lnTo>
                      <a:pt x="282" y="147"/>
                    </a:lnTo>
                    <a:close/>
                    <a:moveTo>
                      <a:pt x="152" y="119"/>
                    </a:moveTo>
                    <a:cubicBezTo>
                      <a:pt x="80" y="119"/>
                      <a:pt x="22" y="98"/>
                      <a:pt x="22" y="71"/>
                    </a:cubicBezTo>
                    <a:cubicBezTo>
                      <a:pt x="22" y="44"/>
                      <a:pt x="80" y="22"/>
                      <a:pt x="152" y="22"/>
                    </a:cubicBezTo>
                    <a:cubicBezTo>
                      <a:pt x="224" y="22"/>
                      <a:pt x="282" y="44"/>
                      <a:pt x="282" y="71"/>
                    </a:cubicBezTo>
                    <a:cubicBezTo>
                      <a:pt x="282" y="98"/>
                      <a:pt x="224" y="119"/>
                      <a:pt x="152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FC27CCCF-668C-40B4-BFF7-AB54528FE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5113" y="681038"/>
                <a:ext cx="82550" cy="841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3C569D58-131F-4F40-8C8E-266E011F3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5113" y="434975"/>
                <a:ext cx="82550" cy="841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4E490D03-9486-41F9-8DF8-C65F08163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5113" y="190500"/>
                <a:ext cx="82550" cy="825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550394" y="978573"/>
            <a:ext cx="1493540" cy="758804"/>
            <a:chOff x="550394" y="978573"/>
            <a:chExt cx="1493540" cy="758804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24308073-86DD-423A-A1C4-F125F001FB10}"/>
                </a:ext>
              </a:extLst>
            </p:cNvPr>
            <p:cNvSpPr/>
            <p:nvPr/>
          </p:nvSpPr>
          <p:spPr>
            <a:xfrm>
              <a:off x="550394" y="978573"/>
              <a:ext cx="1493540" cy="21604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550394" y="1084372"/>
              <a:ext cx="1493540" cy="653005"/>
              <a:chOff x="550394" y="1084372"/>
              <a:chExt cx="1493540" cy="653005"/>
            </a:xfrm>
          </p:grpSpPr>
          <p:sp>
            <p:nvSpPr>
              <p:cNvPr id="8" name="流程图: 存储数据 7">
                <a:extLst>
                  <a:ext uri="{FF2B5EF4-FFF2-40B4-BE49-F238E27FC236}">
                    <a16:creationId xmlns:a16="http://schemas.microsoft.com/office/drawing/2014/main" id="{A4CD38AC-D17F-4E37-BE02-458CA3683B32}"/>
                  </a:ext>
                </a:extLst>
              </p:cNvPr>
              <p:cNvSpPr/>
              <p:nvPr/>
            </p:nvSpPr>
            <p:spPr>
              <a:xfrm rot="16200000">
                <a:off x="970661" y="664105"/>
                <a:ext cx="653005" cy="1493540"/>
              </a:xfrm>
              <a:prstGeom prst="flowChartOnlineStorage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CB4C3895-0975-44C9-A535-1C4FDFA444DE}"/>
                  </a:ext>
                </a:extLst>
              </p:cNvPr>
              <p:cNvGrpSpPr/>
              <p:nvPr/>
            </p:nvGrpSpPr>
            <p:grpSpPr>
              <a:xfrm>
                <a:off x="1126656" y="1295165"/>
                <a:ext cx="352919" cy="353591"/>
                <a:chOff x="5346700" y="-104775"/>
                <a:chExt cx="835025" cy="836613"/>
              </a:xfrm>
              <a:solidFill>
                <a:schemeClr val="bg1"/>
              </a:solidFill>
            </p:grpSpPr>
            <p:sp>
              <p:nvSpPr>
                <p:cNvPr id="25" name="任意多边形: 形状 24">
                  <a:extLst>
                    <a:ext uri="{FF2B5EF4-FFF2-40B4-BE49-F238E27FC236}">
                      <a16:creationId xmlns:a16="http://schemas.microsoft.com/office/drawing/2014/main" id="{E235090D-89D0-4DD5-B907-830588808B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46700" y="-104775"/>
                  <a:ext cx="835025" cy="836613"/>
                </a:xfrm>
                <a:custGeom>
                  <a:avLst/>
                  <a:gdLst>
                    <a:gd name="T0" fmla="*/ 138 w 220"/>
                    <a:gd name="T1" fmla="*/ 0 h 220"/>
                    <a:gd name="T2" fmla="*/ 55 w 220"/>
                    <a:gd name="T3" fmla="*/ 83 h 220"/>
                    <a:gd name="T4" fmla="*/ 65 w 220"/>
                    <a:gd name="T5" fmla="*/ 121 h 220"/>
                    <a:gd name="T6" fmla="*/ 7 w 220"/>
                    <a:gd name="T7" fmla="*/ 178 h 220"/>
                    <a:gd name="T8" fmla="*/ 7 w 220"/>
                    <a:gd name="T9" fmla="*/ 178 h 220"/>
                    <a:gd name="T10" fmla="*/ 0 w 220"/>
                    <a:gd name="T11" fmla="*/ 196 h 220"/>
                    <a:gd name="T12" fmla="*/ 24 w 220"/>
                    <a:gd name="T13" fmla="*/ 220 h 220"/>
                    <a:gd name="T14" fmla="*/ 42 w 220"/>
                    <a:gd name="T15" fmla="*/ 213 h 220"/>
                    <a:gd name="T16" fmla="*/ 42 w 220"/>
                    <a:gd name="T17" fmla="*/ 213 h 220"/>
                    <a:gd name="T18" fmla="*/ 99 w 220"/>
                    <a:gd name="T19" fmla="*/ 155 h 220"/>
                    <a:gd name="T20" fmla="*/ 138 w 220"/>
                    <a:gd name="T21" fmla="*/ 165 h 220"/>
                    <a:gd name="T22" fmla="*/ 220 w 220"/>
                    <a:gd name="T23" fmla="*/ 83 h 220"/>
                    <a:gd name="T24" fmla="*/ 138 w 220"/>
                    <a:gd name="T25" fmla="*/ 0 h 220"/>
                    <a:gd name="T26" fmla="*/ 33 w 220"/>
                    <a:gd name="T27" fmla="*/ 204 h 220"/>
                    <a:gd name="T28" fmla="*/ 24 w 220"/>
                    <a:gd name="T29" fmla="*/ 208 h 220"/>
                    <a:gd name="T30" fmla="*/ 12 w 220"/>
                    <a:gd name="T31" fmla="*/ 196 h 220"/>
                    <a:gd name="T32" fmla="*/ 16 w 220"/>
                    <a:gd name="T33" fmla="*/ 187 h 220"/>
                    <a:gd name="T34" fmla="*/ 16 w 220"/>
                    <a:gd name="T35" fmla="*/ 187 h 220"/>
                    <a:gd name="T36" fmla="*/ 71 w 220"/>
                    <a:gd name="T37" fmla="*/ 132 h 220"/>
                    <a:gd name="T38" fmla="*/ 88 w 220"/>
                    <a:gd name="T39" fmla="*/ 149 h 220"/>
                    <a:gd name="T40" fmla="*/ 33 w 220"/>
                    <a:gd name="T41" fmla="*/ 204 h 220"/>
                    <a:gd name="T42" fmla="*/ 138 w 220"/>
                    <a:gd name="T43" fmla="*/ 151 h 220"/>
                    <a:gd name="T44" fmla="*/ 69 w 220"/>
                    <a:gd name="T45" fmla="*/ 83 h 220"/>
                    <a:gd name="T46" fmla="*/ 138 w 220"/>
                    <a:gd name="T47" fmla="*/ 14 h 220"/>
                    <a:gd name="T48" fmla="*/ 206 w 220"/>
                    <a:gd name="T49" fmla="*/ 83 h 220"/>
                    <a:gd name="T50" fmla="*/ 138 w 220"/>
                    <a:gd name="T51" fmla="*/ 151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20" h="220">
                      <a:moveTo>
                        <a:pt x="138" y="0"/>
                      </a:moveTo>
                      <a:cubicBezTo>
                        <a:pt x="92" y="0"/>
                        <a:pt x="55" y="37"/>
                        <a:pt x="55" y="83"/>
                      </a:cubicBezTo>
                      <a:cubicBezTo>
                        <a:pt x="55" y="96"/>
                        <a:pt x="58" y="110"/>
                        <a:pt x="65" y="121"/>
                      </a:cubicBezTo>
                      <a:cubicBezTo>
                        <a:pt x="7" y="178"/>
                        <a:pt x="7" y="178"/>
                        <a:pt x="7" y="178"/>
                      </a:cubicBezTo>
                      <a:cubicBezTo>
                        <a:pt x="7" y="178"/>
                        <a:pt x="7" y="178"/>
                        <a:pt x="7" y="178"/>
                      </a:cubicBezTo>
                      <a:cubicBezTo>
                        <a:pt x="3" y="183"/>
                        <a:pt x="0" y="189"/>
                        <a:pt x="0" y="196"/>
                      </a:cubicBezTo>
                      <a:cubicBezTo>
                        <a:pt x="0" y="209"/>
                        <a:pt x="11" y="220"/>
                        <a:pt x="24" y="220"/>
                      </a:cubicBezTo>
                      <a:cubicBezTo>
                        <a:pt x="31" y="220"/>
                        <a:pt x="37" y="217"/>
                        <a:pt x="42" y="213"/>
                      </a:cubicBezTo>
                      <a:cubicBezTo>
                        <a:pt x="42" y="213"/>
                        <a:pt x="42" y="213"/>
                        <a:pt x="42" y="213"/>
                      </a:cubicBezTo>
                      <a:cubicBezTo>
                        <a:pt x="99" y="155"/>
                        <a:pt x="99" y="155"/>
                        <a:pt x="99" y="155"/>
                      </a:cubicBezTo>
                      <a:cubicBezTo>
                        <a:pt x="110" y="162"/>
                        <a:pt x="124" y="165"/>
                        <a:pt x="138" y="165"/>
                      </a:cubicBezTo>
                      <a:cubicBezTo>
                        <a:pt x="183" y="165"/>
                        <a:pt x="220" y="128"/>
                        <a:pt x="220" y="83"/>
                      </a:cubicBezTo>
                      <a:cubicBezTo>
                        <a:pt x="220" y="37"/>
                        <a:pt x="183" y="0"/>
                        <a:pt x="138" y="0"/>
                      </a:cubicBezTo>
                      <a:close/>
                      <a:moveTo>
                        <a:pt x="33" y="204"/>
                      </a:moveTo>
                      <a:cubicBezTo>
                        <a:pt x="31" y="206"/>
                        <a:pt x="28" y="208"/>
                        <a:pt x="24" y="208"/>
                      </a:cubicBezTo>
                      <a:cubicBezTo>
                        <a:pt x="18" y="208"/>
                        <a:pt x="12" y="202"/>
                        <a:pt x="12" y="196"/>
                      </a:cubicBezTo>
                      <a:cubicBezTo>
                        <a:pt x="12" y="192"/>
                        <a:pt x="14" y="189"/>
                        <a:pt x="16" y="187"/>
                      </a:cubicBezTo>
                      <a:cubicBezTo>
                        <a:pt x="16" y="187"/>
                        <a:pt x="16" y="187"/>
                        <a:pt x="16" y="187"/>
                      </a:cubicBezTo>
                      <a:cubicBezTo>
                        <a:pt x="71" y="132"/>
                        <a:pt x="71" y="132"/>
                        <a:pt x="71" y="132"/>
                      </a:cubicBezTo>
                      <a:cubicBezTo>
                        <a:pt x="76" y="138"/>
                        <a:pt x="82" y="144"/>
                        <a:pt x="88" y="149"/>
                      </a:cubicBezTo>
                      <a:lnTo>
                        <a:pt x="33" y="204"/>
                      </a:lnTo>
                      <a:close/>
                      <a:moveTo>
                        <a:pt x="138" y="151"/>
                      </a:moveTo>
                      <a:cubicBezTo>
                        <a:pt x="100" y="151"/>
                        <a:pt x="69" y="120"/>
                        <a:pt x="69" y="83"/>
                      </a:cubicBezTo>
                      <a:cubicBezTo>
                        <a:pt x="69" y="45"/>
                        <a:pt x="100" y="14"/>
                        <a:pt x="138" y="14"/>
                      </a:cubicBezTo>
                      <a:cubicBezTo>
                        <a:pt x="175" y="14"/>
                        <a:pt x="206" y="45"/>
                        <a:pt x="206" y="83"/>
                      </a:cubicBezTo>
                      <a:cubicBezTo>
                        <a:pt x="206" y="120"/>
                        <a:pt x="175" y="151"/>
                        <a:pt x="138" y="1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" name="任意多边形: 形状 25">
                  <a:extLst>
                    <a:ext uri="{FF2B5EF4-FFF2-40B4-BE49-F238E27FC236}">
                      <a16:creationId xmlns:a16="http://schemas.microsoft.com/office/drawing/2014/main" id="{85864472-39A0-4A2A-A8B9-0A98237F3B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84838" y="25400"/>
                  <a:ext cx="196850" cy="196850"/>
                </a:xfrm>
                <a:custGeom>
                  <a:avLst/>
                  <a:gdLst>
                    <a:gd name="T0" fmla="*/ 49 w 52"/>
                    <a:gd name="T1" fmla="*/ 0 h 52"/>
                    <a:gd name="T2" fmla="*/ 0 w 52"/>
                    <a:gd name="T3" fmla="*/ 49 h 52"/>
                    <a:gd name="T4" fmla="*/ 4 w 52"/>
                    <a:gd name="T5" fmla="*/ 52 h 52"/>
                    <a:gd name="T6" fmla="*/ 7 w 52"/>
                    <a:gd name="T7" fmla="*/ 49 h 52"/>
                    <a:gd name="T8" fmla="*/ 49 w 52"/>
                    <a:gd name="T9" fmla="*/ 7 h 52"/>
                    <a:gd name="T10" fmla="*/ 52 w 52"/>
                    <a:gd name="T11" fmla="*/ 4 h 52"/>
                    <a:gd name="T12" fmla="*/ 49 w 52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52">
                      <a:moveTo>
                        <a:pt x="49" y="0"/>
                      </a:moveTo>
                      <a:cubicBezTo>
                        <a:pt x="22" y="0"/>
                        <a:pt x="0" y="22"/>
                        <a:pt x="0" y="49"/>
                      </a:cubicBezTo>
                      <a:cubicBezTo>
                        <a:pt x="0" y="50"/>
                        <a:pt x="2" y="52"/>
                        <a:pt x="4" y="52"/>
                      </a:cubicBezTo>
                      <a:cubicBezTo>
                        <a:pt x="6" y="52"/>
                        <a:pt x="7" y="50"/>
                        <a:pt x="7" y="49"/>
                      </a:cubicBezTo>
                      <a:cubicBezTo>
                        <a:pt x="7" y="26"/>
                        <a:pt x="26" y="7"/>
                        <a:pt x="49" y="7"/>
                      </a:cubicBezTo>
                      <a:cubicBezTo>
                        <a:pt x="50" y="7"/>
                        <a:pt x="52" y="6"/>
                        <a:pt x="52" y="4"/>
                      </a:cubicBezTo>
                      <a:cubicBezTo>
                        <a:pt x="52" y="2"/>
                        <a:pt x="50" y="0"/>
                        <a:pt x="4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sp>
        <p:nvSpPr>
          <p:cNvPr id="17" name="平行四边形 16">
            <a:extLst>
              <a:ext uri="{FF2B5EF4-FFF2-40B4-BE49-F238E27FC236}">
                <a16:creationId xmlns:a16="http://schemas.microsoft.com/office/drawing/2014/main" id="{99B6340A-111B-45A6-AD02-90B0A6B3A280}"/>
              </a:ext>
            </a:extLst>
          </p:cNvPr>
          <p:cNvSpPr/>
          <p:nvPr/>
        </p:nvSpPr>
        <p:spPr>
          <a:xfrm>
            <a:off x="3926876" y="1084372"/>
            <a:ext cx="4677771" cy="195977"/>
          </a:xfrm>
          <a:prstGeom prst="parallelogram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0"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dirty="0"/>
              <a:t>标题文本预设</a:t>
            </a:r>
          </a:p>
        </p:txBody>
      </p:sp>
      <p:sp>
        <p:nvSpPr>
          <p:cNvPr id="18" name="平行四边形 17">
            <a:extLst>
              <a:ext uri="{FF2B5EF4-FFF2-40B4-BE49-F238E27FC236}">
                <a16:creationId xmlns:a16="http://schemas.microsoft.com/office/drawing/2014/main" id="{EC531D02-C661-41D8-87DC-C54B1D94991C}"/>
              </a:ext>
            </a:extLst>
          </p:cNvPr>
          <p:cNvSpPr/>
          <p:nvPr/>
        </p:nvSpPr>
        <p:spPr>
          <a:xfrm>
            <a:off x="3926876" y="1921511"/>
            <a:ext cx="4677771" cy="195977"/>
          </a:xfrm>
          <a:prstGeom prst="parallelogram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/>
              <a:t>标题文本预设</a:t>
            </a:r>
          </a:p>
        </p:txBody>
      </p:sp>
      <p:sp>
        <p:nvSpPr>
          <p:cNvPr id="19" name="平行四边形 18">
            <a:extLst>
              <a:ext uri="{FF2B5EF4-FFF2-40B4-BE49-F238E27FC236}">
                <a16:creationId xmlns:a16="http://schemas.microsoft.com/office/drawing/2014/main" id="{843D2AB6-6FBE-4B48-9A93-D798D3D3A50A}"/>
              </a:ext>
            </a:extLst>
          </p:cNvPr>
          <p:cNvSpPr/>
          <p:nvPr/>
        </p:nvSpPr>
        <p:spPr>
          <a:xfrm>
            <a:off x="3926876" y="2791928"/>
            <a:ext cx="4677771" cy="195977"/>
          </a:xfrm>
          <a:prstGeom prst="parallelogram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0"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/>
              <a:t>标题文本预设</a:t>
            </a:r>
          </a:p>
        </p:txBody>
      </p:sp>
      <p:sp>
        <p:nvSpPr>
          <p:cNvPr id="20" name="平行四边形 19">
            <a:extLst>
              <a:ext uri="{FF2B5EF4-FFF2-40B4-BE49-F238E27FC236}">
                <a16:creationId xmlns:a16="http://schemas.microsoft.com/office/drawing/2014/main" id="{232F8FBC-39C7-43E8-82EC-FB70A0C0FA40}"/>
              </a:ext>
            </a:extLst>
          </p:cNvPr>
          <p:cNvSpPr/>
          <p:nvPr/>
        </p:nvSpPr>
        <p:spPr>
          <a:xfrm>
            <a:off x="3926876" y="3625072"/>
            <a:ext cx="4677771" cy="195977"/>
          </a:xfrm>
          <a:prstGeom prst="parallelogram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/>
              <a:t>标题文本预设</a:t>
            </a:r>
          </a:p>
        </p:txBody>
      </p:sp>
      <p:sp>
        <p:nvSpPr>
          <p:cNvPr id="21" name="文本框 41">
            <a:extLst>
              <a:ext uri="{FF2B5EF4-FFF2-40B4-BE49-F238E27FC236}">
                <a16:creationId xmlns:a16="http://schemas.microsoft.com/office/drawing/2014/main" id="{5D63CB52-5C73-4D82-A1A2-A4E9843D1AC3}"/>
              </a:ext>
            </a:extLst>
          </p:cNvPr>
          <p:cNvSpPr txBox="1"/>
          <p:nvPr/>
        </p:nvSpPr>
        <p:spPr>
          <a:xfrm>
            <a:off x="2220486" y="1392275"/>
            <a:ext cx="4002207" cy="401648"/>
          </a:xfrm>
          <a:prstGeom prst="rect">
            <a:avLst/>
          </a:prstGeom>
          <a:noFill/>
        </p:spPr>
        <p:txBody>
          <a:bodyPr wrap="square"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/>
              <a:t>此部分内容作为文字排版占位显示（建议使用主题字体）</a:t>
            </a:r>
            <a:br>
              <a:rPr lang="zh-CN" altLang="en-US" sz="1200" dirty="0"/>
            </a:br>
            <a:r>
              <a:rPr lang="zh-CN" altLang="en-US" sz="1200" dirty="0"/>
              <a:t>如需更改请在（设置形状格式）菜单下（文本选项）中调整</a:t>
            </a:r>
          </a:p>
        </p:txBody>
      </p:sp>
      <p:sp>
        <p:nvSpPr>
          <p:cNvPr id="22" name="文本框 42">
            <a:extLst>
              <a:ext uri="{FF2B5EF4-FFF2-40B4-BE49-F238E27FC236}">
                <a16:creationId xmlns:a16="http://schemas.microsoft.com/office/drawing/2014/main" id="{FAC574BA-4D46-40A5-84B3-7D813077A94D}"/>
              </a:ext>
            </a:extLst>
          </p:cNvPr>
          <p:cNvSpPr txBox="1"/>
          <p:nvPr/>
        </p:nvSpPr>
        <p:spPr>
          <a:xfrm>
            <a:off x="2220486" y="2262341"/>
            <a:ext cx="4002207" cy="387317"/>
          </a:xfrm>
          <a:prstGeom prst="rect">
            <a:avLst/>
          </a:prstGeom>
          <a:noFill/>
        </p:spPr>
        <p:txBody>
          <a:bodyPr wrap="square">
            <a:normAutofit fontScale="70000" lnSpcReduction="20000"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此部分内容作为文字排版占位显示（建议使用主题字体）</a:t>
            </a:r>
            <a:br>
              <a:rPr lang="zh-CN" altLang="en-US" sz="1200" dirty="0"/>
            </a:br>
            <a:r>
              <a:rPr lang="zh-CN" altLang="en-US" sz="1200" dirty="0"/>
              <a:t>如需更改请在（设置形状格式）菜单下（文本选项）中调整</a:t>
            </a:r>
          </a:p>
        </p:txBody>
      </p:sp>
      <p:sp>
        <p:nvSpPr>
          <p:cNvPr id="23" name="文本框 43">
            <a:extLst>
              <a:ext uri="{FF2B5EF4-FFF2-40B4-BE49-F238E27FC236}">
                <a16:creationId xmlns:a16="http://schemas.microsoft.com/office/drawing/2014/main" id="{BEC1C1ED-7479-4B92-BF79-0153D48FC803}"/>
              </a:ext>
            </a:extLst>
          </p:cNvPr>
          <p:cNvSpPr txBox="1"/>
          <p:nvPr/>
        </p:nvSpPr>
        <p:spPr>
          <a:xfrm>
            <a:off x="2220486" y="3099397"/>
            <a:ext cx="4002207" cy="387317"/>
          </a:xfrm>
          <a:prstGeom prst="rect">
            <a:avLst/>
          </a:prstGeom>
          <a:noFill/>
        </p:spPr>
        <p:txBody>
          <a:bodyPr wrap="square">
            <a:normAutofit fontScale="70000" lnSpcReduction="20000"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此部分内容作为文字排版占位显示（建议使用主题字体）</a:t>
            </a:r>
            <a:br>
              <a:rPr lang="zh-CN" altLang="en-US" sz="1200" dirty="0"/>
            </a:br>
            <a:r>
              <a:rPr lang="zh-CN" altLang="en-US" sz="1200" dirty="0"/>
              <a:t>如需更改请在（设置形状格式）菜单下（文本选项）中调整</a:t>
            </a:r>
          </a:p>
        </p:txBody>
      </p:sp>
      <p:sp>
        <p:nvSpPr>
          <p:cNvPr id="24" name="文本框 44">
            <a:extLst>
              <a:ext uri="{FF2B5EF4-FFF2-40B4-BE49-F238E27FC236}">
                <a16:creationId xmlns:a16="http://schemas.microsoft.com/office/drawing/2014/main" id="{30547169-CA41-4C6C-84B9-02E668705879}"/>
              </a:ext>
            </a:extLst>
          </p:cNvPr>
          <p:cNvSpPr txBox="1"/>
          <p:nvPr/>
        </p:nvSpPr>
        <p:spPr>
          <a:xfrm>
            <a:off x="2220486" y="3926911"/>
            <a:ext cx="4002207" cy="387317"/>
          </a:xfrm>
          <a:prstGeom prst="rect">
            <a:avLst/>
          </a:prstGeom>
          <a:noFill/>
        </p:spPr>
        <p:txBody>
          <a:bodyPr wrap="square">
            <a:normAutofit fontScale="70000" lnSpcReduction="20000"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此部分内容作为文字排版占位显示（建议使用主题字体）</a:t>
            </a:r>
            <a:br>
              <a:rPr lang="zh-CN" altLang="en-US" sz="1200" dirty="0"/>
            </a:br>
            <a:r>
              <a:rPr lang="zh-CN" altLang="en-US" sz="1200" dirty="0"/>
              <a:t>如需更改请在（设置形状格式）菜单下（文本选项）中调整</a:t>
            </a:r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id="{0D4D785A-A324-4434-AF14-E0E3B8A9A2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495D1DF3-08F2-4275-BB77-68E0B17348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0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1285FFA-46CF-4D9A-B5AB-CAF86B3459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566" y="-2834520"/>
            <a:ext cx="10299126" cy="919535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44040E3-3921-4EB4-A8B7-DE32BC6C06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1695">
            <a:off x="723718" y="1576321"/>
            <a:ext cx="6450625" cy="678356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C48B06F-1F66-4BD1-92D1-1ECCCDFB03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411106"/>
            <a:ext cx="3579457" cy="376764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220974B-E35B-464F-A9C7-32F8F6F480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2786" y="-1318950"/>
            <a:ext cx="4767458" cy="512034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B8CFAE2-2B57-4FFA-B891-57AFEBB9B4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5898" y="2200141"/>
            <a:ext cx="3308769" cy="391850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991399D-2BD7-4069-A624-4DE7A771866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285" y="-819488"/>
            <a:ext cx="2218011" cy="191522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27E2B33-7C84-4698-A973-133656BAC7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533" y="7853"/>
            <a:ext cx="2702467" cy="1987833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77B3862E-8714-49C0-8CD8-9435B2A227FA}"/>
              </a:ext>
            </a:extLst>
          </p:cNvPr>
          <p:cNvSpPr/>
          <p:nvPr/>
        </p:nvSpPr>
        <p:spPr>
          <a:xfrm>
            <a:off x="3030570" y="2079140"/>
            <a:ext cx="3305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300" dirty="0"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rPr>
              <a:t>标题文本预设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5190E5F-18F0-474B-A1AD-3CB075F1F95C}"/>
              </a:ext>
            </a:extLst>
          </p:cNvPr>
          <p:cNvSpPr/>
          <p:nvPr/>
        </p:nvSpPr>
        <p:spPr>
          <a:xfrm>
            <a:off x="4177369" y="1347614"/>
            <a:ext cx="10427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spc="300" dirty="0">
                <a:latin typeface="Berlin Sans FB" panose="020E0602020502020306" pitchFamily="34" charset="0"/>
                <a:ea typeface="DFPOP1W7-B5" panose="040B07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04</a:t>
            </a:r>
            <a:endParaRPr lang="zh-CN" altLang="en-US" sz="4400" spc="300" dirty="0">
              <a:latin typeface="Berlin Sans FB" panose="020E0602020502020306" pitchFamily="34" charset="0"/>
              <a:ea typeface="DFPOP1W7-B5" panose="040B07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016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F02F955B-3F25-4D18-A40B-D4850E28C4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434" y="-2786628"/>
            <a:ext cx="10299126" cy="9195358"/>
          </a:xfrm>
          <a:prstGeom prst="rect">
            <a:avLst/>
          </a:prstGeom>
        </p:spPr>
      </p:pic>
      <p:sp>
        <p:nvSpPr>
          <p:cNvPr id="4" name="Freeform: Shape 19">
            <a:extLst>
              <a:ext uri="{FF2B5EF4-FFF2-40B4-BE49-F238E27FC236}">
                <a16:creationId xmlns:a16="http://schemas.microsoft.com/office/drawing/2014/main" id="{3A139FD2-527E-498A-B913-DA76C6AA433B}"/>
              </a:ext>
            </a:extLst>
          </p:cNvPr>
          <p:cNvSpPr/>
          <p:nvPr/>
        </p:nvSpPr>
        <p:spPr>
          <a:xfrm>
            <a:off x="1448653" y="951570"/>
            <a:ext cx="3095810" cy="3451859"/>
          </a:xfrm>
          <a:custGeom>
            <a:avLst/>
            <a:gdLst>
              <a:gd name="connsiteX0" fmla="*/ 1124365 w 2248729"/>
              <a:gd name="connsiteY0" fmla="*/ 0 h 2507353"/>
              <a:gd name="connsiteX1" fmla="*/ 1257442 w 2248729"/>
              <a:gd name="connsiteY1" fmla="*/ 31576 h 2507353"/>
              <a:gd name="connsiteX2" fmla="*/ 2115652 w 2248729"/>
              <a:gd name="connsiteY2" fmla="*/ 527274 h 2507353"/>
              <a:gd name="connsiteX3" fmla="*/ 2248729 w 2248729"/>
              <a:gd name="connsiteY3" fmla="*/ 758148 h 2507353"/>
              <a:gd name="connsiteX4" fmla="*/ 2248729 w 2248729"/>
              <a:gd name="connsiteY4" fmla="*/ 1749546 h 2507353"/>
              <a:gd name="connsiteX5" fmla="*/ 2115652 w 2248729"/>
              <a:gd name="connsiteY5" fmla="*/ 1980419 h 2507353"/>
              <a:gd name="connsiteX6" fmla="*/ 1257442 w 2248729"/>
              <a:gd name="connsiteY6" fmla="*/ 2474760 h 2507353"/>
              <a:gd name="connsiteX7" fmla="*/ 991288 w 2248729"/>
              <a:gd name="connsiteY7" fmla="*/ 2474760 h 2507353"/>
              <a:gd name="connsiteX8" fmla="*/ 133077 w 2248729"/>
              <a:gd name="connsiteY8" fmla="*/ 1980419 h 2507353"/>
              <a:gd name="connsiteX9" fmla="*/ 0 w 2248729"/>
              <a:gd name="connsiteY9" fmla="*/ 1749546 h 2507353"/>
              <a:gd name="connsiteX10" fmla="*/ 0 w 2248729"/>
              <a:gd name="connsiteY10" fmla="*/ 758148 h 2507353"/>
              <a:gd name="connsiteX11" fmla="*/ 133077 w 2248729"/>
              <a:gd name="connsiteY11" fmla="*/ 527274 h 2507353"/>
              <a:gd name="connsiteX12" fmla="*/ 991288 w 2248729"/>
              <a:gd name="connsiteY12" fmla="*/ 31576 h 2507353"/>
              <a:gd name="connsiteX13" fmla="*/ 1124365 w 2248729"/>
              <a:gd name="connsiteY13" fmla="*/ 0 h 250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48729" h="2507353">
                <a:moveTo>
                  <a:pt x="1124365" y="0"/>
                </a:moveTo>
                <a:cubicBezTo>
                  <a:pt x="1172571" y="0"/>
                  <a:pt x="1220778" y="10526"/>
                  <a:pt x="1257442" y="31576"/>
                </a:cubicBezTo>
                <a:cubicBezTo>
                  <a:pt x="2115652" y="527274"/>
                  <a:pt x="2115652" y="527274"/>
                  <a:pt x="2115652" y="527274"/>
                </a:cubicBezTo>
                <a:cubicBezTo>
                  <a:pt x="2188980" y="569375"/>
                  <a:pt x="2248729" y="672589"/>
                  <a:pt x="2248729" y="758148"/>
                </a:cubicBezTo>
                <a:cubicBezTo>
                  <a:pt x="2248729" y="1749546"/>
                  <a:pt x="2248729" y="1749546"/>
                  <a:pt x="2248729" y="1749546"/>
                </a:cubicBezTo>
                <a:cubicBezTo>
                  <a:pt x="2248729" y="1833746"/>
                  <a:pt x="2188980" y="1936960"/>
                  <a:pt x="2115652" y="1980419"/>
                </a:cubicBezTo>
                <a:cubicBezTo>
                  <a:pt x="1257442" y="2474760"/>
                  <a:pt x="1257442" y="2474760"/>
                  <a:pt x="1257442" y="2474760"/>
                </a:cubicBezTo>
                <a:cubicBezTo>
                  <a:pt x="1184114" y="2518218"/>
                  <a:pt x="1064616" y="2518218"/>
                  <a:pt x="991288" y="2474760"/>
                </a:cubicBezTo>
                <a:cubicBezTo>
                  <a:pt x="133077" y="1980419"/>
                  <a:pt x="133077" y="1980419"/>
                  <a:pt x="133077" y="1980419"/>
                </a:cubicBezTo>
                <a:cubicBezTo>
                  <a:pt x="59749" y="1936960"/>
                  <a:pt x="0" y="1833746"/>
                  <a:pt x="0" y="1749546"/>
                </a:cubicBezTo>
                <a:lnTo>
                  <a:pt x="0" y="758148"/>
                </a:lnTo>
                <a:cubicBezTo>
                  <a:pt x="0" y="672589"/>
                  <a:pt x="59749" y="569375"/>
                  <a:pt x="133077" y="527274"/>
                </a:cubicBezTo>
                <a:cubicBezTo>
                  <a:pt x="991288" y="31576"/>
                  <a:pt x="991288" y="31576"/>
                  <a:pt x="991288" y="31576"/>
                </a:cubicBezTo>
                <a:cubicBezTo>
                  <a:pt x="1027952" y="10526"/>
                  <a:pt x="1076158" y="0"/>
                  <a:pt x="1124365" y="0"/>
                </a:cubicBezTo>
                <a:close/>
              </a:path>
            </a:pathLst>
          </a:cu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dirty="0"/>
          </a:p>
        </p:txBody>
      </p:sp>
      <p:grpSp>
        <p:nvGrpSpPr>
          <p:cNvPr id="5" name="Group 39">
            <a:extLst>
              <a:ext uri="{FF2B5EF4-FFF2-40B4-BE49-F238E27FC236}">
                <a16:creationId xmlns:a16="http://schemas.microsoft.com/office/drawing/2014/main" id="{8C5242CA-0855-4B99-A103-7AE33AD5BC8D}"/>
              </a:ext>
            </a:extLst>
          </p:cNvPr>
          <p:cNvGrpSpPr/>
          <p:nvPr/>
        </p:nvGrpSpPr>
        <p:grpSpPr>
          <a:xfrm>
            <a:off x="1475656" y="1975421"/>
            <a:ext cx="2889321" cy="1911201"/>
            <a:chOff x="1343472" y="2669899"/>
            <a:chExt cx="3852428" cy="2548267"/>
          </a:xfrm>
        </p:grpSpPr>
        <p:sp>
          <p:nvSpPr>
            <p:cNvPr id="18" name="TextBox 20">
              <a:extLst>
                <a:ext uri="{FF2B5EF4-FFF2-40B4-BE49-F238E27FC236}">
                  <a16:creationId xmlns:a16="http://schemas.microsoft.com/office/drawing/2014/main" id="{7176B2C4-32AC-4D48-BEBC-0B4B8B8131C2}"/>
                </a:ext>
              </a:extLst>
            </p:cNvPr>
            <p:cNvSpPr txBox="1"/>
            <p:nvPr/>
          </p:nvSpPr>
          <p:spPr>
            <a:xfrm>
              <a:off x="2741180" y="3349044"/>
              <a:ext cx="2448272" cy="615553"/>
            </a:xfrm>
            <a:prstGeom prst="rect">
              <a:avLst/>
            </a:prstGeom>
            <a:noFill/>
          </p:spPr>
          <p:txBody>
            <a:bodyPr wrap="square" lIns="0" tIns="0" rIns="0" bIns="0" anchor="b">
              <a:normAutofit fontScale="85000" lnSpcReduction="20000"/>
            </a:bodyPr>
            <a:lstStyle/>
            <a:p>
              <a:pPr algn="ctr"/>
              <a:r>
                <a:rPr lang="en-US" altLang="zh-CN" sz="4000" dirty="0">
                  <a:solidFill>
                    <a:srgbClr val="787777"/>
                  </a:solidFill>
                </a:rPr>
                <a:t>ONTENTS</a:t>
              </a:r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13CC240D-8AAC-4338-8BDA-D33DF7CFB31E}"/>
                </a:ext>
              </a:extLst>
            </p:cNvPr>
            <p:cNvSpPr/>
            <p:nvPr/>
          </p:nvSpPr>
          <p:spPr>
            <a:xfrm>
              <a:off x="1343472" y="2669899"/>
              <a:ext cx="1764196" cy="254826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>
              <a:normAutofit fontScale="40000" lnSpcReduction="20000"/>
            </a:bodyPr>
            <a:lstStyle/>
            <a:p>
              <a:pPr algn="ctr"/>
              <a:r>
                <a:rPr lang="en-US" altLang="zh-CN" sz="34400" b="1" dirty="0">
                  <a:ln w="76200">
                    <a:solidFill>
                      <a:schemeClr val="bg1"/>
                    </a:solidFill>
                  </a:ln>
                  <a:solidFill>
                    <a:srgbClr val="787777"/>
                  </a:solidFill>
                </a:rPr>
                <a:t>C</a:t>
              </a:r>
            </a:p>
          </p:txBody>
        </p:sp>
        <p:sp>
          <p:nvSpPr>
            <p:cNvPr id="20" name="Freeform: Shape 36">
              <a:extLst>
                <a:ext uri="{FF2B5EF4-FFF2-40B4-BE49-F238E27FC236}">
                  <a16:creationId xmlns:a16="http://schemas.microsoft.com/office/drawing/2014/main" id="{5056E178-B44B-4C5D-B5B8-4C1CF4483B3C}"/>
                </a:ext>
              </a:extLst>
            </p:cNvPr>
            <p:cNvSpPr/>
            <p:nvPr/>
          </p:nvSpPr>
          <p:spPr bwMode="auto">
            <a:xfrm>
              <a:off x="2561436" y="4025103"/>
              <a:ext cx="2634464" cy="517004"/>
            </a:xfrm>
            <a:custGeom>
              <a:avLst/>
              <a:gdLst>
                <a:gd name="connsiteX0" fmla="*/ 433731 w 2634464"/>
                <a:gd name="connsiteY0" fmla="*/ 0 h 517004"/>
                <a:gd name="connsiteX1" fmla="*/ 2634464 w 2634464"/>
                <a:gd name="connsiteY1" fmla="*/ 0 h 517004"/>
                <a:gd name="connsiteX2" fmla="*/ 2634464 w 2634464"/>
                <a:gd name="connsiteY2" fmla="*/ 517004 h 517004"/>
                <a:gd name="connsiteX3" fmla="*/ 0 w 2634464"/>
                <a:gd name="connsiteY3" fmla="*/ 517004 h 517004"/>
                <a:gd name="connsiteX4" fmla="*/ 78795 w 2634464"/>
                <a:gd name="connsiteY4" fmla="*/ 483577 h 517004"/>
                <a:gd name="connsiteX5" fmla="*/ 177979 w 2634464"/>
                <a:gd name="connsiteY5" fmla="*/ 418464 h 517004"/>
                <a:gd name="connsiteX6" fmla="*/ 394836 w 2634464"/>
                <a:gd name="connsiteY6" fmla="*/ 119507 h 51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4464" h="517004">
                  <a:moveTo>
                    <a:pt x="433731" y="0"/>
                  </a:moveTo>
                  <a:lnTo>
                    <a:pt x="2634464" y="0"/>
                  </a:lnTo>
                  <a:lnTo>
                    <a:pt x="2634464" y="517004"/>
                  </a:lnTo>
                  <a:lnTo>
                    <a:pt x="0" y="517004"/>
                  </a:lnTo>
                  <a:lnTo>
                    <a:pt x="78795" y="483577"/>
                  </a:lnTo>
                  <a:cubicBezTo>
                    <a:pt x="113598" y="464974"/>
                    <a:pt x="146659" y="443269"/>
                    <a:pt x="177979" y="418464"/>
                  </a:cubicBezTo>
                  <a:cubicBezTo>
                    <a:pt x="271940" y="344049"/>
                    <a:pt x="344225" y="244397"/>
                    <a:pt x="394836" y="119507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square" lIns="0" tIns="0" rIns="0" bIns="0" anchor="ctr" anchorCtr="1" forceAA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lvl="0" algn="dist"/>
              <a:r>
                <a:rPr lang="zh-CN" altLang="en-US" sz="4000" b="1" dirty="0">
                  <a:solidFill>
                    <a:schemeClr val="bg1"/>
                  </a:solidFill>
                </a:rPr>
                <a:t>           目录</a:t>
              </a:r>
            </a:p>
          </p:txBody>
        </p:sp>
      </p:grpSp>
      <p:sp>
        <p:nvSpPr>
          <p:cNvPr id="6" name="Oval 41">
            <a:extLst>
              <a:ext uri="{FF2B5EF4-FFF2-40B4-BE49-F238E27FC236}">
                <a16:creationId xmlns:a16="http://schemas.microsoft.com/office/drawing/2014/main" id="{9864A221-858A-4B0B-B192-388713D2B3FB}"/>
              </a:ext>
            </a:extLst>
          </p:cNvPr>
          <p:cNvSpPr/>
          <p:nvPr/>
        </p:nvSpPr>
        <p:spPr bwMode="auto">
          <a:xfrm>
            <a:off x="4460275" y="1868541"/>
            <a:ext cx="162018" cy="162018"/>
          </a:xfrm>
          <a:prstGeom prst="ellipse">
            <a:avLst/>
          </a:prstGeom>
          <a:solidFill>
            <a:schemeClr val="accent1">
              <a:lumMod val="100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Oval 42">
            <a:extLst>
              <a:ext uri="{FF2B5EF4-FFF2-40B4-BE49-F238E27FC236}">
                <a16:creationId xmlns:a16="http://schemas.microsoft.com/office/drawing/2014/main" id="{870B6E0B-F812-4C01-B130-01C0ECA3A83A}"/>
              </a:ext>
            </a:extLst>
          </p:cNvPr>
          <p:cNvSpPr/>
          <p:nvPr/>
        </p:nvSpPr>
        <p:spPr bwMode="auto">
          <a:xfrm>
            <a:off x="4460275" y="3324441"/>
            <a:ext cx="162018" cy="162018"/>
          </a:xfrm>
          <a:prstGeom prst="ellipse">
            <a:avLst/>
          </a:prstGeom>
          <a:solidFill>
            <a:schemeClr val="accent4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Oval 43">
            <a:extLst>
              <a:ext uri="{FF2B5EF4-FFF2-40B4-BE49-F238E27FC236}">
                <a16:creationId xmlns:a16="http://schemas.microsoft.com/office/drawing/2014/main" id="{7DC9B2D6-2972-458E-8843-65E2F6E42BD6}"/>
              </a:ext>
            </a:extLst>
          </p:cNvPr>
          <p:cNvSpPr/>
          <p:nvPr/>
        </p:nvSpPr>
        <p:spPr bwMode="auto">
          <a:xfrm>
            <a:off x="4460275" y="2353841"/>
            <a:ext cx="162018" cy="162018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Oval 44">
            <a:extLst>
              <a:ext uri="{FF2B5EF4-FFF2-40B4-BE49-F238E27FC236}">
                <a16:creationId xmlns:a16="http://schemas.microsoft.com/office/drawing/2014/main" id="{3D94ACD6-F9F5-415A-AC62-072BE0BFB1B4}"/>
              </a:ext>
            </a:extLst>
          </p:cNvPr>
          <p:cNvSpPr/>
          <p:nvPr/>
        </p:nvSpPr>
        <p:spPr bwMode="auto">
          <a:xfrm>
            <a:off x="4460275" y="2839140"/>
            <a:ext cx="162018" cy="162018"/>
          </a:xfrm>
          <a:prstGeom prst="ellipse">
            <a:avLst/>
          </a:prstGeom>
          <a:solidFill>
            <a:schemeClr val="accent3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FE829053-7C34-4BD6-B4DB-C2F51AD1B7B8}"/>
              </a:ext>
            </a:extLst>
          </p:cNvPr>
          <p:cNvSpPr/>
          <p:nvPr/>
        </p:nvSpPr>
        <p:spPr>
          <a:xfrm>
            <a:off x="5121061" y="1688094"/>
            <a:ext cx="7206149" cy="645345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accent1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11" name="Rectangle 52">
            <a:extLst>
              <a:ext uri="{FF2B5EF4-FFF2-40B4-BE49-F238E27FC236}">
                <a16:creationId xmlns:a16="http://schemas.microsoft.com/office/drawing/2014/main" id="{9270C0EE-E2B2-499D-8072-76DEE3806CD4}"/>
              </a:ext>
            </a:extLst>
          </p:cNvPr>
          <p:cNvSpPr/>
          <p:nvPr/>
        </p:nvSpPr>
        <p:spPr>
          <a:xfrm>
            <a:off x="5121061" y="2178432"/>
            <a:ext cx="7206149" cy="645345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12" name="Rectangle 53">
            <a:extLst>
              <a:ext uri="{FF2B5EF4-FFF2-40B4-BE49-F238E27FC236}">
                <a16:creationId xmlns:a16="http://schemas.microsoft.com/office/drawing/2014/main" id="{03454B12-B7D2-47A6-A4F1-4DB2E9887B04}"/>
              </a:ext>
            </a:extLst>
          </p:cNvPr>
          <p:cNvSpPr/>
          <p:nvPr/>
        </p:nvSpPr>
        <p:spPr>
          <a:xfrm>
            <a:off x="5121061" y="2664487"/>
            <a:ext cx="7206149" cy="645345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accent3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13" name="Rectangle 54">
            <a:extLst>
              <a:ext uri="{FF2B5EF4-FFF2-40B4-BE49-F238E27FC236}">
                <a16:creationId xmlns:a16="http://schemas.microsoft.com/office/drawing/2014/main" id="{1F4D000C-87AA-4447-B1FF-501EC248CBA8}"/>
              </a:ext>
            </a:extLst>
          </p:cNvPr>
          <p:cNvSpPr/>
          <p:nvPr/>
        </p:nvSpPr>
        <p:spPr>
          <a:xfrm>
            <a:off x="5121061" y="3150541"/>
            <a:ext cx="7206149" cy="645345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accent4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14" name="Rectangle 55">
            <a:extLst>
              <a:ext uri="{FF2B5EF4-FFF2-40B4-BE49-F238E27FC236}">
                <a16:creationId xmlns:a16="http://schemas.microsoft.com/office/drawing/2014/main" id="{351CA2B2-8254-4C65-A144-71FB44ADBDA3}"/>
              </a:ext>
            </a:extLst>
          </p:cNvPr>
          <p:cNvSpPr/>
          <p:nvPr/>
        </p:nvSpPr>
        <p:spPr>
          <a:xfrm>
            <a:off x="4756369" y="1811051"/>
            <a:ext cx="204624" cy="276999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pPr algn="ctr"/>
            <a:r>
              <a:rPr lang="en-US" altLang="zh-CN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5" name="Rectangle 56">
            <a:extLst>
              <a:ext uri="{FF2B5EF4-FFF2-40B4-BE49-F238E27FC236}">
                <a16:creationId xmlns:a16="http://schemas.microsoft.com/office/drawing/2014/main" id="{6887BE2D-604F-4377-9770-60A103C9B7E9}"/>
              </a:ext>
            </a:extLst>
          </p:cNvPr>
          <p:cNvSpPr/>
          <p:nvPr/>
        </p:nvSpPr>
        <p:spPr>
          <a:xfrm>
            <a:off x="4746150" y="2301389"/>
            <a:ext cx="225062" cy="276999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pPr algn="ctr"/>
            <a:r>
              <a:rPr lang="en-US" altLang="zh-CN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6" name="Rectangle 57">
            <a:extLst>
              <a:ext uri="{FF2B5EF4-FFF2-40B4-BE49-F238E27FC236}">
                <a16:creationId xmlns:a16="http://schemas.microsoft.com/office/drawing/2014/main" id="{EB458EA8-2751-432E-A281-8B66FFFC16D5}"/>
              </a:ext>
            </a:extLst>
          </p:cNvPr>
          <p:cNvSpPr/>
          <p:nvPr/>
        </p:nvSpPr>
        <p:spPr>
          <a:xfrm>
            <a:off x="4743746" y="2787444"/>
            <a:ext cx="229871" cy="276999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pPr algn="ctr"/>
            <a:r>
              <a:rPr lang="en-US" altLang="zh-CN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7" name="Rectangle 58">
            <a:extLst>
              <a:ext uri="{FF2B5EF4-FFF2-40B4-BE49-F238E27FC236}">
                <a16:creationId xmlns:a16="http://schemas.microsoft.com/office/drawing/2014/main" id="{C5799A47-A2DE-453D-8D88-02EAD66AA54C}"/>
              </a:ext>
            </a:extLst>
          </p:cNvPr>
          <p:cNvSpPr/>
          <p:nvPr/>
        </p:nvSpPr>
        <p:spPr>
          <a:xfrm>
            <a:off x="4746150" y="3273498"/>
            <a:ext cx="225062" cy="276999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pPr algn="ctr"/>
            <a:r>
              <a:rPr lang="en-US" altLang="zh-CN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4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4C937927-D4E0-40CF-9F71-FC1855DA03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9825" y="793675"/>
            <a:ext cx="3579457" cy="376764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DB02682-99AA-4430-89A4-94D5CC5826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763" y="793675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5954764" y="2087032"/>
            <a:ext cx="2074093" cy="2217686"/>
            <a:chOff x="5954764" y="2087032"/>
            <a:chExt cx="2074093" cy="2217686"/>
          </a:xfrm>
        </p:grpSpPr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7B607ABF-A7E4-44A8-A3BF-DB0F4C739B46}"/>
                </a:ext>
              </a:extLst>
            </p:cNvPr>
            <p:cNvSpPr/>
            <p:nvPr/>
          </p:nvSpPr>
          <p:spPr>
            <a:xfrm>
              <a:off x="6522236" y="3312978"/>
              <a:ext cx="469865" cy="241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4" y="0"/>
                  </a:moveTo>
                  <a:lnTo>
                    <a:pt x="21600" y="15846"/>
                  </a:lnTo>
                  <a:lnTo>
                    <a:pt x="20378" y="21600"/>
                  </a:lnTo>
                  <a:lnTo>
                    <a:pt x="0" y="5754"/>
                  </a:lnTo>
                  <a:lnTo>
                    <a:pt x="1224" y="0"/>
                  </a:lnTo>
                  <a:close/>
                </a:path>
              </a:pathLst>
            </a:cu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4792B743-E99D-470B-A96F-C6F0F204C49E}"/>
                </a:ext>
              </a:extLst>
            </p:cNvPr>
            <p:cNvSpPr/>
            <p:nvPr/>
          </p:nvSpPr>
          <p:spPr>
            <a:xfrm>
              <a:off x="6908863" y="2087032"/>
              <a:ext cx="1119994" cy="1741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4" h="21550" extrusionOk="0">
                  <a:moveTo>
                    <a:pt x="11254" y="67"/>
                  </a:moveTo>
                  <a:cubicBezTo>
                    <a:pt x="11071" y="-3"/>
                    <a:pt x="10858" y="-17"/>
                    <a:pt x="10656" y="20"/>
                  </a:cubicBezTo>
                  <a:cubicBezTo>
                    <a:pt x="10464" y="55"/>
                    <a:pt x="10300" y="137"/>
                    <a:pt x="10194" y="254"/>
                  </a:cubicBezTo>
                  <a:lnTo>
                    <a:pt x="8109" y="3875"/>
                  </a:lnTo>
                  <a:lnTo>
                    <a:pt x="7176" y="5456"/>
                  </a:lnTo>
                  <a:cubicBezTo>
                    <a:pt x="7103" y="5581"/>
                    <a:pt x="7102" y="5721"/>
                    <a:pt x="7177" y="5846"/>
                  </a:cubicBezTo>
                  <a:cubicBezTo>
                    <a:pt x="7251" y="5970"/>
                    <a:pt x="7395" y="6064"/>
                    <a:pt x="7570" y="6119"/>
                  </a:cubicBezTo>
                  <a:cubicBezTo>
                    <a:pt x="10920" y="7188"/>
                    <a:pt x="13178" y="9266"/>
                    <a:pt x="12905" y="11409"/>
                  </a:cubicBezTo>
                  <a:cubicBezTo>
                    <a:pt x="12494" y="14637"/>
                    <a:pt x="7535" y="17067"/>
                    <a:pt x="1914" y="15520"/>
                  </a:cubicBezTo>
                  <a:cubicBezTo>
                    <a:pt x="-761" y="17028"/>
                    <a:pt x="-607" y="19921"/>
                    <a:pt x="2221" y="21284"/>
                  </a:cubicBezTo>
                  <a:cubicBezTo>
                    <a:pt x="2409" y="21374"/>
                    <a:pt x="2601" y="21469"/>
                    <a:pt x="2822" y="21507"/>
                  </a:cubicBezTo>
                  <a:cubicBezTo>
                    <a:pt x="3269" y="21583"/>
                    <a:pt x="3716" y="21553"/>
                    <a:pt x="4142" y="21468"/>
                  </a:cubicBezTo>
                  <a:lnTo>
                    <a:pt x="4142" y="19800"/>
                  </a:lnTo>
                  <a:cubicBezTo>
                    <a:pt x="4142" y="18267"/>
                    <a:pt x="5918" y="17020"/>
                    <a:pt x="8101" y="17020"/>
                  </a:cubicBezTo>
                  <a:cubicBezTo>
                    <a:pt x="9656" y="17020"/>
                    <a:pt x="11039" y="17674"/>
                    <a:pt x="11623" y="18686"/>
                  </a:cubicBezTo>
                  <a:lnTo>
                    <a:pt x="11913" y="19186"/>
                  </a:lnTo>
                  <a:cubicBezTo>
                    <a:pt x="15756" y="18135"/>
                    <a:pt x="18714" y="15564"/>
                    <a:pt x="19489" y="12619"/>
                  </a:cubicBezTo>
                  <a:cubicBezTo>
                    <a:pt x="20839" y="7495"/>
                    <a:pt x="16410" y="2035"/>
                    <a:pt x="11254" y="67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F9FB5F15-5B9B-4DC0-AD06-2B9EEB5E280E}"/>
                </a:ext>
              </a:extLst>
            </p:cNvPr>
            <p:cNvSpPr/>
            <p:nvPr/>
          </p:nvSpPr>
          <p:spPr>
            <a:xfrm rot="1760229">
              <a:off x="6357477" y="3205965"/>
              <a:ext cx="553342" cy="177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9" extrusionOk="0">
                  <a:moveTo>
                    <a:pt x="21100" y="1054"/>
                  </a:moveTo>
                  <a:cubicBezTo>
                    <a:pt x="17598" y="-328"/>
                    <a:pt x="14054" y="-351"/>
                    <a:pt x="10550" y="985"/>
                  </a:cubicBezTo>
                  <a:cubicBezTo>
                    <a:pt x="6929" y="2366"/>
                    <a:pt x="3382" y="5187"/>
                    <a:pt x="0" y="9377"/>
                  </a:cubicBezTo>
                  <a:lnTo>
                    <a:pt x="501" y="21249"/>
                  </a:lnTo>
                  <a:lnTo>
                    <a:pt x="21600" y="12932"/>
                  </a:lnTo>
                  <a:lnTo>
                    <a:pt x="21100" y="1054"/>
                  </a:lnTo>
                  <a:close/>
                </a:path>
              </a:pathLst>
            </a:custGeom>
            <a:solidFill>
              <a:srgbClr val="A6AAA9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DB622161-B56D-45D4-8D5A-5294133FC9B5}"/>
                </a:ext>
              </a:extLst>
            </p:cNvPr>
            <p:cNvSpPr/>
            <p:nvPr/>
          </p:nvSpPr>
          <p:spPr>
            <a:xfrm>
              <a:off x="5954764" y="3485851"/>
              <a:ext cx="1992074" cy="818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3" extrusionOk="0">
                  <a:moveTo>
                    <a:pt x="15199" y="3"/>
                  </a:moveTo>
                  <a:cubicBezTo>
                    <a:pt x="14021" y="111"/>
                    <a:pt x="13113" y="2547"/>
                    <a:pt x="13187" y="5398"/>
                  </a:cubicBezTo>
                  <a:lnTo>
                    <a:pt x="13187" y="12894"/>
                  </a:lnTo>
                  <a:lnTo>
                    <a:pt x="1892" y="12894"/>
                  </a:lnTo>
                  <a:cubicBezTo>
                    <a:pt x="846" y="12894"/>
                    <a:pt x="0" y="14952"/>
                    <a:pt x="0" y="17487"/>
                  </a:cubicBezTo>
                  <a:lnTo>
                    <a:pt x="0" y="21523"/>
                  </a:lnTo>
                  <a:lnTo>
                    <a:pt x="21600" y="21523"/>
                  </a:lnTo>
                  <a:cubicBezTo>
                    <a:pt x="21600" y="21523"/>
                    <a:pt x="21600" y="17487"/>
                    <a:pt x="21600" y="17487"/>
                  </a:cubicBezTo>
                  <a:cubicBezTo>
                    <a:pt x="21600" y="14952"/>
                    <a:pt x="20751" y="12894"/>
                    <a:pt x="19705" y="12894"/>
                  </a:cubicBezTo>
                  <a:lnTo>
                    <a:pt x="18966" y="12894"/>
                  </a:lnTo>
                  <a:lnTo>
                    <a:pt x="17168" y="3211"/>
                  </a:lnTo>
                  <a:cubicBezTo>
                    <a:pt x="16870" y="1218"/>
                    <a:pt x="16073" y="-77"/>
                    <a:pt x="15199" y="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712099" y="1086585"/>
            <a:ext cx="945121" cy="1818253"/>
            <a:chOff x="6712099" y="1086585"/>
            <a:chExt cx="945121" cy="1818253"/>
          </a:xfrm>
        </p:grpSpPr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D5037B05-3405-4F07-8AE0-CF5A43106AA4}"/>
                </a:ext>
              </a:extLst>
            </p:cNvPr>
            <p:cNvGrpSpPr/>
            <p:nvPr/>
          </p:nvGrpSpPr>
          <p:grpSpPr>
            <a:xfrm>
              <a:off x="6712099" y="1086585"/>
              <a:ext cx="945121" cy="1818253"/>
              <a:chOff x="33877" y="-1"/>
              <a:chExt cx="1897261" cy="3650008"/>
            </a:xfrm>
          </p:grpSpPr>
          <p:sp>
            <p:nvSpPr>
              <p:cNvPr id="52" name="矩形: 圆角 51">
                <a:extLst>
                  <a:ext uri="{FF2B5EF4-FFF2-40B4-BE49-F238E27FC236}">
                    <a16:creationId xmlns:a16="http://schemas.microsoft.com/office/drawing/2014/main" id="{BFFD499C-0084-4CD6-BEB6-CB22714A503C}"/>
                  </a:ext>
                </a:extLst>
              </p:cNvPr>
              <p:cNvSpPr/>
              <p:nvPr/>
            </p:nvSpPr>
            <p:spPr>
              <a:xfrm rot="1362301">
                <a:off x="416811" y="1071358"/>
                <a:ext cx="819350" cy="2324224"/>
              </a:xfrm>
              <a:prstGeom prst="roundRect">
                <a:avLst>
                  <a:gd name="adj" fmla="val 28940"/>
                </a:avLst>
              </a:prstGeom>
              <a:solidFill>
                <a:srgbClr val="A6AAA9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任意多边形: 形状 52">
                <a:extLst>
                  <a:ext uri="{FF2B5EF4-FFF2-40B4-BE49-F238E27FC236}">
                    <a16:creationId xmlns:a16="http://schemas.microsoft.com/office/drawing/2014/main" id="{33C66E1A-204B-4D02-BA51-6C6CD4711618}"/>
                  </a:ext>
                </a:extLst>
              </p:cNvPr>
              <p:cNvSpPr/>
              <p:nvPr/>
            </p:nvSpPr>
            <p:spPr>
              <a:xfrm>
                <a:off x="33877" y="3144457"/>
                <a:ext cx="646511" cy="505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249" y="0"/>
                    </a:moveTo>
                    <a:lnTo>
                      <a:pt x="0" y="13174"/>
                    </a:lnTo>
                    <a:lnTo>
                      <a:pt x="15905" y="21600"/>
                    </a:lnTo>
                    <a:lnTo>
                      <a:pt x="21600" y="10251"/>
                    </a:lnTo>
                    <a:cubicBezTo>
                      <a:pt x="21600" y="10251"/>
                      <a:pt x="2249" y="0"/>
                      <a:pt x="2249" y="0"/>
                    </a:cubicBezTo>
                    <a:close/>
                  </a:path>
                </a:pathLst>
              </a:custGeom>
              <a:solidFill>
                <a:srgbClr val="DCDEE0">
                  <a:alpha val="6345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任意多边形: 形状 53">
                <a:extLst>
                  <a:ext uri="{FF2B5EF4-FFF2-40B4-BE49-F238E27FC236}">
                    <a16:creationId xmlns:a16="http://schemas.microsoft.com/office/drawing/2014/main" id="{6FAB2B08-93A5-414E-A0A8-28EC44C61D6D}"/>
                  </a:ext>
                </a:extLst>
              </p:cNvPr>
              <p:cNvSpPr/>
              <p:nvPr/>
            </p:nvSpPr>
            <p:spPr>
              <a:xfrm>
                <a:off x="1342609" y="173888"/>
                <a:ext cx="481590" cy="4024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453"/>
                    </a:moveTo>
                    <a:lnTo>
                      <a:pt x="4547" y="0"/>
                    </a:lnTo>
                    <a:lnTo>
                      <a:pt x="0" y="13147"/>
                    </a:lnTo>
                    <a:lnTo>
                      <a:pt x="17048" y="21600"/>
                    </a:lnTo>
                    <a:cubicBezTo>
                      <a:pt x="17048" y="21600"/>
                      <a:pt x="21600" y="8453"/>
                      <a:pt x="21600" y="8453"/>
                    </a:cubicBezTo>
                    <a:close/>
                  </a:path>
                </a:pathLst>
              </a:custGeom>
              <a:solidFill>
                <a:srgbClr val="A6AAA9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任意多边形: 形状 54">
                <a:extLst>
                  <a:ext uri="{FF2B5EF4-FFF2-40B4-BE49-F238E27FC236}">
                    <a16:creationId xmlns:a16="http://schemas.microsoft.com/office/drawing/2014/main" id="{8EBABEC8-BC97-4F2D-BC60-16B63137C640}"/>
                  </a:ext>
                </a:extLst>
              </p:cNvPr>
              <p:cNvSpPr/>
              <p:nvPr/>
            </p:nvSpPr>
            <p:spPr>
              <a:xfrm>
                <a:off x="1026448" y="363585"/>
                <a:ext cx="770287" cy="8792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854" y="0"/>
                    </a:moveTo>
                    <a:lnTo>
                      <a:pt x="0" y="16612"/>
                    </a:lnTo>
                    <a:lnTo>
                      <a:pt x="13746" y="21600"/>
                    </a:lnTo>
                    <a:lnTo>
                      <a:pt x="21600" y="4988"/>
                    </a:lnTo>
                    <a:cubicBezTo>
                      <a:pt x="21600" y="4988"/>
                      <a:pt x="7854" y="0"/>
                      <a:pt x="7854" y="0"/>
                    </a:cubicBezTo>
                    <a:close/>
                  </a:path>
                </a:pathLst>
              </a:custGeom>
              <a:solidFill>
                <a:srgbClr val="A6AAA9">
                  <a:alpha val="6345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任意多边形: 形状 55">
                <a:extLst>
                  <a:ext uri="{FF2B5EF4-FFF2-40B4-BE49-F238E27FC236}">
                    <a16:creationId xmlns:a16="http://schemas.microsoft.com/office/drawing/2014/main" id="{BE4FE3D9-00A4-4622-8CF6-6AE379F21468}"/>
                  </a:ext>
                </a:extLst>
              </p:cNvPr>
              <p:cNvSpPr/>
              <p:nvPr/>
            </p:nvSpPr>
            <p:spPr>
              <a:xfrm>
                <a:off x="1374225" y="-1"/>
                <a:ext cx="556913" cy="3959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2" h="21070" extrusionOk="0">
                    <a:moveTo>
                      <a:pt x="21008" y="13226"/>
                    </a:moveTo>
                    <a:cubicBezTo>
                      <a:pt x="21600" y="11226"/>
                      <a:pt x="20922" y="8932"/>
                      <a:pt x="19488" y="8104"/>
                    </a:cubicBezTo>
                    <a:lnTo>
                      <a:pt x="5998" y="300"/>
                    </a:lnTo>
                    <a:cubicBezTo>
                      <a:pt x="4564" y="-530"/>
                      <a:pt x="2920" y="420"/>
                      <a:pt x="2328" y="2420"/>
                    </a:cubicBezTo>
                    <a:lnTo>
                      <a:pt x="0" y="10264"/>
                    </a:lnTo>
                    <a:lnTo>
                      <a:pt x="18679" y="21070"/>
                    </a:lnTo>
                    <a:cubicBezTo>
                      <a:pt x="18679" y="21070"/>
                      <a:pt x="21008" y="13226"/>
                      <a:pt x="21008" y="13226"/>
                    </a:cubicBezTo>
                    <a:close/>
                  </a:path>
                </a:pathLst>
              </a:custGeom>
              <a:solidFill>
                <a:srgbClr val="000000">
                  <a:alpha val="6345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46DCC485-726E-4CCC-A710-C92D20D49ADE}"/>
                </a:ext>
              </a:extLst>
            </p:cNvPr>
            <p:cNvSpPr/>
            <p:nvPr/>
          </p:nvSpPr>
          <p:spPr>
            <a:xfrm>
              <a:off x="7129738" y="2082473"/>
              <a:ext cx="411613" cy="411614"/>
            </a:xfrm>
            <a:prstGeom prst="ellipse">
              <a:avLst/>
            </a:pr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45" name="椭圆 44">
            <a:extLst>
              <a:ext uri="{FF2B5EF4-FFF2-40B4-BE49-F238E27FC236}">
                <a16:creationId xmlns:a16="http://schemas.microsoft.com/office/drawing/2014/main" id="{773A35A2-6437-4478-96AF-32E7A57600EF}"/>
              </a:ext>
            </a:extLst>
          </p:cNvPr>
          <p:cNvSpPr/>
          <p:nvPr/>
        </p:nvSpPr>
        <p:spPr bwMode="auto">
          <a:xfrm>
            <a:off x="4572000" y="1591241"/>
            <a:ext cx="1471015" cy="147101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8AE59F2E-009C-44EB-875F-60F914DE52E7}"/>
              </a:ext>
            </a:extLst>
          </p:cNvPr>
          <p:cNvSpPr/>
          <p:nvPr/>
        </p:nvSpPr>
        <p:spPr>
          <a:xfrm>
            <a:off x="4915270" y="1942932"/>
            <a:ext cx="741465" cy="74146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4552074" y="1579736"/>
            <a:ext cx="2070094" cy="1673542"/>
            <a:chOff x="4552074" y="1579736"/>
            <a:chExt cx="2070094" cy="1673542"/>
          </a:xfrm>
        </p:grpSpPr>
        <p:grpSp>
          <p:nvGrpSpPr>
            <p:cNvPr id="59" name="组合 58"/>
            <p:cNvGrpSpPr/>
            <p:nvPr/>
          </p:nvGrpSpPr>
          <p:grpSpPr>
            <a:xfrm>
              <a:off x="4906900" y="2029551"/>
              <a:ext cx="1715268" cy="1223727"/>
              <a:chOff x="4906900" y="2029551"/>
              <a:chExt cx="1715268" cy="1223727"/>
            </a:xfrm>
          </p:grpSpPr>
          <p:sp>
            <p:nvSpPr>
              <p:cNvPr id="43" name="任意多边形: 形状 42">
                <a:extLst>
                  <a:ext uri="{FF2B5EF4-FFF2-40B4-BE49-F238E27FC236}">
                    <a16:creationId xmlns:a16="http://schemas.microsoft.com/office/drawing/2014/main" id="{6370D80F-D443-4ACD-B54B-A72079D56492}"/>
                  </a:ext>
                </a:extLst>
              </p:cNvPr>
              <p:cNvSpPr/>
              <p:nvPr/>
            </p:nvSpPr>
            <p:spPr>
              <a:xfrm rot="1055828" flipH="1">
                <a:off x="4906900" y="2029551"/>
                <a:ext cx="1715268" cy="1098962"/>
              </a:xfrm>
              <a:custGeom>
                <a:avLst/>
                <a:gdLst>
                  <a:gd name="connsiteX0" fmla="*/ 2287024 w 2287024"/>
                  <a:gd name="connsiteY0" fmla="*/ 1460653 h 1465282"/>
                  <a:gd name="connsiteX1" fmla="*/ 2285051 w 2287024"/>
                  <a:gd name="connsiteY1" fmla="*/ 1461929 h 1465282"/>
                  <a:gd name="connsiteX2" fmla="*/ 2286750 w 2287024"/>
                  <a:gd name="connsiteY2" fmla="*/ 1465282 h 1465282"/>
                  <a:gd name="connsiteX3" fmla="*/ 1048593 w 2287024"/>
                  <a:gd name="connsiteY3" fmla="*/ 0 h 1465282"/>
                  <a:gd name="connsiteX4" fmla="*/ 0 w 2287024"/>
                  <a:gd name="connsiteY4" fmla="*/ 1210553 h 1465282"/>
                  <a:gd name="connsiteX5" fmla="*/ 803381 w 2287024"/>
                  <a:gd name="connsiteY5" fmla="*/ 862800 h 1465282"/>
                  <a:gd name="connsiteX6" fmla="*/ 877612 w 2287024"/>
                  <a:gd name="connsiteY6" fmla="*/ 833843 h 1465282"/>
                  <a:gd name="connsiteX7" fmla="*/ 849330 w 2287024"/>
                  <a:gd name="connsiteY7" fmla="*/ 686909 h 1465282"/>
                  <a:gd name="connsiteX8" fmla="*/ 891273 w 2287024"/>
                  <a:gd name="connsiteY8" fmla="*/ 299749 h 1465282"/>
                  <a:gd name="connsiteX9" fmla="*/ 1021464 w 2287024"/>
                  <a:gd name="connsiteY9" fmla="*/ 35101 h 1465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7024" h="1465282">
                    <a:moveTo>
                      <a:pt x="2287024" y="1460653"/>
                    </a:moveTo>
                    <a:lnTo>
                      <a:pt x="2285051" y="1461929"/>
                    </a:lnTo>
                    <a:lnTo>
                      <a:pt x="2286750" y="1465282"/>
                    </a:lnTo>
                    <a:close/>
                    <a:moveTo>
                      <a:pt x="1048593" y="0"/>
                    </a:moveTo>
                    <a:lnTo>
                      <a:pt x="0" y="1210553"/>
                    </a:lnTo>
                    <a:lnTo>
                      <a:pt x="803381" y="862800"/>
                    </a:lnTo>
                    <a:lnTo>
                      <a:pt x="877612" y="833843"/>
                    </a:lnTo>
                    <a:lnTo>
                      <a:pt x="849330" y="686909"/>
                    </a:lnTo>
                    <a:cubicBezTo>
                      <a:pt x="837498" y="560070"/>
                      <a:pt x="850338" y="428816"/>
                      <a:pt x="891273" y="299749"/>
                    </a:cubicBezTo>
                    <a:cubicBezTo>
                      <a:pt x="921975" y="202948"/>
                      <a:pt x="966300" y="114251"/>
                      <a:pt x="1021464" y="35101"/>
                    </a:cubicBezTo>
                    <a:close/>
                  </a:path>
                </a:pathLst>
              </a:custGeom>
              <a:solidFill>
                <a:srgbClr val="DCDEE0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任意多边形: 形状 43">
                <a:extLst>
                  <a:ext uri="{FF2B5EF4-FFF2-40B4-BE49-F238E27FC236}">
                    <a16:creationId xmlns:a16="http://schemas.microsoft.com/office/drawing/2014/main" id="{E388E395-6459-4275-9A7B-0EA32457B4B4}"/>
                  </a:ext>
                </a:extLst>
              </p:cNvPr>
              <p:cNvSpPr/>
              <p:nvPr/>
            </p:nvSpPr>
            <p:spPr>
              <a:xfrm rot="1055828" flipH="1">
                <a:off x="5328076" y="2718653"/>
                <a:ext cx="1188101" cy="534625"/>
              </a:xfrm>
              <a:custGeom>
                <a:avLst/>
                <a:gdLst>
                  <a:gd name="connsiteX0" fmla="*/ 890279 w 1584135"/>
                  <a:gd name="connsiteY0" fmla="*/ 2854 h 712833"/>
                  <a:gd name="connsiteX1" fmla="*/ 856093 w 1584135"/>
                  <a:gd name="connsiteY1" fmla="*/ 0 h 712833"/>
                  <a:gd name="connsiteX2" fmla="*/ 0 w 1584135"/>
                  <a:gd name="connsiteY2" fmla="*/ 372719 h 712833"/>
                  <a:gd name="connsiteX3" fmla="*/ 755104 w 1584135"/>
                  <a:gd name="connsiteY3" fmla="*/ 548782 h 712833"/>
                  <a:gd name="connsiteX4" fmla="*/ 1584135 w 1584135"/>
                  <a:gd name="connsiteY4" fmla="*/ 712833 h 712833"/>
                  <a:gd name="connsiteX5" fmla="*/ 1584048 w 1584135"/>
                  <a:gd name="connsiteY5" fmla="*/ 712044 h 712833"/>
                  <a:gd name="connsiteX6" fmla="*/ 1542459 w 1584135"/>
                  <a:gd name="connsiteY6" fmla="*/ 701128 h 712833"/>
                  <a:gd name="connsiteX7" fmla="*/ 898034 w 1584135"/>
                  <a:gd name="connsiteY7" fmla="*/ 43143 h 71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84135" h="712833">
                    <a:moveTo>
                      <a:pt x="890279" y="2854"/>
                    </a:moveTo>
                    <a:lnTo>
                      <a:pt x="856093" y="0"/>
                    </a:lnTo>
                    <a:lnTo>
                      <a:pt x="0" y="372719"/>
                    </a:lnTo>
                    <a:cubicBezTo>
                      <a:pt x="250748" y="435455"/>
                      <a:pt x="502523" y="494165"/>
                      <a:pt x="755104" y="548782"/>
                    </a:cubicBezTo>
                    <a:cubicBezTo>
                      <a:pt x="1030495" y="608317"/>
                      <a:pt x="1306838" y="663001"/>
                      <a:pt x="1584135" y="712833"/>
                    </a:cubicBezTo>
                    <a:lnTo>
                      <a:pt x="1584048" y="712044"/>
                    </a:lnTo>
                    <a:lnTo>
                      <a:pt x="1542459" y="701128"/>
                    </a:lnTo>
                    <a:cubicBezTo>
                      <a:pt x="1219791" y="598790"/>
                      <a:pt x="987158" y="345078"/>
                      <a:pt x="898034" y="43143"/>
                    </a:cubicBezTo>
                    <a:close/>
                  </a:path>
                </a:pathLst>
              </a:custGeom>
              <a:solidFill>
                <a:srgbClr val="53585F">
                  <a:alpha val="53037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8" name="圆: 空心 27">
              <a:extLst>
                <a:ext uri="{FF2B5EF4-FFF2-40B4-BE49-F238E27FC236}">
                  <a16:creationId xmlns:a16="http://schemas.microsoft.com/office/drawing/2014/main" id="{E37646EA-DA7F-4241-A1C1-82FA36BEB0BF}"/>
                </a:ext>
              </a:extLst>
            </p:cNvPr>
            <p:cNvSpPr/>
            <p:nvPr/>
          </p:nvSpPr>
          <p:spPr>
            <a:xfrm>
              <a:off x="4552074" y="1579736"/>
              <a:ext cx="1467856" cy="1467856"/>
            </a:xfrm>
            <a:prstGeom prst="donut">
              <a:avLst>
                <a:gd name="adj" fmla="val 15000"/>
              </a:avLst>
            </a:prstGeom>
            <a:solidFill>
              <a:schemeClr val="tx2">
                <a:lumMod val="40000"/>
                <a:lumOff val="60000"/>
                <a:alpha val="3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9" name="空心弧 28">
            <a:extLst>
              <a:ext uri="{FF2B5EF4-FFF2-40B4-BE49-F238E27FC236}">
                <a16:creationId xmlns:a16="http://schemas.microsoft.com/office/drawing/2014/main" id="{8F1BCBDD-0468-45A2-90FA-FA6A92DA2CC7}"/>
              </a:ext>
            </a:extLst>
          </p:cNvPr>
          <p:cNvSpPr/>
          <p:nvPr/>
        </p:nvSpPr>
        <p:spPr>
          <a:xfrm>
            <a:off x="4552074" y="1575594"/>
            <a:ext cx="1467856" cy="1467856"/>
          </a:xfrm>
          <a:prstGeom prst="blockArc">
            <a:avLst>
              <a:gd name="adj1" fmla="val 16200000"/>
              <a:gd name="adj2" fmla="val 8640000"/>
              <a:gd name="adj3" fmla="val 15000"/>
            </a:avLst>
          </a:prstGeom>
          <a:solidFill>
            <a:schemeClr val="accent1">
              <a:lumMod val="10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5BC14F8F-893E-4183-A448-48CBA1837E96}"/>
              </a:ext>
            </a:extLst>
          </p:cNvPr>
          <p:cNvGrpSpPr/>
          <p:nvPr/>
        </p:nvGrpSpPr>
        <p:grpSpPr>
          <a:xfrm>
            <a:off x="4581880" y="1579093"/>
            <a:ext cx="1408245" cy="1469136"/>
            <a:chOff x="4687315" y="1592322"/>
            <a:chExt cx="2817370" cy="2939200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2EE23A6E-2E49-4B86-9FE2-DAAFA4A7CA2B}"/>
                </a:ext>
              </a:extLst>
            </p:cNvPr>
            <p:cNvSpPr/>
            <p:nvPr/>
          </p:nvSpPr>
          <p:spPr>
            <a:xfrm rot="-4320000">
              <a:off x="4889455" y="24523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232BD18-14A2-4639-BA52-FF1931C1DB61}"/>
                </a:ext>
              </a:extLst>
            </p:cNvPr>
            <p:cNvSpPr/>
            <p:nvPr/>
          </p:nvSpPr>
          <p:spPr>
            <a:xfrm rot="-2160000">
              <a:off x="5341582" y="18300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CA696589-F3B8-4675-8995-9652E839179A}"/>
                </a:ext>
              </a:extLst>
            </p:cNvPr>
            <p:cNvSpPr/>
            <p:nvPr/>
          </p:nvSpPr>
          <p:spPr>
            <a:xfrm>
              <a:off x="6073140" y="1592322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AA2F368C-3A36-4333-9D0C-4AB4A2783558}"/>
                </a:ext>
              </a:extLst>
            </p:cNvPr>
            <p:cNvSpPr/>
            <p:nvPr/>
          </p:nvSpPr>
          <p:spPr>
            <a:xfrm rot="2160000">
              <a:off x="6804698" y="18300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46381FB0-C932-4438-AB68-A161B0AA05AB}"/>
                </a:ext>
              </a:extLst>
            </p:cNvPr>
            <p:cNvSpPr/>
            <p:nvPr/>
          </p:nvSpPr>
          <p:spPr>
            <a:xfrm rot="4320000">
              <a:off x="7256825" y="24523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CCC6A68A-993A-4A42-9BD3-24D2DB7CB296}"/>
                </a:ext>
              </a:extLst>
            </p:cNvPr>
            <p:cNvSpPr/>
            <p:nvPr/>
          </p:nvSpPr>
          <p:spPr>
            <a:xfrm rot="6480000">
              <a:off x="7256825" y="3221524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C9D350A6-3EB8-43F7-9CCD-C08FD5F8360E}"/>
                </a:ext>
              </a:extLst>
            </p:cNvPr>
            <p:cNvSpPr/>
            <p:nvPr/>
          </p:nvSpPr>
          <p:spPr>
            <a:xfrm rot="8640000">
              <a:off x="6804698" y="3843825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8DB5009F-A8AF-418E-A326-899595D60A47}"/>
                </a:ext>
              </a:extLst>
            </p:cNvPr>
            <p:cNvSpPr/>
            <p:nvPr/>
          </p:nvSpPr>
          <p:spPr>
            <a:xfrm rot="10800000">
              <a:off x="6073140" y="4081522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9A07E47B-DEA3-4197-A32D-59F1DD7A7F89}"/>
                </a:ext>
              </a:extLst>
            </p:cNvPr>
            <p:cNvSpPr/>
            <p:nvPr/>
          </p:nvSpPr>
          <p:spPr>
            <a:xfrm rot="12960000">
              <a:off x="5341582" y="3843825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05AE47ED-F846-4604-882B-53347D2DF96B}"/>
                </a:ext>
              </a:extLst>
            </p:cNvPr>
            <p:cNvSpPr/>
            <p:nvPr/>
          </p:nvSpPr>
          <p:spPr>
            <a:xfrm rot="15120000">
              <a:off x="4889455" y="3221524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33185DCB-54C2-4A0C-A850-194702429429}"/>
              </a:ext>
            </a:extLst>
          </p:cNvPr>
          <p:cNvSpPr/>
          <p:nvPr/>
        </p:nvSpPr>
        <p:spPr>
          <a:xfrm>
            <a:off x="5121790" y="2190505"/>
            <a:ext cx="328422" cy="246317"/>
          </a:xfrm>
          <a:prstGeom prst="rect">
            <a:avLst/>
          </a:prstGeom>
        </p:spPr>
        <p:txBody>
          <a:bodyPr wrap="square" anchor="ctr">
            <a:prstTxWarp prst="textPlain">
              <a:avLst/>
            </a:prstTxWarp>
            <a:normAutofit fontScale="25000" lnSpcReduction="20000"/>
          </a:bodyPr>
          <a:lstStyle/>
          <a:p>
            <a:pPr lvl="0" algn="ctr"/>
            <a:r>
              <a:rPr lang="en-US" altLang="zh-CN" sz="3600">
                <a:solidFill>
                  <a:prstClr val="white"/>
                </a:solidFill>
                <a:latin typeface="Impact" panose="020B0806030902050204" pitchFamily="34" charset="0"/>
              </a:rPr>
              <a:t>65%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FCD726D6-F92F-4A9C-8956-0A88272C9C92}"/>
              </a:ext>
            </a:extLst>
          </p:cNvPr>
          <p:cNvGrpSpPr/>
          <p:nvPr/>
        </p:nvGrpSpPr>
        <p:grpSpPr>
          <a:xfrm>
            <a:off x="872589" y="1237465"/>
            <a:ext cx="3326653" cy="3103990"/>
            <a:chOff x="6786970" y="1649954"/>
            <a:chExt cx="4435538" cy="4138653"/>
          </a:xfrm>
        </p:grpSpPr>
        <p:sp>
          <p:nvSpPr>
            <p:cNvPr id="7" name="菱形 6">
              <a:extLst>
                <a:ext uri="{FF2B5EF4-FFF2-40B4-BE49-F238E27FC236}">
                  <a16:creationId xmlns:a16="http://schemas.microsoft.com/office/drawing/2014/main" id="{5607263C-C6C7-4616-AAC3-19608F23BD67}"/>
                </a:ext>
              </a:extLst>
            </p:cNvPr>
            <p:cNvSpPr/>
            <p:nvPr/>
          </p:nvSpPr>
          <p:spPr>
            <a:xfrm>
              <a:off x="6786970" y="5164258"/>
              <a:ext cx="624349" cy="624349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  <a:endParaRPr lang="en-US" altLang="zh-CN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DFC1AB4B-39D3-4C0B-9867-EFE80E106668}"/>
                </a:ext>
              </a:extLst>
            </p:cNvPr>
            <p:cNvGrpSpPr/>
            <p:nvPr/>
          </p:nvGrpSpPr>
          <p:grpSpPr>
            <a:xfrm>
              <a:off x="7259934" y="5194816"/>
              <a:ext cx="3962574" cy="563232"/>
              <a:chOff x="6444107" y="1469392"/>
              <a:chExt cx="4232109" cy="563232"/>
            </a:xfrm>
          </p:grpSpPr>
          <p:sp>
            <p:nvSpPr>
              <p:cNvPr id="25" name="文本框 70">
                <a:extLst>
                  <a:ext uri="{FF2B5EF4-FFF2-40B4-BE49-F238E27FC236}">
                    <a16:creationId xmlns:a16="http://schemas.microsoft.com/office/drawing/2014/main" id="{78800B18-FC6F-4CD5-B274-3E7DBC3E1FF2}"/>
                  </a:ext>
                </a:extLst>
              </p:cNvPr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77500" lnSpcReduction="2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1600" b="1">
                    <a:solidFill>
                      <a:schemeClr val="accent5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 dirty="0">
                  <a:solidFill>
                    <a:schemeClr val="accent5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6" name="文本框 71">
                <a:extLst>
                  <a:ext uri="{FF2B5EF4-FFF2-40B4-BE49-F238E27FC236}">
                    <a16:creationId xmlns:a16="http://schemas.microsoft.com/office/drawing/2014/main" id="{13E0B171-F618-4BEF-AE1F-84B9002D2B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  <p:sp>
          <p:nvSpPr>
            <p:cNvPr id="9" name="菱形 8">
              <a:extLst>
                <a:ext uri="{FF2B5EF4-FFF2-40B4-BE49-F238E27FC236}">
                  <a16:creationId xmlns:a16="http://schemas.microsoft.com/office/drawing/2014/main" id="{407DBB55-59B4-4EEB-9439-FEC03AAB95D9}"/>
                </a:ext>
              </a:extLst>
            </p:cNvPr>
            <p:cNvSpPr/>
            <p:nvPr/>
          </p:nvSpPr>
          <p:spPr>
            <a:xfrm>
              <a:off x="6792409" y="4285682"/>
              <a:ext cx="624349" cy="624349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en-US" altLang="zh-CN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C64487AA-2FDC-46EA-B03F-9AEB0470351B}"/>
                </a:ext>
              </a:extLst>
            </p:cNvPr>
            <p:cNvGrpSpPr/>
            <p:nvPr/>
          </p:nvGrpSpPr>
          <p:grpSpPr>
            <a:xfrm>
              <a:off x="7259934" y="4316240"/>
              <a:ext cx="3962574" cy="563232"/>
              <a:chOff x="6444107" y="1469392"/>
              <a:chExt cx="4232109" cy="563232"/>
            </a:xfrm>
          </p:grpSpPr>
          <p:sp>
            <p:nvSpPr>
              <p:cNvPr id="23" name="文本框 68">
                <a:extLst>
                  <a:ext uri="{FF2B5EF4-FFF2-40B4-BE49-F238E27FC236}">
                    <a16:creationId xmlns:a16="http://schemas.microsoft.com/office/drawing/2014/main" id="{F946B2F8-C823-40CC-9912-CDEFDC83E172}"/>
                  </a:ext>
                </a:extLst>
              </p:cNvPr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77500" lnSpcReduction="2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4" name="文本框 69">
                <a:extLst>
                  <a:ext uri="{FF2B5EF4-FFF2-40B4-BE49-F238E27FC236}">
                    <a16:creationId xmlns:a16="http://schemas.microsoft.com/office/drawing/2014/main" id="{9073A2C4-F0F2-436B-8D66-4E46F4D657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  <p:sp>
          <p:nvSpPr>
            <p:cNvPr id="11" name="菱形 10">
              <a:extLst>
                <a:ext uri="{FF2B5EF4-FFF2-40B4-BE49-F238E27FC236}">
                  <a16:creationId xmlns:a16="http://schemas.microsoft.com/office/drawing/2014/main" id="{C06CB0B0-61BB-4FB5-AF94-DBAB836BDF24}"/>
                </a:ext>
              </a:extLst>
            </p:cNvPr>
            <p:cNvSpPr/>
            <p:nvPr/>
          </p:nvSpPr>
          <p:spPr>
            <a:xfrm>
              <a:off x="6792409" y="3407106"/>
              <a:ext cx="624349" cy="624349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en-US" altLang="zh-CN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356E3A66-76CE-4650-98AA-ACB5624C261D}"/>
                </a:ext>
              </a:extLst>
            </p:cNvPr>
            <p:cNvGrpSpPr/>
            <p:nvPr/>
          </p:nvGrpSpPr>
          <p:grpSpPr>
            <a:xfrm>
              <a:off x="7259934" y="3437664"/>
              <a:ext cx="3962574" cy="563232"/>
              <a:chOff x="6444107" y="1469392"/>
              <a:chExt cx="4232109" cy="563232"/>
            </a:xfrm>
          </p:grpSpPr>
          <p:sp>
            <p:nvSpPr>
              <p:cNvPr id="21" name="文本框 66">
                <a:extLst>
                  <a:ext uri="{FF2B5EF4-FFF2-40B4-BE49-F238E27FC236}">
                    <a16:creationId xmlns:a16="http://schemas.microsoft.com/office/drawing/2014/main" id="{D26EA9E0-B954-47B4-AF4E-DB4DE11733DF}"/>
                  </a:ext>
                </a:extLst>
              </p:cNvPr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77500" lnSpcReduction="2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2" name="文本框 67">
                <a:extLst>
                  <a:ext uri="{FF2B5EF4-FFF2-40B4-BE49-F238E27FC236}">
                    <a16:creationId xmlns:a16="http://schemas.microsoft.com/office/drawing/2014/main" id="{BBE73B1F-D338-43FD-8129-FAB9EABB97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  <p:sp>
          <p:nvSpPr>
            <p:cNvPr id="13" name="菱形 12">
              <a:extLst>
                <a:ext uri="{FF2B5EF4-FFF2-40B4-BE49-F238E27FC236}">
                  <a16:creationId xmlns:a16="http://schemas.microsoft.com/office/drawing/2014/main" id="{3B94B7E5-150F-4303-A5F5-2861352B8559}"/>
                </a:ext>
              </a:extLst>
            </p:cNvPr>
            <p:cNvSpPr/>
            <p:nvPr/>
          </p:nvSpPr>
          <p:spPr>
            <a:xfrm>
              <a:off x="6792409" y="2528530"/>
              <a:ext cx="624349" cy="624349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en-US" altLang="zh-CN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F5965B2E-336D-4016-B8DF-6E26655BBB90}"/>
                </a:ext>
              </a:extLst>
            </p:cNvPr>
            <p:cNvGrpSpPr/>
            <p:nvPr/>
          </p:nvGrpSpPr>
          <p:grpSpPr>
            <a:xfrm>
              <a:off x="7259934" y="2559088"/>
              <a:ext cx="3962574" cy="563232"/>
              <a:chOff x="6444107" y="1469392"/>
              <a:chExt cx="4232109" cy="563232"/>
            </a:xfrm>
          </p:grpSpPr>
          <p:sp>
            <p:nvSpPr>
              <p:cNvPr id="19" name="文本框 64">
                <a:extLst>
                  <a:ext uri="{FF2B5EF4-FFF2-40B4-BE49-F238E27FC236}">
                    <a16:creationId xmlns:a16="http://schemas.microsoft.com/office/drawing/2014/main" id="{780D3754-BFB1-45ED-ABA2-6C6BBCE0A519}"/>
                  </a:ext>
                </a:extLst>
              </p:cNvPr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77500" lnSpcReduction="2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0" name="文本框 65">
                <a:extLst>
                  <a:ext uri="{FF2B5EF4-FFF2-40B4-BE49-F238E27FC236}">
                    <a16:creationId xmlns:a16="http://schemas.microsoft.com/office/drawing/2014/main" id="{9274624F-1204-45AE-BCF3-2169C7A896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  <p:sp>
          <p:nvSpPr>
            <p:cNvPr id="15" name="菱形 14">
              <a:extLst>
                <a:ext uri="{FF2B5EF4-FFF2-40B4-BE49-F238E27FC236}">
                  <a16:creationId xmlns:a16="http://schemas.microsoft.com/office/drawing/2014/main" id="{6EF6505F-8549-4C50-BAC0-51B8370D1F32}"/>
                </a:ext>
              </a:extLst>
            </p:cNvPr>
            <p:cNvSpPr/>
            <p:nvPr/>
          </p:nvSpPr>
          <p:spPr>
            <a:xfrm>
              <a:off x="6792411" y="1649954"/>
              <a:ext cx="624349" cy="624349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en-US" altLang="zh-CN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0DCC558B-9985-41BE-BA7B-BC5373A01E38}"/>
                </a:ext>
              </a:extLst>
            </p:cNvPr>
            <p:cNvGrpSpPr/>
            <p:nvPr/>
          </p:nvGrpSpPr>
          <p:grpSpPr>
            <a:xfrm>
              <a:off x="7259934" y="1680512"/>
              <a:ext cx="3962574" cy="563232"/>
              <a:chOff x="6444107" y="1469392"/>
              <a:chExt cx="4232109" cy="563232"/>
            </a:xfrm>
          </p:grpSpPr>
          <p:sp>
            <p:nvSpPr>
              <p:cNvPr id="17" name="文本框 62">
                <a:extLst>
                  <a:ext uri="{FF2B5EF4-FFF2-40B4-BE49-F238E27FC236}">
                    <a16:creationId xmlns:a16="http://schemas.microsoft.com/office/drawing/2014/main" id="{E787C4DD-AD18-4289-BA20-41F6917F6C26}"/>
                  </a:ext>
                </a:extLst>
              </p:cNvPr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77500" lnSpcReduction="2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1600" b="1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8" name="文本框 63">
                <a:extLst>
                  <a:ext uri="{FF2B5EF4-FFF2-40B4-BE49-F238E27FC236}">
                    <a16:creationId xmlns:a16="http://schemas.microsoft.com/office/drawing/2014/main" id="{C4080890-D24B-4C59-8F2F-DC8DB3790C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pic>
        <p:nvPicPr>
          <p:cNvPr id="60" name="图片 59">
            <a:extLst>
              <a:ext uri="{FF2B5EF4-FFF2-40B4-BE49-F238E27FC236}">
                <a16:creationId xmlns:a16="http://schemas.microsoft.com/office/drawing/2014/main" id="{7D5DB017-5986-4F84-9F2F-77C2CCA203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1726A423-BAC5-4A81-AFF3-A27CF0A371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FDDE5FF1-9D21-461D-A064-00444EFB3BB8}"/>
              </a:ext>
            </a:extLst>
          </p:cNvPr>
          <p:cNvSpPr/>
          <p:nvPr/>
        </p:nvSpPr>
        <p:spPr>
          <a:xfrm>
            <a:off x="4119559" y="2304096"/>
            <a:ext cx="845767" cy="28394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483" y="5910"/>
                </a:moveTo>
                <a:cubicBezTo>
                  <a:pt x="4942" y="5905"/>
                  <a:pt x="9660" y="6766"/>
                  <a:pt x="11775" y="7950"/>
                </a:cubicBezTo>
                <a:cubicBezTo>
                  <a:pt x="12072" y="8114"/>
                  <a:pt x="12518" y="8411"/>
                  <a:pt x="12774" y="8726"/>
                </a:cubicBezTo>
                <a:cubicBezTo>
                  <a:pt x="12937" y="8962"/>
                  <a:pt x="13029" y="9185"/>
                  <a:pt x="13027" y="9393"/>
                </a:cubicBezTo>
                <a:cubicBezTo>
                  <a:pt x="13025" y="9729"/>
                  <a:pt x="12800" y="10020"/>
                  <a:pt x="12284" y="10278"/>
                </a:cubicBezTo>
                <a:cubicBezTo>
                  <a:pt x="11795" y="10521"/>
                  <a:pt x="11026" y="10742"/>
                  <a:pt x="9834" y="10935"/>
                </a:cubicBezTo>
                <a:cubicBezTo>
                  <a:pt x="8668" y="11116"/>
                  <a:pt x="7611" y="11356"/>
                  <a:pt x="6771" y="11654"/>
                </a:cubicBezTo>
                <a:cubicBezTo>
                  <a:pt x="6567" y="11499"/>
                  <a:pt x="6206" y="11372"/>
                  <a:pt x="5742" y="11285"/>
                </a:cubicBezTo>
                <a:cubicBezTo>
                  <a:pt x="5002" y="11143"/>
                  <a:pt x="4037" y="11084"/>
                  <a:pt x="2974" y="11084"/>
                </a:cubicBezTo>
                <a:cubicBezTo>
                  <a:pt x="2629" y="11084"/>
                  <a:pt x="2274" y="11090"/>
                  <a:pt x="1912" y="11103"/>
                </a:cubicBezTo>
                <a:lnTo>
                  <a:pt x="2010" y="11356"/>
                </a:lnTo>
                <a:cubicBezTo>
                  <a:pt x="2342" y="11345"/>
                  <a:pt x="2665" y="11339"/>
                  <a:pt x="2974" y="11339"/>
                </a:cubicBezTo>
                <a:cubicBezTo>
                  <a:pt x="3931" y="11339"/>
                  <a:pt x="4744" y="11395"/>
                  <a:pt x="5276" y="11499"/>
                </a:cubicBezTo>
                <a:cubicBezTo>
                  <a:pt x="5777" y="11599"/>
                  <a:pt x="6057" y="11728"/>
                  <a:pt x="6094" y="11931"/>
                </a:cubicBezTo>
                <a:cubicBezTo>
                  <a:pt x="5696" y="12119"/>
                  <a:pt x="5374" y="12325"/>
                  <a:pt x="5153" y="12550"/>
                </a:cubicBezTo>
                <a:cubicBezTo>
                  <a:pt x="4858" y="12850"/>
                  <a:pt x="4729" y="13146"/>
                  <a:pt x="4729" y="13436"/>
                </a:cubicBezTo>
                <a:cubicBezTo>
                  <a:pt x="4744" y="14664"/>
                  <a:pt x="6991" y="15748"/>
                  <a:pt x="8751" y="16729"/>
                </a:cubicBezTo>
                <a:cubicBezTo>
                  <a:pt x="11623" y="18319"/>
                  <a:pt x="12718" y="19912"/>
                  <a:pt x="12824" y="21599"/>
                </a:cubicBezTo>
                <a:lnTo>
                  <a:pt x="14539" y="21599"/>
                </a:lnTo>
                <a:cubicBezTo>
                  <a:pt x="14435" y="19849"/>
                  <a:pt x="13284" y="18159"/>
                  <a:pt x="10260" y="16487"/>
                </a:cubicBezTo>
                <a:cubicBezTo>
                  <a:pt x="9436" y="16035"/>
                  <a:pt x="8570" y="15576"/>
                  <a:pt x="7871" y="15113"/>
                </a:cubicBezTo>
                <a:cubicBezTo>
                  <a:pt x="7872" y="14681"/>
                  <a:pt x="8510" y="14329"/>
                  <a:pt x="9454" y="14079"/>
                </a:cubicBezTo>
                <a:cubicBezTo>
                  <a:pt x="10397" y="13829"/>
                  <a:pt x="11649" y="13688"/>
                  <a:pt x="12826" y="13688"/>
                </a:cubicBezTo>
                <a:cubicBezTo>
                  <a:pt x="13804" y="13688"/>
                  <a:pt x="14721" y="13783"/>
                  <a:pt x="15410" y="13988"/>
                </a:cubicBezTo>
                <a:lnTo>
                  <a:pt x="15865" y="13853"/>
                </a:lnTo>
                <a:lnTo>
                  <a:pt x="15864" y="13853"/>
                </a:lnTo>
                <a:cubicBezTo>
                  <a:pt x="15040" y="13607"/>
                  <a:pt x="13942" y="13496"/>
                  <a:pt x="12826" y="13497"/>
                </a:cubicBezTo>
                <a:cubicBezTo>
                  <a:pt x="10486" y="13498"/>
                  <a:pt x="7976" y="13978"/>
                  <a:pt x="7367" y="14755"/>
                </a:cubicBezTo>
                <a:cubicBezTo>
                  <a:pt x="6804" y="14317"/>
                  <a:pt x="6436" y="13877"/>
                  <a:pt x="6443" y="13436"/>
                </a:cubicBezTo>
                <a:cubicBezTo>
                  <a:pt x="6443" y="13191"/>
                  <a:pt x="6551" y="12945"/>
                  <a:pt x="6798" y="12694"/>
                </a:cubicBezTo>
                <a:cubicBezTo>
                  <a:pt x="7365" y="12118"/>
                  <a:pt x="8737" y="11688"/>
                  <a:pt x="10557" y="11399"/>
                </a:cubicBezTo>
                <a:cubicBezTo>
                  <a:pt x="10571" y="11396"/>
                  <a:pt x="10585" y="11394"/>
                  <a:pt x="10600" y="11392"/>
                </a:cubicBezTo>
                <a:cubicBezTo>
                  <a:pt x="10721" y="11373"/>
                  <a:pt x="10844" y="11354"/>
                  <a:pt x="10968" y="11337"/>
                </a:cubicBezTo>
                <a:cubicBezTo>
                  <a:pt x="12044" y="11183"/>
                  <a:pt x="13310" y="11126"/>
                  <a:pt x="14674" y="11062"/>
                </a:cubicBezTo>
                <a:cubicBezTo>
                  <a:pt x="16033" y="10996"/>
                  <a:pt x="17495" y="10922"/>
                  <a:pt x="18885" y="10689"/>
                </a:cubicBezTo>
                <a:cubicBezTo>
                  <a:pt x="19761" y="10543"/>
                  <a:pt x="20465" y="10336"/>
                  <a:pt x="20924" y="10079"/>
                </a:cubicBezTo>
                <a:cubicBezTo>
                  <a:pt x="21385" y="9822"/>
                  <a:pt x="21600" y="9522"/>
                  <a:pt x="21600" y="9188"/>
                </a:cubicBezTo>
                <a:lnTo>
                  <a:pt x="19886" y="9188"/>
                </a:lnTo>
                <a:cubicBezTo>
                  <a:pt x="19885" y="9458"/>
                  <a:pt x="19714" y="9670"/>
                  <a:pt x="19412" y="9838"/>
                </a:cubicBezTo>
                <a:cubicBezTo>
                  <a:pt x="19108" y="10007"/>
                  <a:pt x="18672" y="10138"/>
                  <a:pt x="18041" y="10245"/>
                </a:cubicBezTo>
                <a:cubicBezTo>
                  <a:pt x="16982" y="10424"/>
                  <a:pt x="15747" y="10495"/>
                  <a:pt x="14404" y="10558"/>
                </a:cubicBezTo>
                <a:cubicBezTo>
                  <a:pt x="14151" y="10570"/>
                  <a:pt x="13893" y="10582"/>
                  <a:pt x="13634" y="10595"/>
                </a:cubicBezTo>
                <a:cubicBezTo>
                  <a:pt x="13674" y="10577"/>
                  <a:pt x="13718" y="10559"/>
                  <a:pt x="13755" y="10540"/>
                </a:cubicBezTo>
                <a:cubicBezTo>
                  <a:pt x="14459" y="10190"/>
                  <a:pt x="14742" y="9797"/>
                  <a:pt x="14741" y="9393"/>
                </a:cubicBezTo>
                <a:cubicBezTo>
                  <a:pt x="14738" y="9141"/>
                  <a:pt x="14631" y="8882"/>
                  <a:pt x="14450" y="8619"/>
                </a:cubicBezTo>
                <a:lnTo>
                  <a:pt x="14451" y="8618"/>
                </a:lnTo>
                <a:cubicBezTo>
                  <a:pt x="14449" y="8617"/>
                  <a:pt x="14448" y="8615"/>
                  <a:pt x="14446" y="8613"/>
                </a:cubicBezTo>
                <a:cubicBezTo>
                  <a:pt x="14084" y="8089"/>
                  <a:pt x="13426" y="7546"/>
                  <a:pt x="12683" y="6993"/>
                </a:cubicBezTo>
                <a:cubicBezTo>
                  <a:pt x="11559" y="6160"/>
                  <a:pt x="10230" y="5304"/>
                  <a:pt x="9347" y="4494"/>
                </a:cubicBezTo>
                <a:cubicBezTo>
                  <a:pt x="8742" y="3940"/>
                  <a:pt x="8480" y="3429"/>
                  <a:pt x="8480" y="2973"/>
                </a:cubicBezTo>
                <a:cubicBezTo>
                  <a:pt x="8480" y="2192"/>
                  <a:pt x="9248" y="1571"/>
                  <a:pt x="10385" y="1151"/>
                </a:cubicBezTo>
                <a:cubicBezTo>
                  <a:pt x="11528" y="731"/>
                  <a:pt x="13016" y="511"/>
                  <a:pt x="14578" y="510"/>
                </a:cubicBezTo>
                <a:lnTo>
                  <a:pt x="14578" y="0"/>
                </a:lnTo>
                <a:cubicBezTo>
                  <a:pt x="12455" y="-1"/>
                  <a:pt x="10465" y="307"/>
                  <a:pt x="9052" y="831"/>
                </a:cubicBezTo>
                <a:cubicBezTo>
                  <a:pt x="7633" y="1355"/>
                  <a:pt x="6766" y="2093"/>
                  <a:pt x="6766" y="2973"/>
                </a:cubicBezTo>
                <a:cubicBezTo>
                  <a:pt x="6766" y="3488"/>
                  <a:pt x="7062" y="4051"/>
                  <a:pt x="7717" y="4652"/>
                </a:cubicBezTo>
                <a:cubicBezTo>
                  <a:pt x="8415" y="5290"/>
                  <a:pt x="9348" y="5936"/>
                  <a:pt x="10234" y="6564"/>
                </a:cubicBezTo>
                <a:cubicBezTo>
                  <a:pt x="7564" y="5848"/>
                  <a:pt x="4027" y="5403"/>
                  <a:pt x="483" y="5399"/>
                </a:cubicBezTo>
                <a:cubicBezTo>
                  <a:pt x="321" y="5399"/>
                  <a:pt x="160" y="5400"/>
                  <a:pt x="0" y="5402"/>
                </a:cubicBezTo>
                <a:lnTo>
                  <a:pt x="70" y="5913"/>
                </a:lnTo>
                <a:cubicBezTo>
                  <a:pt x="207" y="5911"/>
                  <a:pt x="345" y="5910"/>
                  <a:pt x="483" y="591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35" name="组合 34"/>
          <p:cNvGrpSpPr/>
          <p:nvPr/>
        </p:nvGrpSpPr>
        <p:grpSpPr>
          <a:xfrm>
            <a:off x="4122021" y="1734595"/>
            <a:ext cx="1124654" cy="694137"/>
            <a:chOff x="4122021" y="1734595"/>
            <a:chExt cx="1124654" cy="694137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B6E07D22-B6CA-4C18-BA67-18BF356CD92B}"/>
                </a:ext>
              </a:extLst>
            </p:cNvPr>
            <p:cNvSpPr/>
            <p:nvPr/>
          </p:nvSpPr>
          <p:spPr>
            <a:xfrm>
              <a:off x="4122021" y="1734595"/>
              <a:ext cx="1124654" cy="694137"/>
            </a:xfrm>
            <a:prstGeom prst="roundRect">
              <a:avLst>
                <a:gd name="adj" fmla="val 50000"/>
              </a:avLst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F0F13D03-2E73-4668-9181-03AC2711E77C}"/>
                </a:ext>
              </a:extLst>
            </p:cNvPr>
            <p:cNvSpPr/>
            <p:nvPr/>
          </p:nvSpPr>
          <p:spPr>
            <a:xfrm>
              <a:off x="4500647" y="1898824"/>
              <a:ext cx="367402" cy="365678"/>
            </a:xfrm>
            <a:custGeom>
              <a:avLst/>
              <a:gdLst>
                <a:gd name="connsiteX0" fmla="*/ 239712 w 338138"/>
                <a:gd name="connsiteY0" fmla="*/ 261938 h 336550"/>
                <a:gd name="connsiteX1" fmla="*/ 179387 w 338138"/>
                <a:gd name="connsiteY1" fmla="*/ 269796 h 336550"/>
                <a:gd name="connsiteX2" fmla="*/ 179387 w 338138"/>
                <a:gd name="connsiteY2" fmla="*/ 314326 h 336550"/>
                <a:gd name="connsiteX3" fmla="*/ 239712 w 338138"/>
                <a:gd name="connsiteY3" fmla="*/ 261938 h 336550"/>
                <a:gd name="connsiteX4" fmla="*/ 100012 w 338138"/>
                <a:gd name="connsiteY4" fmla="*/ 261938 h 336550"/>
                <a:gd name="connsiteX5" fmla="*/ 158750 w 338138"/>
                <a:gd name="connsiteY5" fmla="*/ 314326 h 336550"/>
                <a:gd name="connsiteX6" fmla="*/ 158750 w 338138"/>
                <a:gd name="connsiteY6" fmla="*/ 269796 h 336550"/>
                <a:gd name="connsiteX7" fmla="*/ 100012 w 338138"/>
                <a:gd name="connsiteY7" fmla="*/ 261938 h 336550"/>
                <a:gd name="connsiteX8" fmla="*/ 301625 w 338138"/>
                <a:gd name="connsiteY8" fmla="*/ 231775 h 336550"/>
                <a:gd name="connsiteX9" fmla="*/ 264741 w 338138"/>
                <a:gd name="connsiteY9" fmla="*/ 252603 h 336550"/>
                <a:gd name="connsiteX10" fmla="*/ 239712 w 338138"/>
                <a:gd name="connsiteY10" fmla="*/ 296863 h 336550"/>
                <a:gd name="connsiteX11" fmla="*/ 301625 w 338138"/>
                <a:gd name="connsiteY11" fmla="*/ 231775 h 336550"/>
                <a:gd name="connsiteX12" fmla="*/ 36512 w 338138"/>
                <a:gd name="connsiteY12" fmla="*/ 231775 h 336550"/>
                <a:gd name="connsiteX13" fmla="*/ 98425 w 338138"/>
                <a:gd name="connsiteY13" fmla="*/ 296863 h 336550"/>
                <a:gd name="connsiteX14" fmla="*/ 73396 w 338138"/>
                <a:gd name="connsiteY14" fmla="*/ 252603 h 336550"/>
                <a:gd name="connsiteX15" fmla="*/ 36512 w 338138"/>
                <a:gd name="connsiteY15" fmla="*/ 231775 h 336550"/>
                <a:gd name="connsiteX16" fmla="*/ 279747 w 338138"/>
                <a:gd name="connsiteY16" fmla="*/ 179388 h 336550"/>
                <a:gd name="connsiteX17" fmla="*/ 273050 w 338138"/>
                <a:gd name="connsiteY17" fmla="*/ 225426 h 336550"/>
                <a:gd name="connsiteX18" fmla="*/ 315913 w 338138"/>
                <a:gd name="connsiteY18" fmla="*/ 179388 h 336550"/>
                <a:gd name="connsiteX19" fmla="*/ 279747 w 338138"/>
                <a:gd name="connsiteY19" fmla="*/ 179388 h 336550"/>
                <a:gd name="connsiteX20" fmla="*/ 179387 w 338138"/>
                <a:gd name="connsiteY20" fmla="*/ 179388 h 336550"/>
                <a:gd name="connsiteX21" fmla="*/ 179387 w 338138"/>
                <a:gd name="connsiteY21" fmla="*/ 249238 h 336550"/>
                <a:gd name="connsiteX22" fmla="*/ 249501 w 338138"/>
                <a:gd name="connsiteY22" fmla="*/ 236059 h 336550"/>
                <a:gd name="connsiteX23" fmla="*/ 258762 w 338138"/>
                <a:gd name="connsiteY23" fmla="*/ 179388 h 336550"/>
                <a:gd name="connsiteX24" fmla="*/ 179387 w 338138"/>
                <a:gd name="connsiteY24" fmla="*/ 179388 h 336550"/>
                <a:gd name="connsiteX25" fmla="*/ 273050 w 338138"/>
                <a:gd name="connsiteY25" fmla="*/ 111125 h 336550"/>
                <a:gd name="connsiteX26" fmla="*/ 279747 w 338138"/>
                <a:gd name="connsiteY26" fmla="*/ 157163 h 336550"/>
                <a:gd name="connsiteX27" fmla="*/ 315913 w 338138"/>
                <a:gd name="connsiteY27" fmla="*/ 157163 h 336550"/>
                <a:gd name="connsiteX28" fmla="*/ 273050 w 338138"/>
                <a:gd name="connsiteY28" fmla="*/ 111125 h 336550"/>
                <a:gd name="connsiteX29" fmla="*/ 179387 w 338138"/>
                <a:gd name="connsiteY29" fmla="*/ 87313 h 336550"/>
                <a:gd name="connsiteX30" fmla="*/ 179387 w 338138"/>
                <a:gd name="connsiteY30" fmla="*/ 157163 h 336550"/>
                <a:gd name="connsiteX31" fmla="*/ 258762 w 338138"/>
                <a:gd name="connsiteY31" fmla="*/ 157163 h 336550"/>
                <a:gd name="connsiteX32" fmla="*/ 249501 w 338138"/>
                <a:gd name="connsiteY32" fmla="*/ 100492 h 336550"/>
                <a:gd name="connsiteX33" fmla="*/ 179387 w 338138"/>
                <a:gd name="connsiteY33" fmla="*/ 87313 h 336550"/>
                <a:gd name="connsiteX34" fmla="*/ 239712 w 338138"/>
                <a:gd name="connsiteY34" fmla="*/ 39688 h 336550"/>
                <a:gd name="connsiteX35" fmla="*/ 264741 w 338138"/>
                <a:gd name="connsiteY35" fmla="*/ 83948 h 336550"/>
                <a:gd name="connsiteX36" fmla="*/ 301625 w 338138"/>
                <a:gd name="connsiteY36" fmla="*/ 104776 h 336550"/>
                <a:gd name="connsiteX37" fmla="*/ 239712 w 338138"/>
                <a:gd name="connsiteY37" fmla="*/ 39688 h 336550"/>
                <a:gd name="connsiteX38" fmla="*/ 89694 w 338138"/>
                <a:gd name="connsiteY38" fmla="*/ 31750 h 336550"/>
                <a:gd name="connsiteX39" fmla="*/ 61912 w 338138"/>
                <a:gd name="connsiteY39" fmla="*/ 59532 h 336550"/>
                <a:gd name="connsiteX40" fmla="*/ 89694 w 338138"/>
                <a:gd name="connsiteY40" fmla="*/ 87314 h 336550"/>
                <a:gd name="connsiteX41" fmla="*/ 117476 w 338138"/>
                <a:gd name="connsiteY41" fmla="*/ 59532 h 336550"/>
                <a:gd name="connsiteX42" fmla="*/ 89694 w 338138"/>
                <a:gd name="connsiteY42" fmla="*/ 31750 h 336550"/>
                <a:gd name="connsiteX43" fmla="*/ 179387 w 338138"/>
                <a:gd name="connsiteY43" fmla="*/ 22225 h 336550"/>
                <a:gd name="connsiteX44" fmla="*/ 179387 w 338138"/>
                <a:gd name="connsiteY44" fmla="*/ 66755 h 336550"/>
                <a:gd name="connsiteX45" fmla="*/ 239712 w 338138"/>
                <a:gd name="connsiteY45" fmla="*/ 74613 h 336550"/>
                <a:gd name="connsiteX46" fmla="*/ 179387 w 338138"/>
                <a:gd name="connsiteY46" fmla="*/ 22225 h 336550"/>
                <a:gd name="connsiteX47" fmla="*/ 169069 w 338138"/>
                <a:gd name="connsiteY47" fmla="*/ 0 h 336550"/>
                <a:gd name="connsiteX48" fmla="*/ 338138 w 338138"/>
                <a:gd name="connsiteY48" fmla="*/ 157758 h 336550"/>
                <a:gd name="connsiteX49" fmla="*/ 338138 w 338138"/>
                <a:gd name="connsiteY49" fmla="*/ 178792 h 336550"/>
                <a:gd name="connsiteX50" fmla="*/ 169069 w 338138"/>
                <a:gd name="connsiteY50" fmla="*/ 336550 h 336550"/>
                <a:gd name="connsiteX51" fmla="*/ 0 w 338138"/>
                <a:gd name="connsiteY51" fmla="*/ 178792 h 336550"/>
                <a:gd name="connsiteX52" fmla="*/ 0 w 338138"/>
                <a:gd name="connsiteY52" fmla="*/ 157758 h 336550"/>
                <a:gd name="connsiteX53" fmla="*/ 21133 w 338138"/>
                <a:gd name="connsiteY53" fmla="*/ 86767 h 336550"/>
                <a:gd name="connsiteX54" fmla="*/ 38305 w 338138"/>
                <a:gd name="connsiteY54" fmla="*/ 131465 h 336550"/>
                <a:gd name="connsiteX55" fmla="*/ 22454 w 338138"/>
                <a:gd name="connsiteY55" fmla="*/ 157758 h 336550"/>
                <a:gd name="connsiteX56" fmla="*/ 47551 w 338138"/>
                <a:gd name="connsiteY56" fmla="*/ 157758 h 336550"/>
                <a:gd name="connsiteX57" fmla="*/ 55476 w 338138"/>
                <a:gd name="connsiteY57" fmla="*/ 178792 h 336550"/>
                <a:gd name="connsiteX58" fmla="*/ 22454 w 338138"/>
                <a:gd name="connsiteY58" fmla="*/ 178792 h 336550"/>
                <a:gd name="connsiteX59" fmla="*/ 64722 w 338138"/>
                <a:gd name="connsiteY59" fmla="*/ 224805 h 336550"/>
                <a:gd name="connsiteX60" fmla="*/ 58117 w 338138"/>
                <a:gd name="connsiteY60" fmla="*/ 187995 h 336550"/>
                <a:gd name="connsiteX61" fmla="*/ 73968 w 338138"/>
                <a:gd name="connsiteY61" fmla="*/ 228749 h 336550"/>
                <a:gd name="connsiteX62" fmla="*/ 84534 w 338138"/>
                <a:gd name="connsiteY62" fmla="*/ 257671 h 336550"/>
                <a:gd name="connsiteX63" fmla="*/ 93780 w 338138"/>
                <a:gd name="connsiteY63" fmla="*/ 237952 h 336550"/>
                <a:gd name="connsiteX64" fmla="*/ 158502 w 338138"/>
                <a:gd name="connsiteY64" fmla="*/ 248469 h 336550"/>
                <a:gd name="connsiteX65" fmla="*/ 158502 w 338138"/>
                <a:gd name="connsiteY65" fmla="*/ 178792 h 336550"/>
                <a:gd name="connsiteX66" fmla="*/ 118877 w 338138"/>
                <a:gd name="connsiteY66" fmla="*/ 178792 h 336550"/>
                <a:gd name="connsiteX67" fmla="*/ 128122 w 338138"/>
                <a:gd name="connsiteY67" fmla="*/ 157758 h 336550"/>
                <a:gd name="connsiteX68" fmla="*/ 158502 w 338138"/>
                <a:gd name="connsiteY68" fmla="*/ 157758 h 336550"/>
                <a:gd name="connsiteX69" fmla="*/ 158502 w 338138"/>
                <a:gd name="connsiteY69" fmla="*/ 88081 h 336550"/>
                <a:gd name="connsiteX70" fmla="*/ 157181 w 338138"/>
                <a:gd name="connsiteY70" fmla="*/ 88081 h 336550"/>
                <a:gd name="connsiteX71" fmla="*/ 158502 w 338138"/>
                <a:gd name="connsiteY71" fmla="*/ 85452 h 336550"/>
                <a:gd name="connsiteX72" fmla="*/ 162465 w 338138"/>
                <a:gd name="connsiteY72" fmla="*/ 59159 h 336550"/>
                <a:gd name="connsiteX73" fmla="*/ 158502 w 338138"/>
                <a:gd name="connsiteY73" fmla="*/ 35495 h 336550"/>
                <a:gd name="connsiteX74" fmla="*/ 158502 w 338138"/>
                <a:gd name="connsiteY74" fmla="*/ 22349 h 336550"/>
                <a:gd name="connsiteX75" fmla="*/ 153219 w 338138"/>
                <a:gd name="connsiteY75" fmla="*/ 23664 h 336550"/>
                <a:gd name="connsiteX76" fmla="*/ 136048 w 338138"/>
                <a:gd name="connsiteY76" fmla="*/ 3944 h 336550"/>
                <a:gd name="connsiteX77" fmla="*/ 169069 w 338138"/>
                <a:gd name="connsiteY77" fmla="*/ 0 h 336550"/>
                <a:gd name="connsiteX78" fmla="*/ 90348 w 338138"/>
                <a:gd name="connsiteY78" fmla="*/ 0 h 336550"/>
                <a:gd name="connsiteX79" fmla="*/ 149225 w 338138"/>
                <a:gd name="connsiteY79" fmla="*/ 59251 h 336550"/>
                <a:gd name="connsiteX80" fmla="*/ 145300 w 338138"/>
                <a:gd name="connsiteY80" fmla="*/ 80318 h 336550"/>
                <a:gd name="connsiteX81" fmla="*/ 86422 w 338138"/>
                <a:gd name="connsiteY81" fmla="*/ 223838 h 336550"/>
                <a:gd name="connsiteX82" fmla="*/ 34087 w 338138"/>
                <a:gd name="connsiteY82" fmla="*/ 79002 h 336550"/>
                <a:gd name="connsiteX83" fmla="*/ 30162 w 338138"/>
                <a:gd name="connsiteY83" fmla="*/ 59251 h 336550"/>
                <a:gd name="connsiteX84" fmla="*/ 90348 w 338138"/>
                <a:gd name="connsiteY84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38138" h="336550">
                  <a:moveTo>
                    <a:pt x="239712" y="261938"/>
                  </a:moveTo>
                  <a:cubicBezTo>
                    <a:pt x="220944" y="267177"/>
                    <a:pt x="200836" y="269796"/>
                    <a:pt x="179387" y="269796"/>
                  </a:cubicBezTo>
                  <a:cubicBezTo>
                    <a:pt x="179387" y="269796"/>
                    <a:pt x="179387" y="269796"/>
                    <a:pt x="179387" y="314326"/>
                  </a:cubicBezTo>
                  <a:cubicBezTo>
                    <a:pt x="203517" y="310397"/>
                    <a:pt x="224966" y="290752"/>
                    <a:pt x="239712" y="261938"/>
                  </a:cubicBezTo>
                  <a:close/>
                  <a:moveTo>
                    <a:pt x="100012" y="261938"/>
                  </a:moveTo>
                  <a:cubicBezTo>
                    <a:pt x="114370" y="290752"/>
                    <a:pt x="135255" y="310397"/>
                    <a:pt x="158750" y="314326"/>
                  </a:cubicBezTo>
                  <a:lnTo>
                    <a:pt x="158750" y="269796"/>
                  </a:lnTo>
                  <a:cubicBezTo>
                    <a:pt x="137865" y="269796"/>
                    <a:pt x="118286" y="267177"/>
                    <a:pt x="100012" y="261938"/>
                  </a:cubicBezTo>
                  <a:close/>
                  <a:moveTo>
                    <a:pt x="301625" y="231775"/>
                  </a:moveTo>
                  <a:cubicBezTo>
                    <a:pt x="291087" y="239586"/>
                    <a:pt x="279231" y="247396"/>
                    <a:pt x="264741" y="252603"/>
                  </a:cubicBezTo>
                  <a:cubicBezTo>
                    <a:pt x="258154" y="269526"/>
                    <a:pt x="250250" y="283846"/>
                    <a:pt x="239712" y="296863"/>
                  </a:cubicBezTo>
                  <a:cubicBezTo>
                    <a:pt x="267375" y="281242"/>
                    <a:pt x="288452" y="259112"/>
                    <a:pt x="301625" y="231775"/>
                  </a:cubicBezTo>
                  <a:close/>
                  <a:moveTo>
                    <a:pt x="36512" y="231775"/>
                  </a:moveTo>
                  <a:cubicBezTo>
                    <a:pt x="49685" y="259112"/>
                    <a:pt x="72079" y="281242"/>
                    <a:pt x="98425" y="296863"/>
                  </a:cubicBezTo>
                  <a:cubicBezTo>
                    <a:pt x="87886" y="283846"/>
                    <a:pt x="79983" y="269526"/>
                    <a:pt x="73396" y="252603"/>
                  </a:cubicBezTo>
                  <a:cubicBezTo>
                    <a:pt x="58906" y="247396"/>
                    <a:pt x="47050" y="239586"/>
                    <a:pt x="36512" y="231775"/>
                  </a:cubicBezTo>
                  <a:close/>
                  <a:moveTo>
                    <a:pt x="279747" y="179388"/>
                  </a:moveTo>
                  <a:cubicBezTo>
                    <a:pt x="279747" y="195173"/>
                    <a:pt x="277069" y="210957"/>
                    <a:pt x="273050" y="225426"/>
                  </a:cubicBezTo>
                  <a:cubicBezTo>
                    <a:pt x="295821" y="213588"/>
                    <a:pt x="310555" y="196488"/>
                    <a:pt x="315913" y="179388"/>
                  </a:cubicBezTo>
                  <a:cubicBezTo>
                    <a:pt x="315913" y="179388"/>
                    <a:pt x="315913" y="179388"/>
                    <a:pt x="279747" y="179388"/>
                  </a:cubicBezTo>
                  <a:close/>
                  <a:moveTo>
                    <a:pt x="179387" y="179388"/>
                  </a:moveTo>
                  <a:cubicBezTo>
                    <a:pt x="179387" y="179388"/>
                    <a:pt x="179387" y="179388"/>
                    <a:pt x="179387" y="249238"/>
                  </a:cubicBezTo>
                  <a:cubicBezTo>
                    <a:pt x="204522" y="249238"/>
                    <a:pt x="228335" y="243966"/>
                    <a:pt x="249501" y="236059"/>
                  </a:cubicBezTo>
                  <a:cubicBezTo>
                    <a:pt x="254793" y="218926"/>
                    <a:pt x="257439" y="200475"/>
                    <a:pt x="258762" y="179388"/>
                  </a:cubicBezTo>
                  <a:cubicBezTo>
                    <a:pt x="258762" y="179388"/>
                    <a:pt x="258762" y="179388"/>
                    <a:pt x="179387" y="179388"/>
                  </a:cubicBezTo>
                  <a:close/>
                  <a:moveTo>
                    <a:pt x="273050" y="111125"/>
                  </a:moveTo>
                  <a:cubicBezTo>
                    <a:pt x="277069" y="125594"/>
                    <a:pt x="279747" y="141379"/>
                    <a:pt x="279747" y="157163"/>
                  </a:cubicBezTo>
                  <a:lnTo>
                    <a:pt x="315913" y="157163"/>
                  </a:lnTo>
                  <a:cubicBezTo>
                    <a:pt x="310555" y="140063"/>
                    <a:pt x="295821" y="122963"/>
                    <a:pt x="273050" y="111125"/>
                  </a:cubicBezTo>
                  <a:close/>
                  <a:moveTo>
                    <a:pt x="179387" y="87313"/>
                  </a:moveTo>
                  <a:lnTo>
                    <a:pt x="179387" y="157163"/>
                  </a:lnTo>
                  <a:cubicBezTo>
                    <a:pt x="179387" y="157163"/>
                    <a:pt x="179387" y="157163"/>
                    <a:pt x="258762" y="157163"/>
                  </a:cubicBezTo>
                  <a:cubicBezTo>
                    <a:pt x="257439" y="136076"/>
                    <a:pt x="254793" y="117625"/>
                    <a:pt x="249501" y="100492"/>
                  </a:cubicBezTo>
                  <a:cubicBezTo>
                    <a:pt x="228335" y="92585"/>
                    <a:pt x="204522" y="87313"/>
                    <a:pt x="179387" y="87313"/>
                  </a:cubicBezTo>
                  <a:close/>
                  <a:moveTo>
                    <a:pt x="239712" y="39688"/>
                  </a:moveTo>
                  <a:cubicBezTo>
                    <a:pt x="250250" y="52705"/>
                    <a:pt x="258154" y="67025"/>
                    <a:pt x="264741" y="83948"/>
                  </a:cubicBezTo>
                  <a:cubicBezTo>
                    <a:pt x="279231" y="89155"/>
                    <a:pt x="291087" y="96965"/>
                    <a:pt x="301625" y="104776"/>
                  </a:cubicBezTo>
                  <a:cubicBezTo>
                    <a:pt x="288452" y="77439"/>
                    <a:pt x="267375" y="55309"/>
                    <a:pt x="239712" y="39688"/>
                  </a:cubicBezTo>
                  <a:close/>
                  <a:moveTo>
                    <a:pt x="89694" y="31750"/>
                  </a:moveTo>
                  <a:cubicBezTo>
                    <a:pt x="74350" y="31750"/>
                    <a:pt x="61912" y="44188"/>
                    <a:pt x="61912" y="59532"/>
                  </a:cubicBezTo>
                  <a:cubicBezTo>
                    <a:pt x="61912" y="74876"/>
                    <a:pt x="74350" y="87314"/>
                    <a:pt x="89694" y="87314"/>
                  </a:cubicBezTo>
                  <a:cubicBezTo>
                    <a:pt x="105038" y="87314"/>
                    <a:pt x="117476" y="74876"/>
                    <a:pt x="117476" y="59532"/>
                  </a:cubicBezTo>
                  <a:cubicBezTo>
                    <a:pt x="117476" y="44188"/>
                    <a:pt x="105038" y="31750"/>
                    <a:pt x="89694" y="31750"/>
                  </a:cubicBezTo>
                  <a:close/>
                  <a:moveTo>
                    <a:pt x="179387" y="22225"/>
                  </a:moveTo>
                  <a:lnTo>
                    <a:pt x="179387" y="66755"/>
                  </a:lnTo>
                  <a:cubicBezTo>
                    <a:pt x="200836" y="66755"/>
                    <a:pt x="220944" y="69374"/>
                    <a:pt x="239712" y="74613"/>
                  </a:cubicBezTo>
                  <a:cubicBezTo>
                    <a:pt x="224966" y="45799"/>
                    <a:pt x="203517" y="26154"/>
                    <a:pt x="179387" y="22225"/>
                  </a:cubicBezTo>
                  <a:close/>
                  <a:moveTo>
                    <a:pt x="169069" y="0"/>
                  </a:moveTo>
                  <a:cubicBezTo>
                    <a:pt x="258887" y="0"/>
                    <a:pt x="331534" y="69676"/>
                    <a:pt x="338138" y="157758"/>
                  </a:cubicBezTo>
                  <a:lnTo>
                    <a:pt x="338138" y="178792"/>
                  </a:lnTo>
                  <a:cubicBezTo>
                    <a:pt x="331534" y="266874"/>
                    <a:pt x="258887" y="336550"/>
                    <a:pt x="169069" y="336550"/>
                  </a:cubicBezTo>
                  <a:cubicBezTo>
                    <a:pt x="79251" y="336550"/>
                    <a:pt x="6604" y="266874"/>
                    <a:pt x="0" y="178792"/>
                  </a:cubicBezTo>
                  <a:cubicBezTo>
                    <a:pt x="0" y="178792"/>
                    <a:pt x="0" y="178792"/>
                    <a:pt x="0" y="157758"/>
                  </a:cubicBezTo>
                  <a:cubicBezTo>
                    <a:pt x="2642" y="131465"/>
                    <a:pt x="9246" y="107801"/>
                    <a:pt x="21133" y="86767"/>
                  </a:cubicBezTo>
                  <a:cubicBezTo>
                    <a:pt x="25096" y="95969"/>
                    <a:pt x="30379" y="113060"/>
                    <a:pt x="38305" y="131465"/>
                  </a:cubicBezTo>
                  <a:cubicBezTo>
                    <a:pt x="30379" y="139353"/>
                    <a:pt x="25096" y="148555"/>
                    <a:pt x="22454" y="157758"/>
                  </a:cubicBezTo>
                  <a:cubicBezTo>
                    <a:pt x="22454" y="157758"/>
                    <a:pt x="22454" y="157758"/>
                    <a:pt x="47551" y="157758"/>
                  </a:cubicBezTo>
                  <a:cubicBezTo>
                    <a:pt x="50192" y="164331"/>
                    <a:pt x="52834" y="172219"/>
                    <a:pt x="55476" y="178792"/>
                  </a:cubicBezTo>
                  <a:cubicBezTo>
                    <a:pt x="55476" y="178792"/>
                    <a:pt x="55476" y="178792"/>
                    <a:pt x="22454" y="178792"/>
                  </a:cubicBezTo>
                  <a:cubicBezTo>
                    <a:pt x="27738" y="195883"/>
                    <a:pt x="42267" y="212973"/>
                    <a:pt x="64722" y="224805"/>
                  </a:cubicBezTo>
                  <a:cubicBezTo>
                    <a:pt x="62080" y="212973"/>
                    <a:pt x="59438" y="201141"/>
                    <a:pt x="58117" y="187995"/>
                  </a:cubicBezTo>
                  <a:cubicBezTo>
                    <a:pt x="66042" y="210344"/>
                    <a:pt x="72647" y="226120"/>
                    <a:pt x="73968" y="228749"/>
                  </a:cubicBezTo>
                  <a:cubicBezTo>
                    <a:pt x="73968" y="228749"/>
                    <a:pt x="73968" y="228749"/>
                    <a:pt x="84534" y="257671"/>
                  </a:cubicBezTo>
                  <a:cubicBezTo>
                    <a:pt x="84534" y="257671"/>
                    <a:pt x="84534" y="257671"/>
                    <a:pt x="93780" y="237952"/>
                  </a:cubicBezTo>
                  <a:cubicBezTo>
                    <a:pt x="113593" y="243210"/>
                    <a:pt x="134727" y="248469"/>
                    <a:pt x="158502" y="248469"/>
                  </a:cubicBezTo>
                  <a:cubicBezTo>
                    <a:pt x="158502" y="248469"/>
                    <a:pt x="158502" y="248469"/>
                    <a:pt x="158502" y="178792"/>
                  </a:cubicBezTo>
                  <a:cubicBezTo>
                    <a:pt x="158502" y="178792"/>
                    <a:pt x="158502" y="178792"/>
                    <a:pt x="118877" y="178792"/>
                  </a:cubicBezTo>
                  <a:cubicBezTo>
                    <a:pt x="122839" y="172219"/>
                    <a:pt x="125481" y="164331"/>
                    <a:pt x="128122" y="157758"/>
                  </a:cubicBezTo>
                  <a:cubicBezTo>
                    <a:pt x="128122" y="157758"/>
                    <a:pt x="128122" y="157758"/>
                    <a:pt x="158502" y="157758"/>
                  </a:cubicBezTo>
                  <a:cubicBezTo>
                    <a:pt x="158502" y="157758"/>
                    <a:pt x="158502" y="157758"/>
                    <a:pt x="158502" y="88081"/>
                  </a:cubicBezTo>
                  <a:cubicBezTo>
                    <a:pt x="158502" y="88081"/>
                    <a:pt x="157181" y="88081"/>
                    <a:pt x="157181" y="88081"/>
                  </a:cubicBezTo>
                  <a:cubicBezTo>
                    <a:pt x="157181" y="86767"/>
                    <a:pt x="157181" y="85452"/>
                    <a:pt x="158502" y="85452"/>
                  </a:cubicBezTo>
                  <a:cubicBezTo>
                    <a:pt x="161144" y="77564"/>
                    <a:pt x="162465" y="68362"/>
                    <a:pt x="162465" y="59159"/>
                  </a:cubicBezTo>
                  <a:cubicBezTo>
                    <a:pt x="162465" y="51271"/>
                    <a:pt x="161144" y="43383"/>
                    <a:pt x="158502" y="35495"/>
                  </a:cubicBezTo>
                  <a:cubicBezTo>
                    <a:pt x="158502" y="35495"/>
                    <a:pt x="158502" y="35495"/>
                    <a:pt x="158502" y="22349"/>
                  </a:cubicBezTo>
                  <a:cubicBezTo>
                    <a:pt x="157181" y="22349"/>
                    <a:pt x="154539" y="23664"/>
                    <a:pt x="153219" y="23664"/>
                  </a:cubicBezTo>
                  <a:cubicBezTo>
                    <a:pt x="147935" y="15776"/>
                    <a:pt x="142652" y="9202"/>
                    <a:pt x="136048" y="3944"/>
                  </a:cubicBezTo>
                  <a:cubicBezTo>
                    <a:pt x="146614" y="1315"/>
                    <a:pt x="157181" y="0"/>
                    <a:pt x="169069" y="0"/>
                  </a:cubicBezTo>
                  <a:close/>
                  <a:moveTo>
                    <a:pt x="90348" y="0"/>
                  </a:moveTo>
                  <a:cubicBezTo>
                    <a:pt x="123057" y="0"/>
                    <a:pt x="149225" y="26334"/>
                    <a:pt x="149225" y="59251"/>
                  </a:cubicBezTo>
                  <a:cubicBezTo>
                    <a:pt x="149225" y="67151"/>
                    <a:pt x="147916" y="73735"/>
                    <a:pt x="145300" y="80318"/>
                  </a:cubicBezTo>
                  <a:cubicBezTo>
                    <a:pt x="137449" y="104019"/>
                    <a:pt x="86422" y="223838"/>
                    <a:pt x="86422" y="223838"/>
                  </a:cubicBezTo>
                  <a:cubicBezTo>
                    <a:pt x="86422" y="223838"/>
                    <a:pt x="38012" y="93485"/>
                    <a:pt x="34087" y="79002"/>
                  </a:cubicBezTo>
                  <a:cubicBezTo>
                    <a:pt x="31470" y="72418"/>
                    <a:pt x="30162" y="65835"/>
                    <a:pt x="30162" y="59251"/>
                  </a:cubicBezTo>
                  <a:cubicBezTo>
                    <a:pt x="30162" y="26334"/>
                    <a:pt x="57638" y="0"/>
                    <a:pt x="90348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838599" y="2988933"/>
            <a:ext cx="968643" cy="597847"/>
            <a:chOff x="4838599" y="2988933"/>
            <a:chExt cx="968643" cy="597847"/>
          </a:xfrm>
        </p:grpSpPr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504A0DA7-0B5C-423C-8EEF-490606305788}"/>
                </a:ext>
              </a:extLst>
            </p:cNvPr>
            <p:cNvSpPr/>
            <p:nvPr/>
          </p:nvSpPr>
          <p:spPr>
            <a:xfrm>
              <a:off x="4838599" y="2988933"/>
              <a:ext cx="968643" cy="597847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D38BDB20-A143-472D-8D0E-236A4A9449AE}"/>
                </a:ext>
              </a:extLst>
            </p:cNvPr>
            <p:cNvSpPr/>
            <p:nvPr/>
          </p:nvSpPr>
          <p:spPr>
            <a:xfrm>
              <a:off x="5136583" y="3096416"/>
              <a:ext cx="372677" cy="370924"/>
            </a:xfrm>
            <a:custGeom>
              <a:avLst/>
              <a:gdLst>
                <a:gd name="connsiteX0" fmla="*/ 239712 w 338138"/>
                <a:gd name="connsiteY0" fmla="*/ 261938 h 336550"/>
                <a:gd name="connsiteX1" fmla="*/ 179387 w 338138"/>
                <a:gd name="connsiteY1" fmla="*/ 269796 h 336550"/>
                <a:gd name="connsiteX2" fmla="*/ 179387 w 338138"/>
                <a:gd name="connsiteY2" fmla="*/ 314326 h 336550"/>
                <a:gd name="connsiteX3" fmla="*/ 239712 w 338138"/>
                <a:gd name="connsiteY3" fmla="*/ 261938 h 336550"/>
                <a:gd name="connsiteX4" fmla="*/ 100012 w 338138"/>
                <a:gd name="connsiteY4" fmla="*/ 261938 h 336550"/>
                <a:gd name="connsiteX5" fmla="*/ 158750 w 338138"/>
                <a:gd name="connsiteY5" fmla="*/ 314326 h 336550"/>
                <a:gd name="connsiteX6" fmla="*/ 158750 w 338138"/>
                <a:gd name="connsiteY6" fmla="*/ 269796 h 336550"/>
                <a:gd name="connsiteX7" fmla="*/ 100012 w 338138"/>
                <a:gd name="connsiteY7" fmla="*/ 261938 h 336550"/>
                <a:gd name="connsiteX8" fmla="*/ 301625 w 338138"/>
                <a:gd name="connsiteY8" fmla="*/ 231775 h 336550"/>
                <a:gd name="connsiteX9" fmla="*/ 264741 w 338138"/>
                <a:gd name="connsiteY9" fmla="*/ 252603 h 336550"/>
                <a:gd name="connsiteX10" fmla="*/ 239712 w 338138"/>
                <a:gd name="connsiteY10" fmla="*/ 296863 h 336550"/>
                <a:gd name="connsiteX11" fmla="*/ 301625 w 338138"/>
                <a:gd name="connsiteY11" fmla="*/ 231775 h 336550"/>
                <a:gd name="connsiteX12" fmla="*/ 36512 w 338138"/>
                <a:gd name="connsiteY12" fmla="*/ 231775 h 336550"/>
                <a:gd name="connsiteX13" fmla="*/ 98425 w 338138"/>
                <a:gd name="connsiteY13" fmla="*/ 296863 h 336550"/>
                <a:gd name="connsiteX14" fmla="*/ 73396 w 338138"/>
                <a:gd name="connsiteY14" fmla="*/ 252603 h 336550"/>
                <a:gd name="connsiteX15" fmla="*/ 36512 w 338138"/>
                <a:gd name="connsiteY15" fmla="*/ 231775 h 336550"/>
                <a:gd name="connsiteX16" fmla="*/ 279747 w 338138"/>
                <a:gd name="connsiteY16" fmla="*/ 179388 h 336550"/>
                <a:gd name="connsiteX17" fmla="*/ 273050 w 338138"/>
                <a:gd name="connsiteY17" fmla="*/ 225426 h 336550"/>
                <a:gd name="connsiteX18" fmla="*/ 315913 w 338138"/>
                <a:gd name="connsiteY18" fmla="*/ 179388 h 336550"/>
                <a:gd name="connsiteX19" fmla="*/ 279747 w 338138"/>
                <a:gd name="connsiteY19" fmla="*/ 179388 h 336550"/>
                <a:gd name="connsiteX20" fmla="*/ 179387 w 338138"/>
                <a:gd name="connsiteY20" fmla="*/ 179388 h 336550"/>
                <a:gd name="connsiteX21" fmla="*/ 179387 w 338138"/>
                <a:gd name="connsiteY21" fmla="*/ 249238 h 336550"/>
                <a:gd name="connsiteX22" fmla="*/ 249501 w 338138"/>
                <a:gd name="connsiteY22" fmla="*/ 236059 h 336550"/>
                <a:gd name="connsiteX23" fmla="*/ 258762 w 338138"/>
                <a:gd name="connsiteY23" fmla="*/ 179388 h 336550"/>
                <a:gd name="connsiteX24" fmla="*/ 179387 w 338138"/>
                <a:gd name="connsiteY24" fmla="*/ 179388 h 336550"/>
                <a:gd name="connsiteX25" fmla="*/ 273050 w 338138"/>
                <a:gd name="connsiteY25" fmla="*/ 111125 h 336550"/>
                <a:gd name="connsiteX26" fmla="*/ 279747 w 338138"/>
                <a:gd name="connsiteY26" fmla="*/ 157163 h 336550"/>
                <a:gd name="connsiteX27" fmla="*/ 315913 w 338138"/>
                <a:gd name="connsiteY27" fmla="*/ 157163 h 336550"/>
                <a:gd name="connsiteX28" fmla="*/ 273050 w 338138"/>
                <a:gd name="connsiteY28" fmla="*/ 111125 h 336550"/>
                <a:gd name="connsiteX29" fmla="*/ 179387 w 338138"/>
                <a:gd name="connsiteY29" fmla="*/ 87313 h 336550"/>
                <a:gd name="connsiteX30" fmla="*/ 179387 w 338138"/>
                <a:gd name="connsiteY30" fmla="*/ 157163 h 336550"/>
                <a:gd name="connsiteX31" fmla="*/ 258762 w 338138"/>
                <a:gd name="connsiteY31" fmla="*/ 157163 h 336550"/>
                <a:gd name="connsiteX32" fmla="*/ 249501 w 338138"/>
                <a:gd name="connsiteY32" fmla="*/ 100492 h 336550"/>
                <a:gd name="connsiteX33" fmla="*/ 179387 w 338138"/>
                <a:gd name="connsiteY33" fmla="*/ 87313 h 336550"/>
                <a:gd name="connsiteX34" fmla="*/ 239712 w 338138"/>
                <a:gd name="connsiteY34" fmla="*/ 39688 h 336550"/>
                <a:gd name="connsiteX35" fmla="*/ 264741 w 338138"/>
                <a:gd name="connsiteY35" fmla="*/ 83948 h 336550"/>
                <a:gd name="connsiteX36" fmla="*/ 301625 w 338138"/>
                <a:gd name="connsiteY36" fmla="*/ 104776 h 336550"/>
                <a:gd name="connsiteX37" fmla="*/ 239712 w 338138"/>
                <a:gd name="connsiteY37" fmla="*/ 39688 h 336550"/>
                <a:gd name="connsiteX38" fmla="*/ 89694 w 338138"/>
                <a:gd name="connsiteY38" fmla="*/ 31750 h 336550"/>
                <a:gd name="connsiteX39" fmla="*/ 61912 w 338138"/>
                <a:gd name="connsiteY39" fmla="*/ 59532 h 336550"/>
                <a:gd name="connsiteX40" fmla="*/ 89694 w 338138"/>
                <a:gd name="connsiteY40" fmla="*/ 87314 h 336550"/>
                <a:gd name="connsiteX41" fmla="*/ 117476 w 338138"/>
                <a:gd name="connsiteY41" fmla="*/ 59532 h 336550"/>
                <a:gd name="connsiteX42" fmla="*/ 89694 w 338138"/>
                <a:gd name="connsiteY42" fmla="*/ 31750 h 336550"/>
                <a:gd name="connsiteX43" fmla="*/ 179387 w 338138"/>
                <a:gd name="connsiteY43" fmla="*/ 22225 h 336550"/>
                <a:gd name="connsiteX44" fmla="*/ 179387 w 338138"/>
                <a:gd name="connsiteY44" fmla="*/ 66755 h 336550"/>
                <a:gd name="connsiteX45" fmla="*/ 239712 w 338138"/>
                <a:gd name="connsiteY45" fmla="*/ 74613 h 336550"/>
                <a:gd name="connsiteX46" fmla="*/ 179387 w 338138"/>
                <a:gd name="connsiteY46" fmla="*/ 22225 h 336550"/>
                <a:gd name="connsiteX47" fmla="*/ 169069 w 338138"/>
                <a:gd name="connsiteY47" fmla="*/ 0 h 336550"/>
                <a:gd name="connsiteX48" fmla="*/ 338138 w 338138"/>
                <a:gd name="connsiteY48" fmla="*/ 157758 h 336550"/>
                <a:gd name="connsiteX49" fmla="*/ 338138 w 338138"/>
                <a:gd name="connsiteY49" fmla="*/ 178792 h 336550"/>
                <a:gd name="connsiteX50" fmla="*/ 169069 w 338138"/>
                <a:gd name="connsiteY50" fmla="*/ 336550 h 336550"/>
                <a:gd name="connsiteX51" fmla="*/ 0 w 338138"/>
                <a:gd name="connsiteY51" fmla="*/ 178792 h 336550"/>
                <a:gd name="connsiteX52" fmla="*/ 0 w 338138"/>
                <a:gd name="connsiteY52" fmla="*/ 157758 h 336550"/>
                <a:gd name="connsiteX53" fmla="*/ 21133 w 338138"/>
                <a:gd name="connsiteY53" fmla="*/ 86767 h 336550"/>
                <a:gd name="connsiteX54" fmla="*/ 38305 w 338138"/>
                <a:gd name="connsiteY54" fmla="*/ 131465 h 336550"/>
                <a:gd name="connsiteX55" fmla="*/ 22454 w 338138"/>
                <a:gd name="connsiteY55" fmla="*/ 157758 h 336550"/>
                <a:gd name="connsiteX56" fmla="*/ 47551 w 338138"/>
                <a:gd name="connsiteY56" fmla="*/ 157758 h 336550"/>
                <a:gd name="connsiteX57" fmla="*/ 55476 w 338138"/>
                <a:gd name="connsiteY57" fmla="*/ 178792 h 336550"/>
                <a:gd name="connsiteX58" fmla="*/ 22454 w 338138"/>
                <a:gd name="connsiteY58" fmla="*/ 178792 h 336550"/>
                <a:gd name="connsiteX59" fmla="*/ 64722 w 338138"/>
                <a:gd name="connsiteY59" fmla="*/ 224805 h 336550"/>
                <a:gd name="connsiteX60" fmla="*/ 58117 w 338138"/>
                <a:gd name="connsiteY60" fmla="*/ 187995 h 336550"/>
                <a:gd name="connsiteX61" fmla="*/ 73968 w 338138"/>
                <a:gd name="connsiteY61" fmla="*/ 228749 h 336550"/>
                <a:gd name="connsiteX62" fmla="*/ 84534 w 338138"/>
                <a:gd name="connsiteY62" fmla="*/ 257671 h 336550"/>
                <a:gd name="connsiteX63" fmla="*/ 93780 w 338138"/>
                <a:gd name="connsiteY63" fmla="*/ 237952 h 336550"/>
                <a:gd name="connsiteX64" fmla="*/ 158502 w 338138"/>
                <a:gd name="connsiteY64" fmla="*/ 248469 h 336550"/>
                <a:gd name="connsiteX65" fmla="*/ 158502 w 338138"/>
                <a:gd name="connsiteY65" fmla="*/ 178792 h 336550"/>
                <a:gd name="connsiteX66" fmla="*/ 118877 w 338138"/>
                <a:gd name="connsiteY66" fmla="*/ 178792 h 336550"/>
                <a:gd name="connsiteX67" fmla="*/ 128122 w 338138"/>
                <a:gd name="connsiteY67" fmla="*/ 157758 h 336550"/>
                <a:gd name="connsiteX68" fmla="*/ 158502 w 338138"/>
                <a:gd name="connsiteY68" fmla="*/ 157758 h 336550"/>
                <a:gd name="connsiteX69" fmla="*/ 158502 w 338138"/>
                <a:gd name="connsiteY69" fmla="*/ 88081 h 336550"/>
                <a:gd name="connsiteX70" fmla="*/ 157181 w 338138"/>
                <a:gd name="connsiteY70" fmla="*/ 88081 h 336550"/>
                <a:gd name="connsiteX71" fmla="*/ 158502 w 338138"/>
                <a:gd name="connsiteY71" fmla="*/ 85452 h 336550"/>
                <a:gd name="connsiteX72" fmla="*/ 162465 w 338138"/>
                <a:gd name="connsiteY72" fmla="*/ 59159 h 336550"/>
                <a:gd name="connsiteX73" fmla="*/ 158502 w 338138"/>
                <a:gd name="connsiteY73" fmla="*/ 35495 h 336550"/>
                <a:gd name="connsiteX74" fmla="*/ 158502 w 338138"/>
                <a:gd name="connsiteY74" fmla="*/ 22349 h 336550"/>
                <a:gd name="connsiteX75" fmla="*/ 153219 w 338138"/>
                <a:gd name="connsiteY75" fmla="*/ 23664 h 336550"/>
                <a:gd name="connsiteX76" fmla="*/ 136048 w 338138"/>
                <a:gd name="connsiteY76" fmla="*/ 3944 h 336550"/>
                <a:gd name="connsiteX77" fmla="*/ 169069 w 338138"/>
                <a:gd name="connsiteY77" fmla="*/ 0 h 336550"/>
                <a:gd name="connsiteX78" fmla="*/ 90348 w 338138"/>
                <a:gd name="connsiteY78" fmla="*/ 0 h 336550"/>
                <a:gd name="connsiteX79" fmla="*/ 149225 w 338138"/>
                <a:gd name="connsiteY79" fmla="*/ 59251 h 336550"/>
                <a:gd name="connsiteX80" fmla="*/ 145300 w 338138"/>
                <a:gd name="connsiteY80" fmla="*/ 80318 h 336550"/>
                <a:gd name="connsiteX81" fmla="*/ 86422 w 338138"/>
                <a:gd name="connsiteY81" fmla="*/ 223838 h 336550"/>
                <a:gd name="connsiteX82" fmla="*/ 34087 w 338138"/>
                <a:gd name="connsiteY82" fmla="*/ 79002 h 336550"/>
                <a:gd name="connsiteX83" fmla="*/ 30162 w 338138"/>
                <a:gd name="connsiteY83" fmla="*/ 59251 h 336550"/>
                <a:gd name="connsiteX84" fmla="*/ 90348 w 338138"/>
                <a:gd name="connsiteY84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38138" h="336550">
                  <a:moveTo>
                    <a:pt x="239712" y="261938"/>
                  </a:moveTo>
                  <a:cubicBezTo>
                    <a:pt x="220944" y="267177"/>
                    <a:pt x="200836" y="269796"/>
                    <a:pt x="179387" y="269796"/>
                  </a:cubicBezTo>
                  <a:cubicBezTo>
                    <a:pt x="179387" y="269796"/>
                    <a:pt x="179387" y="269796"/>
                    <a:pt x="179387" y="314326"/>
                  </a:cubicBezTo>
                  <a:cubicBezTo>
                    <a:pt x="203517" y="310397"/>
                    <a:pt x="224966" y="290752"/>
                    <a:pt x="239712" y="261938"/>
                  </a:cubicBezTo>
                  <a:close/>
                  <a:moveTo>
                    <a:pt x="100012" y="261938"/>
                  </a:moveTo>
                  <a:cubicBezTo>
                    <a:pt x="114370" y="290752"/>
                    <a:pt x="135255" y="310397"/>
                    <a:pt x="158750" y="314326"/>
                  </a:cubicBezTo>
                  <a:lnTo>
                    <a:pt x="158750" y="269796"/>
                  </a:lnTo>
                  <a:cubicBezTo>
                    <a:pt x="137865" y="269796"/>
                    <a:pt x="118286" y="267177"/>
                    <a:pt x="100012" y="261938"/>
                  </a:cubicBezTo>
                  <a:close/>
                  <a:moveTo>
                    <a:pt x="301625" y="231775"/>
                  </a:moveTo>
                  <a:cubicBezTo>
                    <a:pt x="291087" y="239586"/>
                    <a:pt x="279231" y="247396"/>
                    <a:pt x="264741" y="252603"/>
                  </a:cubicBezTo>
                  <a:cubicBezTo>
                    <a:pt x="258154" y="269526"/>
                    <a:pt x="250250" y="283846"/>
                    <a:pt x="239712" y="296863"/>
                  </a:cubicBezTo>
                  <a:cubicBezTo>
                    <a:pt x="267375" y="281242"/>
                    <a:pt x="288452" y="259112"/>
                    <a:pt x="301625" y="231775"/>
                  </a:cubicBezTo>
                  <a:close/>
                  <a:moveTo>
                    <a:pt x="36512" y="231775"/>
                  </a:moveTo>
                  <a:cubicBezTo>
                    <a:pt x="49685" y="259112"/>
                    <a:pt x="72079" y="281242"/>
                    <a:pt x="98425" y="296863"/>
                  </a:cubicBezTo>
                  <a:cubicBezTo>
                    <a:pt x="87886" y="283846"/>
                    <a:pt x="79983" y="269526"/>
                    <a:pt x="73396" y="252603"/>
                  </a:cubicBezTo>
                  <a:cubicBezTo>
                    <a:pt x="58906" y="247396"/>
                    <a:pt x="47050" y="239586"/>
                    <a:pt x="36512" y="231775"/>
                  </a:cubicBezTo>
                  <a:close/>
                  <a:moveTo>
                    <a:pt x="279747" y="179388"/>
                  </a:moveTo>
                  <a:cubicBezTo>
                    <a:pt x="279747" y="195173"/>
                    <a:pt x="277069" y="210957"/>
                    <a:pt x="273050" y="225426"/>
                  </a:cubicBezTo>
                  <a:cubicBezTo>
                    <a:pt x="295821" y="213588"/>
                    <a:pt x="310555" y="196488"/>
                    <a:pt x="315913" y="179388"/>
                  </a:cubicBezTo>
                  <a:cubicBezTo>
                    <a:pt x="315913" y="179388"/>
                    <a:pt x="315913" y="179388"/>
                    <a:pt x="279747" y="179388"/>
                  </a:cubicBezTo>
                  <a:close/>
                  <a:moveTo>
                    <a:pt x="179387" y="179388"/>
                  </a:moveTo>
                  <a:cubicBezTo>
                    <a:pt x="179387" y="179388"/>
                    <a:pt x="179387" y="179388"/>
                    <a:pt x="179387" y="249238"/>
                  </a:cubicBezTo>
                  <a:cubicBezTo>
                    <a:pt x="204522" y="249238"/>
                    <a:pt x="228335" y="243966"/>
                    <a:pt x="249501" y="236059"/>
                  </a:cubicBezTo>
                  <a:cubicBezTo>
                    <a:pt x="254793" y="218926"/>
                    <a:pt x="257439" y="200475"/>
                    <a:pt x="258762" y="179388"/>
                  </a:cubicBezTo>
                  <a:cubicBezTo>
                    <a:pt x="258762" y="179388"/>
                    <a:pt x="258762" y="179388"/>
                    <a:pt x="179387" y="179388"/>
                  </a:cubicBezTo>
                  <a:close/>
                  <a:moveTo>
                    <a:pt x="273050" y="111125"/>
                  </a:moveTo>
                  <a:cubicBezTo>
                    <a:pt x="277069" y="125594"/>
                    <a:pt x="279747" y="141379"/>
                    <a:pt x="279747" y="157163"/>
                  </a:cubicBezTo>
                  <a:lnTo>
                    <a:pt x="315913" y="157163"/>
                  </a:lnTo>
                  <a:cubicBezTo>
                    <a:pt x="310555" y="140063"/>
                    <a:pt x="295821" y="122963"/>
                    <a:pt x="273050" y="111125"/>
                  </a:cubicBezTo>
                  <a:close/>
                  <a:moveTo>
                    <a:pt x="179387" y="87313"/>
                  </a:moveTo>
                  <a:lnTo>
                    <a:pt x="179387" y="157163"/>
                  </a:lnTo>
                  <a:cubicBezTo>
                    <a:pt x="179387" y="157163"/>
                    <a:pt x="179387" y="157163"/>
                    <a:pt x="258762" y="157163"/>
                  </a:cubicBezTo>
                  <a:cubicBezTo>
                    <a:pt x="257439" y="136076"/>
                    <a:pt x="254793" y="117625"/>
                    <a:pt x="249501" y="100492"/>
                  </a:cubicBezTo>
                  <a:cubicBezTo>
                    <a:pt x="228335" y="92585"/>
                    <a:pt x="204522" y="87313"/>
                    <a:pt x="179387" y="87313"/>
                  </a:cubicBezTo>
                  <a:close/>
                  <a:moveTo>
                    <a:pt x="239712" y="39688"/>
                  </a:moveTo>
                  <a:cubicBezTo>
                    <a:pt x="250250" y="52705"/>
                    <a:pt x="258154" y="67025"/>
                    <a:pt x="264741" y="83948"/>
                  </a:cubicBezTo>
                  <a:cubicBezTo>
                    <a:pt x="279231" y="89155"/>
                    <a:pt x="291087" y="96965"/>
                    <a:pt x="301625" y="104776"/>
                  </a:cubicBezTo>
                  <a:cubicBezTo>
                    <a:pt x="288452" y="77439"/>
                    <a:pt x="267375" y="55309"/>
                    <a:pt x="239712" y="39688"/>
                  </a:cubicBezTo>
                  <a:close/>
                  <a:moveTo>
                    <a:pt x="89694" y="31750"/>
                  </a:moveTo>
                  <a:cubicBezTo>
                    <a:pt x="74350" y="31750"/>
                    <a:pt x="61912" y="44188"/>
                    <a:pt x="61912" y="59532"/>
                  </a:cubicBezTo>
                  <a:cubicBezTo>
                    <a:pt x="61912" y="74876"/>
                    <a:pt x="74350" y="87314"/>
                    <a:pt x="89694" y="87314"/>
                  </a:cubicBezTo>
                  <a:cubicBezTo>
                    <a:pt x="105038" y="87314"/>
                    <a:pt x="117476" y="74876"/>
                    <a:pt x="117476" y="59532"/>
                  </a:cubicBezTo>
                  <a:cubicBezTo>
                    <a:pt x="117476" y="44188"/>
                    <a:pt x="105038" y="31750"/>
                    <a:pt x="89694" y="31750"/>
                  </a:cubicBezTo>
                  <a:close/>
                  <a:moveTo>
                    <a:pt x="179387" y="22225"/>
                  </a:moveTo>
                  <a:lnTo>
                    <a:pt x="179387" y="66755"/>
                  </a:lnTo>
                  <a:cubicBezTo>
                    <a:pt x="200836" y="66755"/>
                    <a:pt x="220944" y="69374"/>
                    <a:pt x="239712" y="74613"/>
                  </a:cubicBezTo>
                  <a:cubicBezTo>
                    <a:pt x="224966" y="45799"/>
                    <a:pt x="203517" y="26154"/>
                    <a:pt x="179387" y="22225"/>
                  </a:cubicBezTo>
                  <a:close/>
                  <a:moveTo>
                    <a:pt x="169069" y="0"/>
                  </a:moveTo>
                  <a:cubicBezTo>
                    <a:pt x="258887" y="0"/>
                    <a:pt x="331534" y="69676"/>
                    <a:pt x="338138" y="157758"/>
                  </a:cubicBezTo>
                  <a:lnTo>
                    <a:pt x="338138" y="178792"/>
                  </a:lnTo>
                  <a:cubicBezTo>
                    <a:pt x="331534" y="266874"/>
                    <a:pt x="258887" y="336550"/>
                    <a:pt x="169069" y="336550"/>
                  </a:cubicBezTo>
                  <a:cubicBezTo>
                    <a:pt x="79251" y="336550"/>
                    <a:pt x="6604" y="266874"/>
                    <a:pt x="0" y="178792"/>
                  </a:cubicBezTo>
                  <a:cubicBezTo>
                    <a:pt x="0" y="178792"/>
                    <a:pt x="0" y="178792"/>
                    <a:pt x="0" y="157758"/>
                  </a:cubicBezTo>
                  <a:cubicBezTo>
                    <a:pt x="2642" y="131465"/>
                    <a:pt x="9246" y="107801"/>
                    <a:pt x="21133" y="86767"/>
                  </a:cubicBezTo>
                  <a:cubicBezTo>
                    <a:pt x="25096" y="95969"/>
                    <a:pt x="30379" y="113060"/>
                    <a:pt x="38305" y="131465"/>
                  </a:cubicBezTo>
                  <a:cubicBezTo>
                    <a:pt x="30379" y="139353"/>
                    <a:pt x="25096" y="148555"/>
                    <a:pt x="22454" y="157758"/>
                  </a:cubicBezTo>
                  <a:cubicBezTo>
                    <a:pt x="22454" y="157758"/>
                    <a:pt x="22454" y="157758"/>
                    <a:pt x="47551" y="157758"/>
                  </a:cubicBezTo>
                  <a:cubicBezTo>
                    <a:pt x="50192" y="164331"/>
                    <a:pt x="52834" y="172219"/>
                    <a:pt x="55476" y="178792"/>
                  </a:cubicBezTo>
                  <a:cubicBezTo>
                    <a:pt x="55476" y="178792"/>
                    <a:pt x="55476" y="178792"/>
                    <a:pt x="22454" y="178792"/>
                  </a:cubicBezTo>
                  <a:cubicBezTo>
                    <a:pt x="27738" y="195883"/>
                    <a:pt x="42267" y="212973"/>
                    <a:pt x="64722" y="224805"/>
                  </a:cubicBezTo>
                  <a:cubicBezTo>
                    <a:pt x="62080" y="212973"/>
                    <a:pt x="59438" y="201141"/>
                    <a:pt x="58117" y="187995"/>
                  </a:cubicBezTo>
                  <a:cubicBezTo>
                    <a:pt x="66042" y="210344"/>
                    <a:pt x="72647" y="226120"/>
                    <a:pt x="73968" y="228749"/>
                  </a:cubicBezTo>
                  <a:cubicBezTo>
                    <a:pt x="73968" y="228749"/>
                    <a:pt x="73968" y="228749"/>
                    <a:pt x="84534" y="257671"/>
                  </a:cubicBezTo>
                  <a:cubicBezTo>
                    <a:pt x="84534" y="257671"/>
                    <a:pt x="84534" y="257671"/>
                    <a:pt x="93780" y="237952"/>
                  </a:cubicBezTo>
                  <a:cubicBezTo>
                    <a:pt x="113593" y="243210"/>
                    <a:pt x="134727" y="248469"/>
                    <a:pt x="158502" y="248469"/>
                  </a:cubicBezTo>
                  <a:cubicBezTo>
                    <a:pt x="158502" y="248469"/>
                    <a:pt x="158502" y="248469"/>
                    <a:pt x="158502" y="178792"/>
                  </a:cubicBezTo>
                  <a:cubicBezTo>
                    <a:pt x="158502" y="178792"/>
                    <a:pt x="158502" y="178792"/>
                    <a:pt x="118877" y="178792"/>
                  </a:cubicBezTo>
                  <a:cubicBezTo>
                    <a:pt x="122839" y="172219"/>
                    <a:pt x="125481" y="164331"/>
                    <a:pt x="128122" y="157758"/>
                  </a:cubicBezTo>
                  <a:cubicBezTo>
                    <a:pt x="128122" y="157758"/>
                    <a:pt x="128122" y="157758"/>
                    <a:pt x="158502" y="157758"/>
                  </a:cubicBezTo>
                  <a:cubicBezTo>
                    <a:pt x="158502" y="157758"/>
                    <a:pt x="158502" y="157758"/>
                    <a:pt x="158502" y="88081"/>
                  </a:cubicBezTo>
                  <a:cubicBezTo>
                    <a:pt x="158502" y="88081"/>
                    <a:pt x="157181" y="88081"/>
                    <a:pt x="157181" y="88081"/>
                  </a:cubicBezTo>
                  <a:cubicBezTo>
                    <a:pt x="157181" y="86767"/>
                    <a:pt x="157181" y="85452"/>
                    <a:pt x="158502" y="85452"/>
                  </a:cubicBezTo>
                  <a:cubicBezTo>
                    <a:pt x="161144" y="77564"/>
                    <a:pt x="162465" y="68362"/>
                    <a:pt x="162465" y="59159"/>
                  </a:cubicBezTo>
                  <a:cubicBezTo>
                    <a:pt x="162465" y="51271"/>
                    <a:pt x="161144" y="43383"/>
                    <a:pt x="158502" y="35495"/>
                  </a:cubicBezTo>
                  <a:cubicBezTo>
                    <a:pt x="158502" y="35495"/>
                    <a:pt x="158502" y="35495"/>
                    <a:pt x="158502" y="22349"/>
                  </a:cubicBezTo>
                  <a:cubicBezTo>
                    <a:pt x="157181" y="22349"/>
                    <a:pt x="154539" y="23664"/>
                    <a:pt x="153219" y="23664"/>
                  </a:cubicBezTo>
                  <a:cubicBezTo>
                    <a:pt x="147935" y="15776"/>
                    <a:pt x="142652" y="9202"/>
                    <a:pt x="136048" y="3944"/>
                  </a:cubicBezTo>
                  <a:cubicBezTo>
                    <a:pt x="146614" y="1315"/>
                    <a:pt x="157181" y="0"/>
                    <a:pt x="169069" y="0"/>
                  </a:cubicBezTo>
                  <a:close/>
                  <a:moveTo>
                    <a:pt x="90348" y="0"/>
                  </a:moveTo>
                  <a:cubicBezTo>
                    <a:pt x="123057" y="0"/>
                    <a:pt x="149225" y="26334"/>
                    <a:pt x="149225" y="59251"/>
                  </a:cubicBezTo>
                  <a:cubicBezTo>
                    <a:pt x="149225" y="67151"/>
                    <a:pt x="147916" y="73735"/>
                    <a:pt x="145300" y="80318"/>
                  </a:cubicBezTo>
                  <a:cubicBezTo>
                    <a:pt x="137449" y="104019"/>
                    <a:pt x="86422" y="223838"/>
                    <a:pt x="86422" y="223838"/>
                  </a:cubicBezTo>
                  <a:cubicBezTo>
                    <a:pt x="86422" y="223838"/>
                    <a:pt x="38012" y="93485"/>
                    <a:pt x="34087" y="79002"/>
                  </a:cubicBezTo>
                  <a:cubicBezTo>
                    <a:pt x="31470" y="72418"/>
                    <a:pt x="30162" y="65835"/>
                    <a:pt x="30162" y="59251"/>
                  </a:cubicBezTo>
                  <a:cubicBezTo>
                    <a:pt x="30162" y="26334"/>
                    <a:pt x="57638" y="0"/>
                    <a:pt x="90348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194846" y="2597037"/>
            <a:ext cx="968643" cy="597847"/>
            <a:chOff x="3194846" y="2597037"/>
            <a:chExt cx="968643" cy="597847"/>
          </a:xfrm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492F4983-867A-4578-950E-9FF1C4CF946A}"/>
                </a:ext>
              </a:extLst>
            </p:cNvPr>
            <p:cNvSpPr/>
            <p:nvPr/>
          </p:nvSpPr>
          <p:spPr>
            <a:xfrm>
              <a:off x="3194846" y="2597037"/>
              <a:ext cx="968643" cy="597847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3B2EA0D8-107B-40DD-84F6-738CA69D3F02}"/>
                </a:ext>
              </a:extLst>
            </p:cNvPr>
            <p:cNvSpPr/>
            <p:nvPr/>
          </p:nvSpPr>
          <p:spPr>
            <a:xfrm>
              <a:off x="3466803" y="2660617"/>
              <a:ext cx="424731" cy="422736"/>
            </a:xfrm>
            <a:custGeom>
              <a:avLst/>
              <a:gdLst>
                <a:gd name="connsiteX0" fmla="*/ 239712 w 338138"/>
                <a:gd name="connsiteY0" fmla="*/ 261938 h 336550"/>
                <a:gd name="connsiteX1" fmla="*/ 179387 w 338138"/>
                <a:gd name="connsiteY1" fmla="*/ 269796 h 336550"/>
                <a:gd name="connsiteX2" fmla="*/ 179387 w 338138"/>
                <a:gd name="connsiteY2" fmla="*/ 314326 h 336550"/>
                <a:gd name="connsiteX3" fmla="*/ 239712 w 338138"/>
                <a:gd name="connsiteY3" fmla="*/ 261938 h 336550"/>
                <a:gd name="connsiteX4" fmla="*/ 100012 w 338138"/>
                <a:gd name="connsiteY4" fmla="*/ 261938 h 336550"/>
                <a:gd name="connsiteX5" fmla="*/ 158750 w 338138"/>
                <a:gd name="connsiteY5" fmla="*/ 314326 h 336550"/>
                <a:gd name="connsiteX6" fmla="*/ 158750 w 338138"/>
                <a:gd name="connsiteY6" fmla="*/ 269796 h 336550"/>
                <a:gd name="connsiteX7" fmla="*/ 100012 w 338138"/>
                <a:gd name="connsiteY7" fmla="*/ 261938 h 336550"/>
                <a:gd name="connsiteX8" fmla="*/ 301625 w 338138"/>
                <a:gd name="connsiteY8" fmla="*/ 231775 h 336550"/>
                <a:gd name="connsiteX9" fmla="*/ 264741 w 338138"/>
                <a:gd name="connsiteY9" fmla="*/ 252603 h 336550"/>
                <a:gd name="connsiteX10" fmla="*/ 239712 w 338138"/>
                <a:gd name="connsiteY10" fmla="*/ 296863 h 336550"/>
                <a:gd name="connsiteX11" fmla="*/ 301625 w 338138"/>
                <a:gd name="connsiteY11" fmla="*/ 231775 h 336550"/>
                <a:gd name="connsiteX12" fmla="*/ 36512 w 338138"/>
                <a:gd name="connsiteY12" fmla="*/ 231775 h 336550"/>
                <a:gd name="connsiteX13" fmla="*/ 98425 w 338138"/>
                <a:gd name="connsiteY13" fmla="*/ 296863 h 336550"/>
                <a:gd name="connsiteX14" fmla="*/ 73396 w 338138"/>
                <a:gd name="connsiteY14" fmla="*/ 252603 h 336550"/>
                <a:gd name="connsiteX15" fmla="*/ 36512 w 338138"/>
                <a:gd name="connsiteY15" fmla="*/ 231775 h 336550"/>
                <a:gd name="connsiteX16" fmla="*/ 279747 w 338138"/>
                <a:gd name="connsiteY16" fmla="*/ 179388 h 336550"/>
                <a:gd name="connsiteX17" fmla="*/ 273050 w 338138"/>
                <a:gd name="connsiteY17" fmla="*/ 225426 h 336550"/>
                <a:gd name="connsiteX18" fmla="*/ 315913 w 338138"/>
                <a:gd name="connsiteY18" fmla="*/ 179388 h 336550"/>
                <a:gd name="connsiteX19" fmla="*/ 279747 w 338138"/>
                <a:gd name="connsiteY19" fmla="*/ 179388 h 336550"/>
                <a:gd name="connsiteX20" fmla="*/ 179387 w 338138"/>
                <a:gd name="connsiteY20" fmla="*/ 179388 h 336550"/>
                <a:gd name="connsiteX21" fmla="*/ 179387 w 338138"/>
                <a:gd name="connsiteY21" fmla="*/ 249238 h 336550"/>
                <a:gd name="connsiteX22" fmla="*/ 249501 w 338138"/>
                <a:gd name="connsiteY22" fmla="*/ 236059 h 336550"/>
                <a:gd name="connsiteX23" fmla="*/ 258762 w 338138"/>
                <a:gd name="connsiteY23" fmla="*/ 179388 h 336550"/>
                <a:gd name="connsiteX24" fmla="*/ 179387 w 338138"/>
                <a:gd name="connsiteY24" fmla="*/ 179388 h 336550"/>
                <a:gd name="connsiteX25" fmla="*/ 273050 w 338138"/>
                <a:gd name="connsiteY25" fmla="*/ 111125 h 336550"/>
                <a:gd name="connsiteX26" fmla="*/ 279747 w 338138"/>
                <a:gd name="connsiteY26" fmla="*/ 157163 h 336550"/>
                <a:gd name="connsiteX27" fmla="*/ 315913 w 338138"/>
                <a:gd name="connsiteY27" fmla="*/ 157163 h 336550"/>
                <a:gd name="connsiteX28" fmla="*/ 273050 w 338138"/>
                <a:gd name="connsiteY28" fmla="*/ 111125 h 336550"/>
                <a:gd name="connsiteX29" fmla="*/ 179387 w 338138"/>
                <a:gd name="connsiteY29" fmla="*/ 87313 h 336550"/>
                <a:gd name="connsiteX30" fmla="*/ 179387 w 338138"/>
                <a:gd name="connsiteY30" fmla="*/ 157163 h 336550"/>
                <a:gd name="connsiteX31" fmla="*/ 258762 w 338138"/>
                <a:gd name="connsiteY31" fmla="*/ 157163 h 336550"/>
                <a:gd name="connsiteX32" fmla="*/ 249501 w 338138"/>
                <a:gd name="connsiteY32" fmla="*/ 100492 h 336550"/>
                <a:gd name="connsiteX33" fmla="*/ 179387 w 338138"/>
                <a:gd name="connsiteY33" fmla="*/ 87313 h 336550"/>
                <a:gd name="connsiteX34" fmla="*/ 239712 w 338138"/>
                <a:gd name="connsiteY34" fmla="*/ 39688 h 336550"/>
                <a:gd name="connsiteX35" fmla="*/ 264741 w 338138"/>
                <a:gd name="connsiteY35" fmla="*/ 83948 h 336550"/>
                <a:gd name="connsiteX36" fmla="*/ 301625 w 338138"/>
                <a:gd name="connsiteY36" fmla="*/ 104776 h 336550"/>
                <a:gd name="connsiteX37" fmla="*/ 239712 w 338138"/>
                <a:gd name="connsiteY37" fmla="*/ 39688 h 336550"/>
                <a:gd name="connsiteX38" fmla="*/ 89694 w 338138"/>
                <a:gd name="connsiteY38" fmla="*/ 31750 h 336550"/>
                <a:gd name="connsiteX39" fmla="*/ 61912 w 338138"/>
                <a:gd name="connsiteY39" fmla="*/ 59532 h 336550"/>
                <a:gd name="connsiteX40" fmla="*/ 89694 w 338138"/>
                <a:gd name="connsiteY40" fmla="*/ 87314 h 336550"/>
                <a:gd name="connsiteX41" fmla="*/ 117476 w 338138"/>
                <a:gd name="connsiteY41" fmla="*/ 59532 h 336550"/>
                <a:gd name="connsiteX42" fmla="*/ 89694 w 338138"/>
                <a:gd name="connsiteY42" fmla="*/ 31750 h 336550"/>
                <a:gd name="connsiteX43" fmla="*/ 179387 w 338138"/>
                <a:gd name="connsiteY43" fmla="*/ 22225 h 336550"/>
                <a:gd name="connsiteX44" fmla="*/ 179387 w 338138"/>
                <a:gd name="connsiteY44" fmla="*/ 66755 h 336550"/>
                <a:gd name="connsiteX45" fmla="*/ 239712 w 338138"/>
                <a:gd name="connsiteY45" fmla="*/ 74613 h 336550"/>
                <a:gd name="connsiteX46" fmla="*/ 179387 w 338138"/>
                <a:gd name="connsiteY46" fmla="*/ 22225 h 336550"/>
                <a:gd name="connsiteX47" fmla="*/ 169069 w 338138"/>
                <a:gd name="connsiteY47" fmla="*/ 0 h 336550"/>
                <a:gd name="connsiteX48" fmla="*/ 338138 w 338138"/>
                <a:gd name="connsiteY48" fmla="*/ 157758 h 336550"/>
                <a:gd name="connsiteX49" fmla="*/ 338138 w 338138"/>
                <a:gd name="connsiteY49" fmla="*/ 178792 h 336550"/>
                <a:gd name="connsiteX50" fmla="*/ 169069 w 338138"/>
                <a:gd name="connsiteY50" fmla="*/ 336550 h 336550"/>
                <a:gd name="connsiteX51" fmla="*/ 0 w 338138"/>
                <a:gd name="connsiteY51" fmla="*/ 178792 h 336550"/>
                <a:gd name="connsiteX52" fmla="*/ 0 w 338138"/>
                <a:gd name="connsiteY52" fmla="*/ 157758 h 336550"/>
                <a:gd name="connsiteX53" fmla="*/ 21133 w 338138"/>
                <a:gd name="connsiteY53" fmla="*/ 86767 h 336550"/>
                <a:gd name="connsiteX54" fmla="*/ 38305 w 338138"/>
                <a:gd name="connsiteY54" fmla="*/ 131465 h 336550"/>
                <a:gd name="connsiteX55" fmla="*/ 22454 w 338138"/>
                <a:gd name="connsiteY55" fmla="*/ 157758 h 336550"/>
                <a:gd name="connsiteX56" fmla="*/ 47551 w 338138"/>
                <a:gd name="connsiteY56" fmla="*/ 157758 h 336550"/>
                <a:gd name="connsiteX57" fmla="*/ 55476 w 338138"/>
                <a:gd name="connsiteY57" fmla="*/ 178792 h 336550"/>
                <a:gd name="connsiteX58" fmla="*/ 22454 w 338138"/>
                <a:gd name="connsiteY58" fmla="*/ 178792 h 336550"/>
                <a:gd name="connsiteX59" fmla="*/ 64722 w 338138"/>
                <a:gd name="connsiteY59" fmla="*/ 224805 h 336550"/>
                <a:gd name="connsiteX60" fmla="*/ 58117 w 338138"/>
                <a:gd name="connsiteY60" fmla="*/ 187995 h 336550"/>
                <a:gd name="connsiteX61" fmla="*/ 73968 w 338138"/>
                <a:gd name="connsiteY61" fmla="*/ 228749 h 336550"/>
                <a:gd name="connsiteX62" fmla="*/ 84534 w 338138"/>
                <a:gd name="connsiteY62" fmla="*/ 257671 h 336550"/>
                <a:gd name="connsiteX63" fmla="*/ 93780 w 338138"/>
                <a:gd name="connsiteY63" fmla="*/ 237952 h 336550"/>
                <a:gd name="connsiteX64" fmla="*/ 158502 w 338138"/>
                <a:gd name="connsiteY64" fmla="*/ 248469 h 336550"/>
                <a:gd name="connsiteX65" fmla="*/ 158502 w 338138"/>
                <a:gd name="connsiteY65" fmla="*/ 178792 h 336550"/>
                <a:gd name="connsiteX66" fmla="*/ 118877 w 338138"/>
                <a:gd name="connsiteY66" fmla="*/ 178792 h 336550"/>
                <a:gd name="connsiteX67" fmla="*/ 128122 w 338138"/>
                <a:gd name="connsiteY67" fmla="*/ 157758 h 336550"/>
                <a:gd name="connsiteX68" fmla="*/ 158502 w 338138"/>
                <a:gd name="connsiteY68" fmla="*/ 157758 h 336550"/>
                <a:gd name="connsiteX69" fmla="*/ 158502 w 338138"/>
                <a:gd name="connsiteY69" fmla="*/ 88081 h 336550"/>
                <a:gd name="connsiteX70" fmla="*/ 157181 w 338138"/>
                <a:gd name="connsiteY70" fmla="*/ 88081 h 336550"/>
                <a:gd name="connsiteX71" fmla="*/ 158502 w 338138"/>
                <a:gd name="connsiteY71" fmla="*/ 85452 h 336550"/>
                <a:gd name="connsiteX72" fmla="*/ 162465 w 338138"/>
                <a:gd name="connsiteY72" fmla="*/ 59159 h 336550"/>
                <a:gd name="connsiteX73" fmla="*/ 158502 w 338138"/>
                <a:gd name="connsiteY73" fmla="*/ 35495 h 336550"/>
                <a:gd name="connsiteX74" fmla="*/ 158502 w 338138"/>
                <a:gd name="connsiteY74" fmla="*/ 22349 h 336550"/>
                <a:gd name="connsiteX75" fmla="*/ 153219 w 338138"/>
                <a:gd name="connsiteY75" fmla="*/ 23664 h 336550"/>
                <a:gd name="connsiteX76" fmla="*/ 136048 w 338138"/>
                <a:gd name="connsiteY76" fmla="*/ 3944 h 336550"/>
                <a:gd name="connsiteX77" fmla="*/ 169069 w 338138"/>
                <a:gd name="connsiteY77" fmla="*/ 0 h 336550"/>
                <a:gd name="connsiteX78" fmla="*/ 90348 w 338138"/>
                <a:gd name="connsiteY78" fmla="*/ 0 h 336550"/>
                <a:gd name="connsiteX79" fmla="*/ 149225 w 338138"/>
                <a:gd name="connsiteY79" fmla="*/ 59251 h 336550"/>
                <a:gd name="connsiteX80" fmla="*/ 145300 w 338138"/>
                <a:gd name="connsiteY80" fmla="*/ 80318 h 336550"/>
                <a:gd name="connsiteX81" fmla="*/ 86422 w 338138"/>
                <a:gd name="connsiteY81" fmla="*/ 223838 h 336550"/>
                <a:gd name="connsiteX82" fmla="*/ 34087 w 338138"/>
                <a:gd name="connsiteY82" fmla="*/ 79002 h 336550"/>
                <a:gd name="connsiteX83" fmla="*/ 30162 w 338138"/>
                <a:gd name="connsiteY83" fmla="*/ 59251 h 336550"/>
                <a:gd name="connsiteX84" fmla="*/ 90348 w 338138"/>
                <a:gd name="connsiteY84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38138" h="336550">
                  <a:moveTo>
                    <a:pt x="239712" y="261938"/>
                  </a:moveTo>
                  <a:cubicBezTo>
                    <a:pt x="220944" y="267177"/>
                    <a:pt x="200836" y="269796"/>
                    <a:pt x="179387" y="269796"/>
                  </a:cubicBezTo>
                  <a:cubicBezTo>
                    <a:pt x="179387" y="269796"/>
                    <a:pt x="179387" y="269796"/>
                    <a:pt x="179387" y="314326"/>
                  </a:cubicBezTo>
                  <a:cubicBezTo>
                    <a:pt x="203517" y="310397"/>
                    <a:pt x="224966" y="290752"/>
                    <a:pt x="239712" y="261938"/>
                  </a:cubicBezTo>
                  <a:close/>
                  <a:moveTo>
                    <a:pt x="100012" y="261938"/>
                  </a:moveTo>
                  <a:cubicBezTo>
                    <a:pt x="114370" y="290752"/>
                    <a:pt x="135255" y="310397"/>
                    <a:pt x="158750" y="314326"/>
                  </a:cubicBezTo>
                  <a:lnTo>
                    <a:pt x="158750" y="269796"/>
                  </a:lnTo>
                  <a:cubicBezTo>
                    <a:pt x="137865" y="269796"/>
                    <a:pt x="118286" y="267177"/>
                    <a:pt x="100012" y="261938"/>
                  </a:cubicBezTo>
                  <a:close/>
                  <a:moveTo>
                    <a:pt x="301625" y="231775"/>
                  </a:moveTo>
                  <a:cubicBezTo>
                    <a:pt x="291087" y="239586"/>
                    <a:pt x="279231" y="247396"/>
                    <a:pt x="264741" y="252603"/>
                  </a:cubicBezTo>
                  <a:cubicBezTo>
                    <a:pt x="258154" y="269526"/>
                    <a:pt x="250250" y="283846"/>
                    <a:pt x="239712" y="296863"/>
                  </a:cubicBezTo>
                  <a:cubicBezTo>
                    <a:pt x="267375" y="281242"/>
                    <a:pt x="288452" y="259112"/>
                    <a:pt x="301625" y="231775"/>
                  </a:cubicBezTo>
                  <a:close/>
                  <a:moveTo>
                    <a:pt x="36512" y="231775"/>
                  </a:moveTo>
                  <a:cubicBezTo>
                    <a:pt x="49685" y="259112"/>
                    <a:pt x="72079" y="281242"/>
                    <a:pt x="98425" y="296863"/>
                  </a:cubicBezTo>
                  <a:cubicBezTo>
                    <a:pt x="87886" y="283846"/>
                    <a:pt x="79983" y="269526"/>
                    <a:pt x="73396" y="252603"/>
                  </a:cubicBezTo>
                  <a:cubicBezTo>
                    <a:pt x="58906" y="247396"/>
                    <a:pt x="47050" y="239586"/>
                    <a:pt x="36512" y="231775"/>
                  </a:cubicBezTo>
                  <a:close/>
                  <a:moveTo>
                    <a:pt x="279747" y="179388"/>
                  </a:moveTo>
                  <a:cubicBezTo>
                    <a:pt x="279747" y="195173"/>
                    <a:pt x="277069" y="210957"/>
                    <a:pt x="273050" y="225426"/>
                  </a:cubicBezTo>
                  <a:cubicBezTo>
                    <a:pt x="295821" y="213588"/>
                    <a:pt x="310555" y="196488"/>
                    <a:pt x="315913" y="179388"/>
                  </a:cubicBezTo>
                  <a:cubicBezTo>
                    <a:pt x="315913" y="179388"/>
                    <a:pt x="315913" y="179388"/>
                    <a:pt x="279747" y="179388"/>
                  </a:cubicBezTo>
                  <a:close/>
                  <a:moveTo>
                    <a:pt x="179387" y="179388"/>
                  </a:moveTo>
                  <a:cubicBezTo>
                    <a:pt x="179387" y="179388"/>
                    <a:pt x="179387" y="179388"/>
                    <a:pt x="179387" y="249238"/>
                  </a:cubicBezTo>
                  <a:cubicBezTo>
                    <a:pt x="204522" y="249238"/>
                    <a:pt x="228335" y="243966"/>
                    <a:pt x="249501" y="236059"/>
                  </a:cubicBezTo>
                  <a:cubicBezTo>
                    <a:pt x="254793" y="218926"/>
                    <a:pt x="257439" y="200475"/>
                    <a:pt x="258762" y="179388"/>
                  </a:cubicBezTo>
                  <a:cubicBezTo>
                    <a:pt x="258762" y="179388"/>
                    <a:pt x="258762" y="179388"/>
                    <a:pt x="179387" y="179388"/>
                  </a:cubicBezTo>
                  <a:close/>
                  <a:moveTo>
                    <a:pt x="273050" y="111125"/>
                  </a:moveTo>
                  <a:cubicBezTo>
                    <a:pt x="277069" y="125594"/>
                    <a:pt x="279747" y="141379"/>
                    <a:pt x="279747" y="157163"/>
                  </a:cubicBezTo>
                  <a:lnTo>
                    <a:pt x="315913" y="157163"/>
                  </a:lnTo>
                  <a:cubicBezTo>
                    <a:pt x="310555" y="140063"/>
                    <a:pt x="295821" y="122963"/>
                    <a:pt x="273050" y="111125"/>
                  </a:cubicBezTo>
                  <a:close/>
                  <a:moveTo>
                    <a:pt x="179387" y="87313"/>
                  </a:moveTo>
                  <a:lnTo>
                    <a:pt x="179387" y="157163"/>
                  </a:lnTo>
                  <a:cubicBezTo>
                    <a:pt x="179387" y="157163"/>
                    <a:pt x="179387" y="157163"/>
                    <a:pt x="258762" y="157163"/>
                  </a:cubicBezTo>
                  <a:cubicBezTo>
                    <a:pt x="257439" y="136076"/>
                    <a:pt x="254793" y="117625"/>
                    <a:pt x="249501" y="100492"/>
                  </a:cubicBezTo>
                  <a:cubicBezTo>
                    <a:pt x="228335" y="92585"/>
                    <a:pt x="204522" y="87313"/>
                    <a:pt x="179387" y="87313"/>
                  </a:cubicBezTo>
                  <a:close/>
                  <a:moveTo>
                    <a:pt x="239712" y="39688"/>
                  </a:moveTo>
                  <a:cubicBezTo>
                    <a:pt x="250250" y="52705"/>
                    <a:pt x="258154" y="67025"/>
                    <a:pt x="264741" y="83948"/>
                  </a:cubicBezTo>
                  <a:cubicBezTo>
                    <a:pt x="279231" y="89155"/>
                    <a:pt x="291087" y="96965"/>
                    <a:pt x="301625" y="104776"/>
                  </a:cubicBezTo>
                  <a:cubicBezTo>
                    <a:pt x="288452" y="77439"/>
                    <a:pt x="267375" y="55309"/>
                    <a:pt x="239712" y="39688"/>
                  </a:cubicBezTo>
                  <a:close/>
                  <a:moveTo>
                    <a:pt x="89694" y="31750"/>
                  </a:moveTo>
                  <a:cubicBezTo>
                    <a:pt x="74350" y="31750"/>
                    <a:pt x="61912" y="44188"/>
                    <a:pt x="61912" y="59532"/>
                  </a:cubicBezTo>
                  <a:cubicBezTo>
                    <a:pt x="61912" y="74876"/>
                    <a:pt x="74350" y="87314"/>
                    <a:pt x="89694" y="87314"/>
                  </a:cubicBezTo>
                  <a:cubicBezTo>
                    <a:pt x="105038" y="87314"/>
                    <a:pt x="117476" y="74876"/>
                    <a:pt x="117476" y="59532"/>
                  </a:cubicBezTo>
                  <a:cubicBezTo>
                    <a:pt x="117476" y="44188"/>
                    <a:pt x="105038" y="31750"/>
                    <a:pt x="89694" y="31750"/>
                  </a:cubicBezTo>
                  <a:close/>
                  <a:moveTo>
                    <a:pt x="179387" y="22225"/>
                  </a:moveTo>
                  <a:lnTo>
                    <a:pt x="179387" y="66755"/>
                  </a:lnTo>
                  <a:cubicBezTo>
                    <a:pt x="200836" y="66755"/>
                    <a:pt x="220944" y="69374"/>
                    <a:pt x="239712" y="74613"/>
                  </a:cubicBezTo>
                  <a:cubicBezTo>
                    <a:pt x="224966" y="45799"/>
                    <a:pt x="203517" y="26154"/>
                    <a:pt x="179387" y="22225"/>
                  </a:cubicBezTo>
                  <a:close/>
                  <a:moveTo>
                    <a:pt x="169069" y="0"/>
                  </a:moveTo>
                  <a:cubicBezTo>
                    <a:pt x="258887" y="0"/>
                    <a:pt x="331534" y="69676"/>
                    <a:pt x="338138" y="157758"/>
                  </a:cubicBezTo>
                  <a:lnTo>
                    <a:pt x="338138" y="178792"/>
                  </a:lnTo>
                  <a:cubicBezTo>
                    <a:pt x="331534" y="266874"/>
                    <a:pt x="258887" y="336550"/>
                    <a:pt x="169069" y="336550"/>
                  </a:cubicBezTo>
                  <a:cubicBezTo>
                    <a:pt x="79251" y="336550"/>
                    <a:pt x="6604" y="266874"/>
                    <a:pt x="0" y="178792"/>
                  </a:cubicBezTo>
                  <a:cubicBezTo>
                    <a:pt x="0" y="178792"/>
                    <a:pt x="0" y="178792"/>
                    <a:pt x="0" y="157758"/>
                  </a:cubicBezTo>
                  <a:cubicBezTo>
                    <a:pt x="2642" y="131465"/>
                    <a:pt x="9246" y="107801"/>
                    <a:pt x="21133" y="86767"/>
                  </a:cubicBezTo>
                  <a:cubicBezTo>
                    <a:pt x="25096" y="95969"/>
                    <a:pt x="30379" y="113060"/>
                    <a:pt x="38305" y="131465"/>
                  </a:cubicBezTo>
                  <a:cubicBezTo>
                    <a:pt x="30379" y="139353"/>
                    <a:pt x="25096" y="148555"/>
                    <a:pt x="22454" y="157758"/>
                  </a:cubicBezTo>
                  <a:cubicBezTo>
                    <a:pt x="22454" y="157758"/>
                    <a:pt x="22454" y="157758"/>
                    <a:pt x="47551" y="157758"/>
                  </a:cubicBezTo>
                  <a:cubicBezTo>
                    <a:pt x="50192" y="164331"/>
                    <a:pt x="52834" y="172219"/>
                    <a:pt x="55476" y="178792"/>
                  </a:cubicBezTo>
                  <a:cubicBezTo>
                    <a:pt x="55476" y="178792"/>
                    <a:pt x="55476" y="178792"/>
                    <a:pt x="22454" y="178792"/>
                  </a:cubicBezTo>
                  <a:cubicBezTo>
                    <a:pt x="27738" y="195883"/>
                    <a:pt x="42267" y="212973"/>
                    <a:pt x="64722" y="224805"/>
                  </a:cubicBezTo>
                  <a:cubicBezTo>
                    <a:pt x="62080" y="212973"/>
                    <a:pt x="59438" y="201141"/>
                    <a:pt x="58117" y="187995"/>
                  </a:cubicBezTo>
                  <a:cubicBezTo>
                    <a:pt x="66042" y="210344"/>
                    <a:pt x="72647" y="226120"/>
                    <a:pt x="73968" y="228749"/>
                  </a:cubicBezTo>
                  <a:cubicBezTo>
                    <a:pt x="73968" y="228749"/>
                    <a:pt x="73968" y="228749"/>
                    <a:pt x="84534" y="257671"/>
                  </a:cubicBezTo>
                  <a:cubicBezTo>
                    <a:pt x="84534" y="257671"/>
                    <a:pt x="84534" y="257671"/>
                    <a:pt x="93780" y="237952"/>
                  </a:cubicBezTo>
                  <a:cubicBezTo>
                    <a:pt x="113593" y="243210"/>
                    <a:pt x="134727" y="248469"/>
                    <a:pt x="158502" y="248469"/>
                  </a:cubicBezTo>
                  <a:cubicBezTo>
                    <a:pt x="158502" y="248469"/>
                    <a:pt x="158502" y="248469"/>
                    <a:pt x="158502" y="178792"/>
                  </a:cubicBezTo>
                  <a:cubicBezTo>
                    <a:pt x="158502" y="178792"/>
                    <a:pt x="158502" y="178792"/>
                    <a:pt x="118877" y="178792"/>
                  </a:cubicBezTo>
                  <a:cubicBezTo>
                    <a:pt x="122839" y="172219"/>
                    <a:pt x="125481" y="164331"/>
                    <a:pt x="128122" y="157758"/>
                  </a:cubicBezTo>
                  <a:cubicBezTo>
                    <a:pt x="128122" y="157758"/>
                    <a:pt x="128122" y="157758"/>
                    <a:pt x="158502" y="157758"/>
                  </a:cubicBezTo>
                  <a:cubicBezTo>
                    <a:pt x="158502" y="157758"/>
                    <a:pt x="158502" y="157758"/>
                    <a:pt x="158502" y="88081"/>
                  </a:cubicBezTo>
                  <a:cubicBezTo>
                    <a:pt x="158502" y="88081"/>
                    <a:pt x="157181" y="88081"/>
                    <a:pt x="157181" y="88081"/>
                  </a:cubicBezTo>
                  <a:cubicBezTo>
                    <a:pt x="157181" y="86767"/>
                    <a:pt x="157181" y="85452"/>
                    <a:pt x="158502" y="85452"/>
                  </a:cubicBezTo>
                  <a:cubicBezTo>
                    <a:pt x="161144" y="77564"/>
                    <a:pt x="162465" y="68362"/>
                    <a:pt x="162465" y="59159"/>
                  </a:cubicBezTo>
                  <a:cubicBezTo>
                    <a:pt x="162465" y="51271"/>
                    <a:pt x="161144" y="43383"/>
                    <a:pt x="158502" y="35495"/>
                  </a:cubicBezTo>
                  <a:cubicBezTo>
                    <a:pt x="158502" y="35495"/>
                    <a:pt x="158502" y="35495"/>
                    <a:pt x="158502" y="22349"/>
                  </a:cubicBezTo>
                  <a:cubicBezTo>
                    <a:pt x="157181" y="22349"/>
                    <a:pt x="154539" y="23664"/>
                    <a:pt x="153219" y="23664"/>
                  </a:cubicBezTo>
                  <a:cubicBezTo>
                    <a:pt x="147935" y="15776"/>
                    <a:pt x="142652" y="9202"/>
                    <a:pt x="136048" y="3944"/>
                  </a:cubicBezTo>
                  <a:cubicBezTo>
                    <a:pt x="146614" y="1315"/>
                    <a:pt x="157181" y="0"/>
                    <a:pt x="169069" y="0"/>
                  </a:cubicBezTo>
                  <a:close/>
                  <a:moveTo>
                    <a:pt x="90348" y="0"/>
                  </a:moveTo>
                  <a:cubicBezTo>
                    <a:pt x="123057" y="0"/>
                    <a:pt x="149225" y="26334"/>
                    <a:pt x="149225" y="59251"/>
                  </a:cubicBezTo>
                  <a:cubicBezTo>
                    <a:pt x="149225" y="67151"/>
                    <a:pt x="147916" y="73735"/>
                    <a:pt x="145300" y="80318"/>
                  </a:cubicBezTo>
                  <a:cubicBezTo>
                    <a:pt x="137449" y="104019"/>
                    <a:pt x="86422" y="223838"/>
                    <a:pt x="86422" y="223838"/>
                  </a:cubicBezTo>
                  <a:cubicBezTo>
                    <a:pt x="86422" y="223838"/>
                    <a:pt x="38012" y="93485"/>
                    <a:pt x="34087" y="79002"/>
                  </a:cubicBezTo>
                  <a:cubicBezTo>
                    <a:pt x="31470" y="72418"/>
                    <a:pt x="30162" y="65835"/>
                    <a:pt x="30162" y="59251"/>
                  </a:cubicBezTo>
                  <a:cubicBezTo>
                    <a:pt x="30162" y="26334"/>
                    <a:pt x="57638" y="0"/>
                    <a:pt x="90348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E9F9EA90-EAFC-46C7-834F-474AA365674D}"/>
              </a:ext>
            </a:extLst>
          </p:cNvPr>
          <p:cNvSpPr/>
          <p:nvPr/>
        </p:nvSpPr>
        <p:spPr>
          <a:xfrm>
            <a:off x="3767257" y="3411334"/>
            <a:ext cx="447808" cy="4104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1" extrusionOk="0">
                <a:moveTo>
                  <a:pt x="1063" y="11931"/>
                </a:moveTo>
                <a:lnTo>
                  <a:pt x="0" y="1158"/>
                </a:lnTo>
                <a:lnTo>
                  <a:pt x="10348" y="52"/>
                </a:lnTo>
                <a:cubicBezTo>
                  <a:pt x="15451" y="-494"/>
                  <a:pt x="20012" y="3370"/>
                  <a:pt x="20537" y="8681"/>
                </a:cubicBezTo>
                <a:lnTo>
                  <a:pt x="21600" y="19453"/>
                </a:lnTo>
                <a:lnTo>
                  <a:pt x="11252" y="20560"/>
                </a:lnTo>
                <a:cubicBezTo>
                  <a:pt x="6149" y="21106"/>
                  <a:pt x="1588" y="17242"/>
                  <a:pt x="1063" y="11931"/>
                </a:cubicBez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6687ADE-0F38-4C09-8516-C60EC0F0255B}"/>
              </a:ext>
            </a:extLst>
          </p:cNvPr>
          <p:cNvSpPr/>
          <p:nvPr/>
        </p:nvSpPr>
        <p:spPr>
          <a:xfrm>
            <a:off x="4715119" y="4023670"/>
            <a:ext cx="452756" cy="336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1" extrusionOk="0">
                <a:moveTo>
                  <a:pt x="4342" y="14903"/>
                </a:moveTo>
                <a:lnTo>
                  <a:pt x="0" y="6480"/>
                </a:lnTo>
                <a:lnTo>
                  <a:pt x="7069" y="1307"/>
                </a:lnTo>
                <a:cubicBezTo>
                  <a:pt x="10556" y="-1244"/>
                  <a:pt x="15117" y="54"/>
                  <a:pt x="17258" y="4209"/>
                </a:cubicBezTo>
                <a:lnTo>
                  <a:pt x="21600" y="12631"/>
                </a:lnTo>
                <a:lnTo>
                  <a:pt x="14531" y="17805"/>
                </a:lnTo>
                <a:cubicBezTo>
                  <a:pt x="11045" y="20356"/>
                  <a:pt x="6483" y="19057"/>
                  <a:pt x="4342" y="14903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B789A9FA-B0FA-435A-BD8A-824EED56D24D}"/>
              </a:ext>
            </a:extLst>
          </p:cNvPr>
          <p:cNvGrpSpPr/>
          <p:nvPr/>
        </p:nvGrpSpPr>
        <p:grpSpPr>
          <a:xfrm>
            <a:off x="980601" y="1968498"/>
            <a:ext cx="7209801" cy="1604637"/>
            <a:chOff x="1307468" y="2624665"/>
            <a:chExt cx="9613068" cy="2139516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E361B32A-C5A0-488D-8537-EA62464EC853}"/>
                </a:ext>
              </a:extLst>
            </p:cNvPr>
            <p:cNvGrpSpPr/>
            <p:nvPr/>
          </p:nvGrpSpPr>
          <p:grpSpPr>
            <a:xfrm>
              <a:off x="8170814" y="2624665"/>
              <a:ext cx="2749722" cy="2139516"/>
              <a:chOff x="8170814" y="1912116"/>
              <a:chExt cx="2749722" cy="2139516"/>
            </a:xfrm>
          </p:grpSpPr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E87E0FEA-FB40-4F8D-B8BF-D8D6726D6E93}"/>
                  </a:ext>
                </a:extLst>
              </p:cNvPr>
              <p:cNvGrpSpPr/>
              <p:nvPr/>
            </p:nvGrpSpPr>
            <p:grpSpPr>
              <a:xfrm>
                <a:off x="8170814" y="1912116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18" name="组合 17">
                  <a:extLst>
                    <a:ext uri="{FF2B5EF4-FFF2-40B4-BE49-F238E27FC236}">
                      <a16:creationId xmlns:a16="http://schemas.microsoft.com/office/drawing/2014/main" id="{1742ABB1-E94F-433F-B415-910BC9DD7EA0}"/>
                    </a:ext>
                  </a:extLst>
                </p:cNvPr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2" name="文本框 76">
                    <a:extLst>
                      <a:ext uri="{FF2B5EF4-FFF2-40B4-BE49-F238E27FC236}">
                        <a16:creationId xmlns:a16="http://schemas.microsoft.com/office/drawing/2014/main" id="{8A2869E9-C967-497A-8AEA-19F8852BAB5C}"/>
                      </a:ext>
                    </a:extLst>
                  </p:cNvPr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</a:p>
                </p:txBody>
              </p:sp>
              <p:sp>
                <p:nvSpPr>
                  <p:cNvPr id="23" name="矩形 22">
                    <a:extLst>
                      <a:ext uri="{FF2B5EF4-FFF2-40B4-BE49-F238E27FC236}">
                        <a16:creationId xmlns:a16="http://schemas.microsoft.com/office/drawing/2014/main" id="{FD199BA7-79A2-4350-BE51-6A452861DCF7}"/>
                      </a:ext>
                    </a:extLst>
                  </p:cNvPr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1"/>
                        </a:solidFill>
                      </a:rPr>
                      <a:t>标题文本预设</a:t>
                    </a:r>
                    <a:endParaRPr lang="zh-CN" altLang="en-US" sz="1600" b="1" dirty="0">
                      <a:solidFill>
                        <a:schemeClr val="accent1"/>
                      </a:solidFill>
                    </a:endParaRPr>
                  </a:p>
                </p:txBody>
              </p:sp>
            </p:grpSp>
            <p:grpSp>
              <p:nvGrpSpPr>
                <p:cNvPr id="19" name="组合 18">
                  <a:extLst>
                    <a:ext uri="{FF2B5EF4-FFF2-40B4-BE49-F238E27FC236}">
                      <a16:creationId xmlns:a16="http://schemas.microsoft.com/office/drawing/2014/main" id="{39056C33-1A0B-40CC-AF49-0A5F7196AD7C}"/>
                    </a:ext>
                  </a:extLst>
                </p:cNvPr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0" name="文本框 74">
                    <a:extLst>
                      <a:ext uri="{FF2B5EF4-FFF2-40B4-BE49-F238E27FC236}">
                        <a16:creationId xmlns:a16="http://schemas.microsoft.com/office/drawing/2014/main" id="{145A8F7E-C5D1-4C83-963C-CFF73692551B}"/>
                      </a:ext>
                    </a:extLst>
                  </p:cNvPr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</a:p>
                </p:txBody>
              </p:sp>
              <p:sp>
                <p:nvSpPr>
                  <p:cNvPr id="21" name="矩形 20">
                    <a:extLst>
                      <a:ext uri="{FF2B5EF4-FFF2-40B4-BE49-F238E27FC236}">
                        <a16:creationId xmlns:a16="http://schemas.microsoft.com/office/drawing/2014/main" id="{1B1001AF-E01B-44A6-AA0A-8F56E551FFA8}"/>
                      </a:ext>
                    </a:extLst>
                  </p:cNvPr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2"/>
                        </a:solidFill>
                      </a:rPr>
                      <a:t>标题文本预设</a:t>
                    </a:r>
                    <a:endParaRPr lang="zh-CN" altLang="en-US" sz="1600" b="1" dirty="0">
                      <a:solidFill>
                        <a:schemeClr val="accent2"/>
                      </a:solidFill>
                    </a:endParaRPr>
                  </a:p>
                </p:txBody>
              </p:sp>
            </p:grpSp>
          </p:grp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0D772A70-7DA0-4D0E-A44B-18DFB6F7F245}"/>
                  </a:ext>
                </a:extLst>
              </p:cNvPr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DEDC03AD-2D94-404C-8396-805509B69482}"/>
                </a:ext>
              </a:extLst>
            </p:cNvPr>
            <p:cNvGrpSpPr/>
            <p:nvPr/>
          </p:nvGrpSpPr>
          <p:grpSpPr>
            <a:xfrm>
              <a:off x="1307468" y="2624665"/>
              <a:ext cx="2713719" cy="2139516"/>
              <a:chOff x="1307468" y="1697288"/>
              <a:chExt cx="2713719" cy="2139516"/>
            </a:xfrm>
          </p:grpSpPr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8CCB2BF7-438B-496A-BFB8-B45EF93A720E}"/>
                  </a:ext>
                </a:extLst>
              </p:cNvPr>
              <p:cNvGrpSpPr/>
              <p:nvPr/>
            </p:nvGrpSpPr>
            <p:grpSpPr>
              <a:xfrm>
                <a:off x="1410010" y="1697288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10" name="组合 9">
                  <a:extLst>
                    <a:ext uri="{FF2B5EF4-FFF2-40B4-BE49-F238E27FC236}">
                      <a16:creationId xmlns:a16="http://schemas.microsoft.com/office/drawing/2014/main" id="{847A3C2F-57BE-4BCF-9269-BB7DEDB8A196}"/>
                    </a:ext>
                  </a:extLst>
                </p:cNvPr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4" name="文本框 68">
                    <a:extLst>
                      <a:ext uri="{FF2B5EF4-FFF2-40B4-BE49-F238E27FC236}">
                        <a16:creationId xmlns:a16="http://schemas.microsoft.com/office/drawing/2014/main" id="{2A467D59-7701-4D10-94E6-9C33AC641770}"/>
                      </a:ext>
                    </a:extLst>
                  </p:cNvPr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</a:p>
                </p:txBody>
              </p:sp>
              <p:sp>
                <p:nvSpPr>
                  <p:cNvPr id="15" name="矩形 14">
                    <a:extLst>
                      <a:ext uri="{FF2B5EF4-FFF2-40B4-BE49-F238E27FC236}">
                        <a16:creationId xmlns:a16="http://schemas.microsoft.com/office/drawing/2014/main" id="{20F9614F-E97E-4AD7-AF25-913E7FFC39E9}"/>
                      </a:ext>
                    </a:extLst>
                  </p:cNvPr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>
                        <a:solidFill>
                          <a:schemeClr val="accent1"/>
                        </a:solidFill>
                      </a:rPr>
                      <a:t>标题文本预设</a:t>
                    </a:r>
                    <a:endParaRPr lang="zh-CN" altLang="en-US" sz="1600" b="1" dirty="0">
                      <a:solidFill>
                        <a:schemeClr val="accent1"/>
                      </a:solidFill>
                    </a:endParaRPr>
                  </a:p>
                </p:txBody>
              </p:sp>
            </p:grpSp>
            <p:grpSp>
              <p:nvGrpSpPr>
                <p:cNvPr id="11" name="组合 10">
                  <a:extLst>
                    <a:ext uri="{FF2B5EF4-FFF2-40B4-BE49-F238E27FC236}">
                      <a16:creationId xmlns:a16="http://schemas.microsoft.com/office/drawing/2014/main" id="{750ACCF2-1CA2-4AA3-AB41-A128DF194AE4}"/>
                    </a:ext>
                  </a:extLst>
                </p:cNvPr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2" name="文本框 66">
                    <a:extLst>
                      <a:ext uri="{FF2B5EF4-FFF2-40B4-BE49-F238E27FC236}">
                        <a16:creationId xmlns:a16="http://schemas.microsoft.com/office/drawing/2014/main" id="{5BE7170B-3C17-4F64-914D-CC6748A325E2}"/>
                      </a:ext>
                    </a:extLst>
                  </p:cNvPr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</a:p>
                </p:txBody>
              </p:sp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9E67698-08A9-4FB3-A280-F52D7DE6AE30}"/>
                      </a:ext>
                    </a:extLst>
                  </p:cNvPr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>
                        <a:solidFill>
                          <a:schemeClr val="accent2"/>
                        </a:solidFill>
                      </a:rPr>
                      <a:t>标题文本预设</a:t>
                    </a:r>
                  </a:p>
                </p:txBody>
              </p:sp>
            </p:grpSp>
          </p:grp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5EEFD879-73FB-4971-AAB2-B892677F658F}"/>
                  </a:ext>
                </a:extLst>
              </p:cNvPr>
              <p:cNvCxnSpPr/>
              <p:nvPr/>
            </p:nvCxnSpPr>
            <p:spPr>
              <a:xfrm>
                <a:off x="1307468" y="2710116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6" name="图片 35">
            <a:extLst>
              <a:ext uri="{FF2B5EF4-FFF2-40B4-BE49-F238E27FC236}">
                <a16:creationId xmlns:a16="http://schemas.microsoft.com/office/drawing/2014/main" id="{4327A40F-D94B-4242-A27F-8FE8F98897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E417D383-3ADE-4DB8-B314-983D202D14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7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1" grpId="0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AA1E73C6-2DC5-47DA-B874-41AAEF04C802}"/>
              </a:ext>
            </a:extLst>
          </p:cNvPr>
          <p:cNvGrpSpPr/>
          <p:nvPr/>
        </p:nvGrpSpPr>
        <p:grpSpPr>
          <a:xfrm>
            <a:off x="3671459" y="1882938"/>
            <a:ext cx="1801083" cy="1976668"/>
            <a:chOff x="0" y="0"/>
            <a:chExt cx="4238741" cy="4651974"/>
          </a:xfrm>
        </p:grpSpPr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2BCFAD01-FE7C-4950-9E88-BDC61EFFACE2}"/>
                </a:ext>
              </a:extLst>
            </p:cNvPr>
            <p:cNvSpPr/>
            <p:nvPr/>
          </p:nvSpPr>
          <p:spPr>
            <a:xfrm>
              <a:off x="464531" y="844197"/>
              <a:ext cx="3307983" cy="3307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9187" y="0"/>
                    <a:pt x="7662" y="363"/>
                    <a:pt x="6289" y="996"/>
                  </a:cubicBezTo>
                  <a:cubicBezTo>
                    <a:pt x="5575" y="1326"/>
                    <a:pt x="4904" y="1729"/>
                    <a:pt x="4285" y="2199"/>
                  </a:cubicBezTo>
                  <a:cubicBezTo>
                    <a:pt x="3891" y="2498"/>
                    <a:pt x="3511" y="2813"/>
                    <a:pt x="3162" y="3162"/>
                  </a:cubicBezTo>
                  <a:cubicBezTo>
                    <a:pt x="2918" y="3406"/>
                    <a:pt x="2685" y="3662"/>
                    <a:pt x="2465" y="3929"/>
                  </a:cubicBezTo>
                  <a:cubicBezTo>
                    <a:pt x="2245" y="4196"/>
                    <a:pt x="2039" y="4474"/>
                    <a:pt x="1845" y="4762"/>
                  </a:cubicBezTo>
                  <a:cubicBezTo>
                    <a:pt x="1651" y="5049"/>
                    <a:pt x="1470" y="5345"/>
                    <a:pt x="1304" y="5651"/>
                  </a:cubicBezTo>
                  <a:cubicBezTo>
                    <a:pt x="1137" y="5958"/>
                    <a:pt x="985" y="6273"/>
                    <a:pt x="848" y="6597"/>
                  </a:cubicBezTo>
                  <a:cubicBezTo>
                    <a:pt x="712" y="6920"/>
                    <a:pt x="590" y="7249"/>
                    <a:pt x="484" y="7587"/>
                  </a:cubicBezTo>
                  <a:cubicBezTo>
                    <a:pt x="484" y="7588"/>
                    <a:pt x="485" y="7589"/>
                    <a:pt x="484" y="7589"/>
                  </a:cubicBezTo>
                  <a:cubicBezTo>
                    <a:pt x="458" y="7676"/>
                    <a:pt x="441" y="7766"/>
                    <a:pt x="416" y="7854"/>
                  </a:cubicBezTo>
                  <a:cubicBezTo>
                    <a:pt x="262" y="8397"/>
                    <a:pt x="147" y="8957"/>
                    <a:pt x="80" y="9531"/>
                  </a:cubicBezTo>
                  <a:cubicBezTo>
                    <a:pt x="73" y="9586"/>
                    <a:pt x="60" y="9639"/>
                    <a:pt x="54" y="9695"/>
                  </a:cubicBezTo>
                  <a:cubicBezTo>
                    <a:pt x="17" y="10058"/>
                    <a:pt x="0" y="10427"/>
                    <a:pt x="0" y="10800"/>
                  </a:cubicBezTo>
                  <a:cubicBezTo>
                    <a:pt x="0" y="11173"/>
                    <a:pt x="18" y="11540"/>
                    <a:pt x="54" y="11903"/>
                  </a:cubicBezTo>
                  <a:cubicBezTo>
                    <a:pt x="55" y="11904"/>
                    <a:pt x="54" y="11905"/>
                    <a:pt x="54" y="11905"/>
                  </a:cubicBezTo>
                  <a:cubicBezTo>
                    <a:pt x="128" y="12631"/>
                    <a:pt x="274" y="13335"/>
                    <a:pt x="484" y="14011"/>
                  </a:cubicBezTo>
                  <a:cubicBezTo>
                    <a:pt x="485" y="14011"/>
                    <a:pt x="484" y="14012"/>
                    <a:pt x="484" y="14013"/>
                  </a:cubicBezTo>
                  <a:cubicBezTo>
                    <a:pt x="590" y="14350"/>
                    <a:pt x="712" y="14681"/>
                    <a:pt x="848" y="15003"/>
                  </a:cubicBezTo>
                  <a:cubicBezTo>
                    <a:pt x="1531" y="16619"/>
                    <a:pt x="2595" y="18034"/>
                    <a:pt x="3929" y="19134"/>
                  </a:cubicBezTo>
                  <a:cubicBezTo>
                    <a:pt x="3929" y="19135"/>
                    <a:pt x="3930" y="19134"/>
                    <a:pt x="3930" y="19134"/>
                  </a:cubicBezTo>
                  <a:cubicBezTo>
                    <a:pt x="4463" y="19574"/>
                    <a:pt x="5039" y="19964"/>
                    <a:pt x="5651" y="20296"/>
                  </a:cubicBezTo>
                  <a:cubicBezTo>
                    <a:pt x="5957" y="20462"/>
                    <a:pt x="6271" y="20615"/>
                    <a:pt x="6594" y="20752"/>
                  </a:cubicBezTo>
                  <a:cubicBezTo>
                    <a:pt x="6595" y="20752"/>
                    <a:pt x="6596" y="20751"/>
                    <a:pt x="6596" y="20752"/>
                  </a:cubicBezTo>
                  <a:cubicBezTo>
                    <a:pt x="6919" y="20888"/>
                    <a:pt x="7249" y="21010"/>
                    <a:pt x="7587" y="21115"/>
                  </a:cubicBezTo>
                  <a:cubicBezTo>
                    <a:pt x="7587" y="21116"/>
                    <a:pt x="7588" y="21115"/>
                    <a:pt x="7589" y="21115"/>
                  </a:cubicBezTo>
                  <a:cubicBezTo>
                    <a:pt x="7926" y="21220"/>
                    <a:pt x="8271" y="21310"/>
                    <a:pt x="8622" y="21382"/>
                  </a:cubicBezTo>
                  <a:cubicBezTo>
                    <a:pt x="8622" y="21382"/>
                    <a:pt x="8623" y="21382"/>
                    <a:pt x="8624" y="21382"/>
                  </a:cubicBezTo>
                  <a:cubicBezTo>
                    <a:pt x="8975" y="21454"/>
                    <a:pt x="9331" y="21509"/>
                    <a:pt x="9694" y="21546"/>
                  </a:cubicBezTo>
                  <a:cubicBezTo>
                    <a:pt x="9694" y="21546"/>
                    <a:pt x="9695" y="21545"/>
                    <a:pt x="9696" y="21546"/>
                  </a:cubicBezTo>
                  <a:cubicBezTo>
                    <a:pt x="10058" y="21582"/>
                    <a:pt x="10427" y="21600"/>
                    <a:pt x="10799" y="21600"/>
                  </a:cubicBezTo>
                  <a:cubicBezTo>
                    <a:pt x="11163" y="21600"/>
                    <a:pt x="11524" y="21583"/>
                    <a:pt x="11879" y="21547"/>
                  </a:cubicBezTo>
                  <a:cubicBezTo>
                    <a:pt x="12034" y="21532"/>
                    <a:pt x="12183" y="21501"/>
                    <a:pt x="12336" y="21479"/>
                  </a:cubicBezTo>
                  <a:cubicBezTo>
                    <a:pt x="12534" y="21451"/>
                    <a:pt x="12734" y="21429"/>
                    <a:pt x="12928" y="21390"/>
                  </a:cubicBezTo>
                  <a:cubicBezTo>
                    <a:pt x="13103" y="21355"/>
                    <a:pt x="13273" y="21305"/>
                    <a:pt x="13445" y="21261"/>
                  </a:cubicBezTo>
                  <a:cubicBezTo>
                    <a:pt x="13611" y="21220"/>
                    <a:pt x="13779" y="21182"/>
                    <a:pt x="13941" y="21133"/>
                  </a:cubicBezTo>
                  <a:cubicBezTo>
                    <a:pt x="14104" y="21084"/>
                    <a:pt x="14261" y="21022"/>
                    <a:pt x="14420" y="20966"/>
                  </a:cubicBezTo>
                  <a:cubicBezTo>
                    <a:pt x="14564" y="20914"/>
                    <a:pt x="14711" y="20871"/>
                    <a:pt x="14852" y="20814"/>
                  </a:cubicBezTo>
                  <a:lnTo>
                    <a:pt x="14850" y="20808"/>
                  </a:lnTo>
                  <a:cubicBezTo>
                    <a:pt x="14855" y="20806"/>
                    <a:pt x="14859" y="20804"/>
                    <a:pt x="14864" y="20802"/>
                  </a:cubicBezTo>
                  <a:cubicBezTo>
                    <a:pt x="14994" y="20749"/>
                    <a:pt x="15121" y="20691"/>
                    <a:pt x="15249" y="20633"/>
                  </a:cubicBezTo>
                  <a:cubicBezTo>
                    <a:pt x="15394" y="20567"/>
                    <a:pt x="15536" y="20498"/>
                    <a:pt x="15677" y="20427"/>
                  </a:cubicBezTo>
                  <a:cubicBezTo>
                    <a:pt x="15803" y="20363"/>
                    <a:pt x="15928" y="20300"/>
                    <a:pt x="16051" y="20232"/>
                  </a:cubicBezTo>
                  <a:cubicBezTo>
                    <a:pt x="16257" y="20116"/>
                    <a:pt x="16460" y="19993"/>
                    <a:pt x="16658" y="19864"/>
                  </a:cubicBezTo>
                  <a:cubicBezTo>
                    <a:pt x="16806" y="19768"/>
                    <a:pt x="16950" y="19668"/>
                    <a:pt x="17094" y="19565"/>
                  </a:cubicBezTo>
                  <a:cubicBezTo>
                    <a:pt x="17162" y="19515"/>
                    <a:pt x="17229" y="19464"/>
                    <a:pt x="17296" y="19413"/>
                  </a:cubicBezTo>
                  <a:cubicBezTo>
                    <a:pt x="19905" y="17441"/>
                    <a:pt x="21600" y="14323"/>
                    <a:pt x="21600" y="10800"/>
                  </a:cubicBezTo>
                  <a:cubicBezTo>
                    <a:pt x="21600" y="4835"/>
                    <a:pt x="16764" y="0"/>
                    <a:pt x="10799" y="0"/>
                  </a:cubicBezTo>
                  <a:close/>
                  <a:moveTo>
                    <a:pt x="12299" y="21497"/>
                  </a:moveTo>
                  <a:cubicBezTo>
                    <a:pt x="12262" y="21502"/>
                    <a:pt x="12226" y="21508"/>
                    <a:pt x="12188" y="21512"/>
                  </a:cubicBezTo>
                  <a:cubicBezTo>
                    <a:pt x="12225" y="21508"/>
                    <a:pt x="12262" y="21502"/>
                    <a:pt x="12299" y="21497"/>
                  </a:cubicBezTo>
                  <a:close/>
                  <a:moveTo>
                    <a:pt x="9431" y="21518"/>
                  </a:moveTo>
                  <a:cubicBezTo>
                    <a:pt x="9505" y="21528"/>
                    <a:pt x="9580" y="21538"/>
                    <a:pt x="9655" y="21546"/>
                  </a:cubicBezTo>
                  <a:cubicBezTo>
                    <a:pt x="9580" y="21538"/>
                    <a:pt x="9505" y="21528"/>
                    <a:pt x="9431" y="21518"/>
                  </a:cubicBezTo>
                  <a:close/>
                  <a:moveTo>
                    <a:pt x="9709" y="21551"/>
                  </a:moveTo>
                  <a:cubicBezTo>
                    <a:pt x="9786" y="21559"/>
                    <a:pt x="9862" y="21565"/>
                    <a:pt x="9939" y="21571"/>
                  </a:cubicBezTo>
                  <a:cubicBezTo>
                    <a:pt x="9862" y="21565"/>
                    <a:pt x="9786" y="21559"/>
                    <a:pt x="9709" y="21551"/>
                  </a:cubicBezTo>
                  <a:close/>
                  <a:moveTo>
                    <a:pt x="9957" y="21573"/>
                  </a:moveTo>
                  <a:cubicBezTo>
                    <a:pt x="10022" y="21578"/>
                    <a:pt x="10087" y="21581"/>
                    <a:pt x="10153" y="21584"/>
                  </a:cubicBezTo>
                  <a:cubicBezTo>
                    <a:pt x="10087" y="21581"/>
                    <a:pt x="10022" y="21578"/>
                    <a:pt x="9957" y="21573"/>
                  </a:cubicBezTo>
                  <a:close/>
                  <a:moveTo>
                    <a:pt x="11570" y="21577"/>
                  </a:moveTo>
                  <a:cubicBezTo>
                    <a:pt x="11516" y="21581"/>
                    <a:pt x="11462" y="21581"/>
                    <a:pt x="11408" y="21584"/>
                  </a:cubicBezTo>
                  <a:cubicBezTo>
                    <a:pt x="11462" y="21581"/>
                    <a:pt x="11516" y="21581"/>
                    <a:pt x="11570" y="21577"/>
                  </a:cubicBezTo>
                  <a:close/>
                </a:path>
              </a:pathLst>
            </a:custGeom>
            <a:solidFill>
              <a:srgbClr val="EDEFF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88F700F6-3084-4232-B68E-F65B4A78A53C}"/>
                </a:ext>
              </a:extLst>
            </p:cNvPr>
            <p:cNvSpPr/>
            <p:nvPr/>
          </p:nvSpPr>
          <p:spPr>
            <a:xfrm>
              <a:off x="0" y="0"/>
              <a:ext cx="4238741" cy="4651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5" extrusionOk="0">
                  <a:moveTo>
                    <a:pt x="275" y="2848"/>
                  </a:moveTo>
                  <a:cubicBezTo>
                    <a:pt x="25" y="3674"/>
                    <a:pt x="107" y="4566"/>
                    <a:pt x="533" y="5358"/>
                  </a:cubicBezTo>
                  <a:lnTo>
                    <a:pt x="3298" y="3755"/>
                  </a:lnTo>
                  <a:lnTo>
                    <a:pt x="3610" y="4191"/>
                  </a:lnTo>
                  <a:cubicBezTo>
                    <a:pt x="1395" y="5969"/>
                    <a:pt x="0" y="8557"/>
                    <a:pt x="0" y="11438"/>
                  </a:cubicBezTo>
                  <a:cubicBezTo>
                    <a:pt x="0" y="14197"/>
                    <a:pt x="1279" y="16686"/>
                    <a:pt x="3333" y="18453"/>
                  </a:cubicBezTo>
                  <a:cubicBezTo>
                    <a:pt x="3288" y="18446"/>
                    <a:pt x="3243" y="18444"/>
                    <a:pt x="3197" y="18445"/>
                  </a:cubicBezTo>
                  <a:cubicBezTo>
                    <a:pt x="2956" y="18449"/>
                    <a:pt x="2718" y="18547"/>
                    <a:pt x="2565" y="18736"/>
                  </a:cubicBezTo>
                  <a:lnTo>
                    <a:pt x="2252" y="19121"/>
                  </a:lnTo>
                  <a:cubicBezTo>
                    <a:pt x="2126" y="19276"/>
                    <a:pt x="2080" y="19462"/>
                    <a:pt x="2106" y="19638"/>
                  </a:cubicBezTo>
                  <a:cubicBezTo>
                    <a:pt x="2133" y="19813"/>
                    <a:pt x="2233" y="19980"/>
                    <a:pt x="2398" y="20098"/>
                  </a:cubicBezTo>
                  <a:lnTo>
                    <a:pt x="4065" y="21193"/>
                  </a:lnTo>
                  <a:cubicBezTo>
                    <a:pt x="4241" y="21299"/>
                    <a:pt x="4448" y="21335"/>
                    <a:pt x="4643" y="21304"/>
                  </a:cubicBezTo>
                  <a:cubicBezTo>
                    <a:pt x="4837" y="21274"/>
                    <a:pt x="5020" y="21177"/>
                    <a:pt x="5146" y="21022"/>
                  </a:cubicBezTo>
                  <a:lnTo>
                    <a:pt x="5458" y="20637"/>
                  </a:lnTo>
                  <a:cubicBezTo>
                    <a:pt x="5546" y="20528"/>
                    <a:pt x="5595" y="20406"/>
                    <a:pt x="5608" y="20282"/>
                  </a:cubicBezTo>
                  <a:cubicBezTo>
                    <a:pt x="5621" y="20158"/>
                    <a:pt x="5597" y="20033"/>
                    <a:pt x="5539" y="19920"/>
                  </a:cubicBezTo>
                  <a:cubicBezTo>
                    <a:pt x="7095" y="20702"/>
                    <a:pt x="8889" y="21148"/>
                    <a:pt x="10799" y="21148"/>
                  </a:cubicBezTo>
                  <a:cubicBezTo>
                    <a:pt x="12709" y="21148"/>
                    <a:pt x="14504" y="20701"/>
                    <a:pt x="16061" y="19918"/>
                  </a:cubicBezTo>
                  <a:cubicBezTo>
                    <a:pt x="16003" y="20032"/>
                    <a:pt x="15977" y="20157"/>
                    <a:pt x="15990" y="20282"/>
                  </a:cubicBezTo>
                  <a:cubicBezTo>
                    <a:pt x="16003" y="20406"/>
                    <a:pt x="16052" y="20528"/>
                    <a:pt x="16140" y="20637"/>
                  </a:cubicBezTo>
                  <a:lnTo>
                    <a:pt x="16454" y="21022"/>
                  </a:lnTo>
                  <a:cubicBezTo>
                    <a:pt x="16580" y="21177"/>
                    <a:pt x="16761" y="21274"/>
                    <a:pt x="16955" y="21304"/>
                  </a:cubicBezTo>
                  <a:cubicBezTo>
                    <a:pt x="17150" y="21335"/>
                    <a:pt x="17357" y="21299"/>
                    <a:pt x="17533" y="21193"/>
                  </a:cubicBezTo>
                  <a:lnTo>
                    <a:pt x="19200" y="20098"/>
                  </a:lnTo>
                  <a:cubicBezTo>
                    <a:pt x="19366" y="19980"/>
                    <a:pt x="19465" y="19813"/>
                    <a:pt x="19492" y="19638"/>
                  </a:cubicBezTo>
                  <a:cubicBezTo>
                    <a:pt x="19518" y="19462"/>
                    <a:pt x="19472" y="19276"/>
                    <a:pt x="19346" y="19121"/>
                  </a:cubicBezTo>
                  <a:lnTo>
                    <a:pt x="19034" y="18736"/>
                  </a:lnTo>
                  <a:cubicBezTo>
                    <a:pt x="18872" y="18537"/>
                    <a:pt x="18618" y="18438"/>
                    <a:pt x="18364" y="18445"/>
                  </a:cubicBezTo>
                  <a:cubicBezTo>
                    <a:pt x="18331" y="18446"/>
                    <a:pt x="18298" y="18449"/>
                    <a:pt x="18265" y="18453"/>
                  </a:cubicBezTo>
                  <a:cubicBezTo>
                    <a:pt x="20319" y="16686"/>
                    <a:pt x="21600" y="14197"/>
                    <a:pt x="21600" y="11438"/>
                  </a:cubicBezTo>
                  <a:cubicBezTo>
                    <a:pt x="21600" y="8558"/>
                    <a:pt x="20203" y="5971"/>
                    <a:pt x="17988" y="4192"/>
                  </a:cubicBezTo>
                  <a:lnTo>
                    <a:pt x="18300" y="3755"/>
                  </a:lnTo>
                  <a:lnTo>
                    <a:pt x="21067" y="5358"/>
                  </a:lnTo>
                  <a:cubicBezTo>
                    <a:pt x="21492" y="4566"/>
                    <a:pt x="21573" y="3674"/>
                    <a:pt x="21323" y="2848"/>
                  </a:cubicBezTo>
                  <a:cubicBezTo>
                    <a:pt x="20749" y="951"/>
                    <a:pt x="18652" y="-264"/>
                    <a:pt x="16493" y="50"/>
                  </a:cubicBezTo>
                  <a:cubicBezTo>
                    <a:pt x="15553" y="186"/>
                    <a:pt x="14684" y="622"/>
                    <a:pt x="14058" y="1298"/>
                  </a:cubicBezTo>
                  <a:lnTo>
                    <a:pt x="16822" y="2899"/>
                  </a:lnTo>
                  <a:lnTo>
                    <a:pt x="16583" y="3234"/>
                  </a:lnTo>
                  <a:cubicBezTo>
                    <a:pt x="14911" y="2279"/>
                    <a:pt x="12926" y="1727"/>
                    <a:pt x="10799" y="1727"/>
                  </a:cubicBezTo>
                  <a:cubicBezTo>
                    <a:pt x="8672" y="1727"/>
                    <a:pt x="6689" y="2279"/>
                    <a:pt x="5017" y="3234"/>
                  </a:cubicBezTo>
                  <a:lnTo>
                    <a:pt x="4776" y="2899"/>
                  </a:lnTo>
                  <a:lnTo>
                    <a:pt x="7542" y="1298"/>
                  </a:lnTo>
                  <a:cubicBezTo>
                    <a:pt x="6916" y="622"/>
                    <a:pt x="6047" y="187"/>
                    <a:pt x="5107" y="50"/>
                  </a:cubicBezTo>
                  <a:cubicBezTo>
                    <a:pt x="2947" y="-265"/>
                    <a:pt x="849" y="950"/>
                    <a:pt x="275" y="2848"/>
                  </a:cubicBezTo>
                  <a:close/>
                  <a:moveTo>
                    <a:pt x="10799" y="3334"/>
                  </a:moveTo>
                  <a:cubicBezTo>
                    <a:pt x="15777" y="3334"/>
                    <a:pt x="19812" y="6962"/>
                    <a:pt x="19812" y="11438"/>
                  </a:cubicBezTo>
                  <a:cubicBezTo>
                    <a:pt x="19811" y="15913"/>
                    <a:pt x="15776" y="19540"/>
                    <a:pt x="10799" y="19540"/>
                  </a:cubicBezTo>
                  <a:cubicBezTo>
                    <a:pt x="5823" y="19540"/>
                    <a:pt x="1789" y="15912"/>
                    <a:pt x="1788" y="11438"/>
                  </a:cubicBezTo>
                  <a:cubicBezTo>
                    <a:pt x="1788" y="6963"/>
                    <a:pt x="5822" y="3335"/>
                    <a:pt x="10799" y="3334"/>
                  </a:cubicBezTo>
                  <a:close/>
                </a:path>
              </a:pathLst>
            </a:cu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矩形: 圆角 59">
              <a:extLst>
                <a:ext uri="{FF2B5EF4-FFF2-40B4-BE49-F238E27FC236}">
                  <a16:creationId xmlns:a16="http://schemas.microsoft.com/office/drawing/2014/main" id="{F6BE5020-F470-4068-8C95-50ED506A1ADF}"/>
                </a:ext>
              </a:extLst>
            </p:cNvPr>
            <p:cNvSpPr/>
            <p:nvPr/>
          </p:nvSpPr>
          <p:spPr>
            <a:xfrm>
              <a:off x="1997240" y="136588"/>
              <a:ext cx="242565" cy="399390"/>
            </a:xfrm>
            <a:prstGeom prst="roundRect">
              <a:avLst>
                <a:gd name="adj" fmla="val 50000"/>
              </a:avLst>
            </a:pr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矩形: 圆角 60">
              <a:extLst>
                <a:ext uri="{FF2B5EF4-FFF2-40B4-BE49-F238E27FC236}">
                  <a16:creationId xmlns:a16="http://schemas.microsoft.com/office/drawing/2014/main" id="{D40AD7CE-362E-499C-917D-048B7040E4C2}"/>
                </a:ext>
              </a:extLst>
            </p:cNvPr>
            <p:cNvSpPr/>
            <p:nvPr/>
          </p:nvSpPr>
          <p:spPr>
            <a:xfrm rot="5400000">
              <a:off x="2089408" y="-225921"/>
              <a:ext cx="58230" cy="773419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hueOff val="-902888"/>
                <a:satOff val="-15377"/>
                <a:lumOff val="-12864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44" name="圆: 空心 43">
            <a:extLst>
              <a:ext uri="{FF2B5EF4-FFF2-40B4-BE49-F238E27FC236}">
                <a16:creationId xmlns:a16="http://schemas.microsoft.com/office/drawing/2014/main" id="{A0859AE6-801E-4A78-91A9-06879DF62C5C}"/>
              </a:ext>
            </a:extLst>
          </p:cNvPr>
          <p:cNvSpPr/>
          <p:nvPr/>
        </p:nvSpPr>
        <p:spPr>
          <a:xfrm>
            <a:off x="3961601" y="2333001"/>
            <a:ext cx="1215891" cy="1215891"/>
          </a:xfrm>
          <a:prstGeom prst="donut">
            <a:avLst>
              <a:gd name="adj" fmla="val 15000"/>
            </a:avLst>
          </a:prstGeom>
          <a:solidFill>
            <a:schemeClr val="tx2">
              <a:lumMod val="40000"/>
              <a:lumOff val="60000"/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5" name="空心弧 44">
            <a:extLst>
              <a:ext uri="{FF2B5EF4-FFF2-40B4-BE49-F238E27FC236}">
                <a16:creationId xmlns:a16="http://schemas.microsoft.com/office/drawing/2014/main" id="{9830B40B-D120-409E-97D0-2D88E61AB8E4}"/>
              </a:ext>
            </a:extLst>
          </p:cNvPr>
          <p:cNvSpPr/>
          <p:nvPr/>
        </p:nvSpPr>
        <p:spPr>
          <a:xfrm>
            <a:off x="3961601" y="2333001"/>
            <a:ext cx="1215891" cy="1215891"/>
          </a:xfrm>
          <a:prstGeom prst="blockArc">
            <a:avLst>
              <a:gd name="adj1" fmla="val 16200000"/>
              <a:gd name="adj2" fmla="val 8640000"/>
              <a:gd name="adj3" fmla="val 15000"/>
            </a:avLst>
          </a:prstGeom>
          <a:solidFill>
            <a:schemeClr val="accent1">
              <a:lumMod val="10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F8B104E6-3771-4DF6-B02F-FFEDE8817B25}"/>
              </a:ext>
            </a:extLst>
          </p:cNvPr>
          <p:cNvGrpSpPr/>
          <p:nvPr/>
        </p:nvGrpSpPr>
        <p:grpSpPr>
          <a:xfrm>
            <a:off x="3986291" y="2332468"/>
            <a:ext cx="1166512" cy="1216951"/>
            <a:chOff x="4687315" y="1592322"/>
            <a:chExt cx="2817370" cy="2939200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6FA47A50-5E58-4A48-B368-D369B461219E}"/>
                </a:ext>
              </a:extLst>
            </p:cNvPr>
            <p:cNvSpPr/>
            <p:nvPr/>
          </p:nvSpPr>
          <p:spPr>
            <a:xfrm rot="-4320000">
              <a:off x="4889455" y="24523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8D7160C4-AA08-4BB4-95DA-B84AEA65D647}"/>
                </a:ext>
              </a:extLst>
            </p:cNvPr>
            <p:cNvSpPr/>
            <p:nvPr/>
          </p:nvSpPr>
          <p:spPr>
            <a:xfrm rot="-2160000">
              <a:off x="5341582" y="18300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36259D16-E074-4857-8701-0E335B0E271F}"/>
                </a:ext>
              </a:extLst>
            </p:cNvPr>
            <p:cNvSpPr/>
            <p:nvPr/>
          </p:nvSpPr>
          <p:spPr>
            <a:xfrm>
              <a:off x="6073140" y="1592322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CF70ABBC-E69C-4D0C-9DA9-ACB2D4DE1FDB}"/>
                </a:ext>
              </a:extLst>
            </p:cNvPr>
            <p:cNvSpPr/>
            <p:nvPr/>
          </p:nvSpPr>
          <p:spPr>
            <a:xfrm rot="2160000">
              <a:off x="6804698" y="18300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B180E858-2F2F-4BC7-82F6-63E4EA2E9D74}"/>
                </a:ext>
              </a:extLst>
            </p:cNvPr>
            <p:cNvSpPr/>
            <p:nvPr/>
          </p:nvSpPr>
          <p:spPr>
            <a:xfrm rot="4320000">
              <a:off x="7256825" y="24523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538EB901-F86C-4FEF-B4E3-0598EF7AAE26}"/>
                </a:ext>
              </a:extLst>
            </p:cNvPr>
            <p:cNvSpPr/>
            <p:nvPr/>
          </p:nvSpPr>
          <p:spPr>
            <a:xfrm rot="6480000">
              <a:off x="7256825" y="3221524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1465C311-0875-4198-8029-3FD2A3AA9E16}"/>
                </a:ext>
              </a:extLst>
            </p:cNvPr>
            <p:cNvSpPr/>
            <p:nvPr/>
          </p:nvSpPr>
          <p:spPr>
            <a:xfrm rot="8640000">
              <a:off x="6804698" y="3843825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EE47FB86-0F3D-43BA-A23B-59E1AFFC8527}"/>
                </a:ext>
              </a:extLst>
            </p:cNvPr>
            <p:cNvSpPr/>
            <p:nvPr/>
          </p:nvSpPr>
          <p:spPr>
            <a:xfrm rot="10800000">
              <a:off x="6073140" y="4081522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4DF46678-FACF-419C-B640-C377FD03F47C}"/>
                </a:ext>
              </a:extLst>
            </p:cNvPr>
            <p:cNvSpPr/>
            <p:nvPr/>
          </p:nvSpPr>
          <p:spPr>
            <a:xfrm rot="12960000">
              <a:off x="5341582" y="3843825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0FF85E41-D964-490F-ABC1-60C134E446F2}"/>
                </a:ext>
              </a:extLst>
            </p:cNvPr>
            <p:cNvSpPr/>
            <p:nvPr/>
          </p:nvSpPr>
          <p:spPr>
            <a:xfrm rot="15120000">
              <a:off x="4889455" y="3221524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262452" y="2633852"/>
            <a:ext cx="614188" cy="614187"/>
            <a:chOff x="4262452" y="2633852"/>
            <a:chExt cx="614188" cy="614187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CCFB2D95-818B-4A18-9BD9-DB0AD9175B52}"/>
                </a:ext>
              </a:extLst>
            </p:cNvPr>
            <p:cNvSpPr/>
            <p:nvPr/>
          </p:nvSpPr>
          <p:spPr>
            <a:xfrm>
              <a:off x="4262452" y="2633852"/>
              <a:ext cx="614188" cy="614187"/>
            </a:xfrm>
            <a:prstGeom prst="ellipse">
              <a:avLst/>
            </a:prstGeom>
            <a:solidFill>
              <a:schemeClr val="accent1">
                <a:lumMod val="90000"/>
                <a:lumOff val="10000"/>
                <a:alpha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57E92B0D-66CB-4609-B329-425B27757455}"/>
                </a:ext>
              </a:extLst>
            </p:cNvPr>
            <p:cNvSpPr/>
            <p:nvPr/>
          </p:nvSpPr>
          <p:spPr>
            <a:xfrm>
              <a:off x="4349837" y="2776164"/>
              <a:ext cx="439419" cy="329562"/>
            </a:xfrm>
            <a:prstGeom prst="rect">
              <a:avLst/>
            </a:prstGeom>
          </p:spPr>
          <p:txBody>
            <a:bodyPr wrap="square" anchor="ctr">
              <a:prstTxWarp prst="textPlain">
                <a:avLst/>
              </a:prstTxWarp>
              <a:normAutofit fontScale="25000" lnSpcReduction="20000"/>
            </a:bodyPr>
            <a:lstStyle/>
            <a:p>
              <a:pPr lvl="0" algn="ctr"/>
              <a:r>
                <a:rPr lang="en-US" altLang="zh-CN" sz="3600">
                  <a:solidFill>
                    <a:prstClr val="white"/>
                  </a:solidFill>
                  <a:latin typeface="Impact" panose="020B0806030902050204" pitchFamily="34" charset="0"/>
                </a:rPr>
                <a:t>65%</a:t>
              </a:r>
              <a:endParaRPr lang="en-US" altLang="zh-CN" sz="36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0DBF98F7-D193-4901-9213-432E06D410BE}"/>
              </a:ext>
            </a:extLst>
          </p:cNvPr>
          <p:cNvGrpSpPr/>
          <p:nvPr/>
        </p:nvGrpSpPr>
        <p:grpSpPr>
          <a:xfrm>
            <a:off x="6104516" y="1222852"/>
            <a:ext cx="2395595" cy="3131096"/>
            <a:chOff x="8139354" y="1630469"/>
            <a:chExt cx="3194126" cy="4174795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2157C8EC-2E8A-4AE0-88A8-265FDB65B6F7}"/>
                </a:ext>
              </a:extLst>
            </p:cNvPr>
            <p:cNvSpPr/>
            <p:nvPr/>
          </p:nvSpPr>
          <p:spPr>
            <a:xfrm>
              <a:off x="8746260" y="1630469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r>
                <a:rPr lang="zh-CN" altLang="en-US" sz="1600" b="1">
                  <a:solidFill>
                    <a:schemeClr val="accent2"/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AD0DC83C-27A4-47B3-88E1-3B6153A32D69}"/>
                </a:ext>
              </a:extLst>
            </p:cNvPr>
            <p:cNvSpPr/>
            <p:nvPr/>
          </p:nvSpPr>
          <p:spPr>
            <a:xfrm>
              <a:off x="8746260" y="1876690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9D0BD3E7-3E46-4FC7-B746-375766AF4D2F}"/>
                </a:ext>
              </a:extLst>
            </p:cNvPr>
            <p:cNvSpPr/>
            <p:nvPr/>
          </p:nvSpPr>
          <p:spPr>
            <a:xfrm>
              <a:off x="8746260" y="3419006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r>
                <a:rPr lang="zh-CN" altLang="en-US" sz="1600" b="1">
                  <a:solidFill>
                    <a:schemeClr val="accent4"/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4"/>
                </a:solidFill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0EB659C3-5AE1-4E1D-999D-71B0FE62A4C0}"/>
                </a:ext>
              </a:extLst>
            </p:cNvPr>
            <p:cNvSpPr/>
            <p:nvPr/>
          </p:nvSpPr>
          <p:spPr>
            <a:xfrm>
              <a:off x="8746260" y="3665227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77D23753-AB61-4EFE-BBC4-26302E4E9DAF}"/>
                </a:ext>
              </a:extLst>
            </p:cNvPr>
            <p:cNvSpPr/>
            <p:nvPr/>
          </p:nvSpPr>
          <p:spPr>
            <a:xfrm>
              <a:off x="8746260" y="5023032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r>
                <a:rPr lang="zh-CN" altLang="en-US" sz="1600" b="1">
                  <a:solidFill>
                    <a:schemeClr val="accent6"/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6"/>
                </a:solidFill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2FD93DCB-9D18-40AF-A4BE-3378011DD209}"/>
                </a:ext>
              </a:extLst>
            </p:cNvPr>
            <p:cNvSpPr/>
            <p:nvPr/>
          </p:nvSpPr>
          <p:spPr>
            <a:xfrm>
              <a:off x="8746260" y="5269253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1626B0F3-D607-42D9-AAB7-1345CC30094F}"/>
                </a:ext>
              </a:extLst>
            </p:cNvPr>
            <p:cNvGrpSpPr/>
            <p:nvPr/>
          </p:nvGrpSpPr>
          <p:grpSpPr>
            <a:xfrm>
              <a:off x="8139354" y="3392284"/>
              <a:ext cx="489858" cy="489858"/>
              <a:chOff x="7698094" y="3392284"/>
              <a:chExt cx="489858" cy="489858"/>
            </a:xfrm>
          </p:grpSpPr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F6914B9D-F200-4C9E-A9A3-B03A18D1B84B}"/>
                  </a:ext>
                </a:extLst>
              </p:cNvPr>
              <p:cNvSpPr/>
              <p:nvPr/>
            </p:nvSpPr>
            <p:spPr>
              <a:xfrm>
                <a:off x="7698094" y="3392284"/>
                <a:ext cx="489858" cy="48985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任意多边形: 形状 41">
                <a:extLst>
                  <a:ext uri="{FF2B5EF4-FFF2-40B4-BE49-F238E27FC236}">
                    <a16:creationId xmlns:a16="http://schemas.microsoft.com/office/drawing/2014/main" id="{F03FE79F-199D-4731-988D-61BB5D009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1850" y="3567915"/>
                <a:ext cx="212129" cy="131945"/>
              </a:xfrm>
              <a:custGeom>
                <a:avLst/>
                <a:gdLst>
                  <a:gd name="connsiteX0" fmla="*/ 308536 w 331788"/>
                  <a:gd name="connsiteY0" fmla="*/ 66675 h 206375"/>
                  <a:gd name="connsiteX1" fmla="*/ 314995 w 331788"/>
                  <a:gd name="connsiteY1" fmla="*/ 66675 h 206375"/>
                  <a:gd name="connsiteX2" fmla="*/ 331788 w 331788"/>
                  <a:gd name="connsiteY2" fmla="*/ 83491 h 206375"/>
                  <a:gd name="connsiteX3" fmla="*/ 331788 w 331788"/>
                  <a:gd name="connsiteY3" fmla="*/ 189559 h 206375"/>
                  <a:gd name="connsiteX4" fmla="*/ 314995 w 331788"/>
                  <a:gd name="connsiteY4" fmla="*/ 206375 h 206375"/>
                  <a:gd name="connsiteX5" fmla="*/ 85056 w 331788"/>
                  <a:gd name="connsiteY5" fmla="*/ 206375 h 206375"/>
                  <a:gd name="connsiteX6" fmla="*/ 68263 w 331788"/>
                  <a:gd name="connsiteY6" fmla="*/ 189559 h 206375"/>
                  <a:gd name="connsiteX7" fmla="*/ 68263 w 331788"/>
                  <a:gd name="connsiteY7" fmla="*/ 183092 h 206375"/>
                  <a:gd name="connsiteX8" fmla="*/ 281408 w 331788"/>
                  <a:gd name="connsiteY8" fmla="*/ 183092 h 206375"/>
                  <a:gd name="connsiteX9" fmla="*/ 308536 w 331788"/>
                  <a:gd name="connsiteY9" fmla="*/ 155928 h 206375"/>
                  <a:gd name="connsiteX10" fmla="*/ 308536 w 331788"/>
                  <a:gd name="connsiteY10" fmla="*/ 66675 h 206375"/>
                  <a:gd name="connsiteX11" fmla="*/ 275059 w 331788"/>
                  <a:gd name="connsiteY11" fmla="*/ 33338 h 206375"/>
                  <a:gd name="connsiteX12" fmla="*/ 281557 w 331788"/>
                  <a:gd name="connsiteY12" fmla="*/ 33338 h 206375"/>
                  <a:gd name="connsiteX13" fmla="*/ 298451 w 331788"/>
                  <a:gd name="connsiteY13" fmla="*/ 50154 h 206375"/>
                  <a:gd name="connsiteX14" fmla="*/ 298451 w 331788"/>
                  <a:gd name="connsiteY14" fmla="*/ 156222 h 206375"/>
                  <a:gd name="connsiteX15" fmla="*/ 281557 w 331788"/>
                  <a:gd name="connsiteY15" fmla="*/ 173038 h 206375"/>
                  <a:gd name="connsiteX16" fmla="*/ 50232 w 331788"/>
                  <a:gd name="connsiteY16" fmla="*/ 173038 h 206375"/>
                  <a:gd name="connsiteX17" fmla="*/ 33338 w 331788"/>
                  <a:gd name="connsiteY17" fmla="*/ 156222 h 206375"/>
                  <a:gd name="connsiteX18" fmla="*/ 33338 w 331788"/>
                  <a:gd name="connsiteY18" fmla="*/ 149755 h 206375"/>
                  <a:gd name="connsiteX19" fmla="*/ 247768 w 331788"/>
                  <a:gd name="connsiteY19" fmla="*/ 149755 h 206375"/>
                  <a:gd name="connsiteX20" fmla="*/ 275059 w 331788"/>
                  <a:gd name="connsiteY20" fmla="*/ 122591 h 206375"/>
                  <a:gd name="connsiteX21" fmla="*/ 275059 w 331788"/>
                  <a:gd name="connsiteY21" fmla="*/ 33338 h 206375"/>
                  <a:gd name="connsiteX22" fmla="*/ 99109 w 331788"/>
                  <a:gd name="connsiteY22" fmla="*/ 21630 h 206375"/>
                  <a:gd name="connsiteX23" fmla="*/ 97823 w 331788"/>
                  <a:gd name="connsiteY23" fmla="*/ 22920 h 206375"/>
                  <a:gd name="connsiteX24" fmla="*/ 95250 w 331788"/>
                  <a:gd name="connsiteY24" fmla="*/ 28079 h 206375"/>
                  <a:gd name="connsiteX25" fmla="*/ 96536 w 331788"/>
                  <a:gd name="connsiteY25" fmla="*/ 31949 h 206375"/>
                  <a:gd name="connsiteX26" fmla="*/ 97823 w 331788"/>
                  <a:gd name="connsiteY26" fmla="*/ 33238 h 206375"/>
                  <a:gd name="connsiteX27" fmla="*/ 118406 w 331788"/>
                  <a:gd name="connsiteY27" fmla="*/ 66775 h 206375"/>
                  <a:gd name="connsiteX28" fmla="*/ 119692 w 331788"/>
                  <a:gd name="connsiteY28" fmla="*/ 68064 h 206375"/>
                  <a:gd name="connsiteX29" fmla="*/ 111974 w 331788"/>
                  <a:gd name="connsiteY29" fmla="*/ 68064 h 206375"/>
                  <a:gd name="connsiteX30" fmla="*/ 104255 w 331788"/>
                  <a:gd name="connsiteY30" fmla="*/ 75804 h 206375"/>
                  <a:gd name="connsiteX31" fmla="*/ 111974 w 331788"/>
                  <a:gd name="connsiteY31" fmla="*/ 83543 h 206375"/>
                  <a:gd name="connsiteX32" fmla="*/ 124838 w 331788"/>
                  <a:gd name="connsiteY32" fmla="*/ 83543 h 206375"/>
                  <a:gd name="connsiteX33" fmla="*/ 124838 w 331788"/>
                  <a:gd name="connsiteY33" fmla="*/ 89992 h 206375"/>
                  <a:gd name="connsiteX34" fmla="*/ 111974 w 331788"/>
                  <a:gd name="connsiteY34" fmla="*/ 89992 h 206375"/>
                  <a:gd name="connsiteX35" fmla="*/ 104255 w 331788"/>
                  <a:gd name="connsiteY35" fmla="*/ 97731 h 206375"/>
                  <a:gd name="connsiteX36" fmla="*/ 111974 w 331788"/>
                  <a:gd name="connsiteY36" fmla="*/ 105470 h 206375"/>
                  <a:gd name="connsiteX37" fmla="*/ 124838 w 331788"/>
                  <a:gd name="connsiteY37" fmla="*/ 105470 h 206375"/>
                  <a:gd name="connsiteX38" fmla="*/ 124838 w 331788"/>
                  <a:gd name="connsiteY38" fmla="*/ 114499 h 206375"/>
                  <a:gd name="connsiteX39" fmla="*/ 132557 w 331788"/>
                  <a:gd name="connsiteY39" fmla="*/ 122238 h 206375"/>
                  <a:gd name="connsiteX40" fmla="*/ 140275 w 331788"/>
                  <a:gd name="connsiteY40" fmla="*/ 114499 h 206375"/>
                  <a:gd name="connsiteX41" fmla="*/ 140275 w 331788"/>
                  <a:gd name="connsiteY41" fmla="*/ 105470 h 206375"/>
                  <a:gd name="connsiteX42" fmla="*/ 153139 w 331788"/>
                  <a:gd name="connsiteY42" fmla="*/ 105470 h 206375"/>
                  <a:gd name="connsiteX43" fmla="*/ 160858 w 331788"/>
                  <a:gd name="connsiteY43" fmla="*/ 97731 h 206375"/>
                  <a:gd name="connsiteX44" fmla="*/ 153139 w 331788"/>
                  <a:gd name="connsiteY44" fmla="*/ 89992 h 206375"/>
                  <a:gd name="connsiteX45" fmla="*/ 140275 w 331788"/>
                  <a:gd name="connsiteY45" fmla="*/ 89992 h 206375"/>
                  <a:gd name="connsiteX46" fmla="*/ 140275 w 331788"/>
                  <a:gd name="connsiteY46" fmla="*/ 83543 h 206375"/>
                  <a:gd name="connsiteX47" fmla="*/ 153139 w 331788"/>
                  <a:gd name="connsiteY47" fmla="*/ 83543 h 206375"/>
                  <a:gd name="connsiteX48" fmla="*/ 160858 w 331788"/>
                  <a:gd name="connsiteY48" fmla="*/ 75804 h 206375"/>
                  <a:gd name="connsiteX49" fmla="*/ 153139 w 331788"/>
                  <a:gd name="connsiteY49" fmla="*/ 68064 h 206375"/>
                  <a:gd name="connsiteX50" fmla="*/ 145421 w 331788"/>
                  <a:gd name="connsiteY50" fmla="*/ 68064 h 206375"/>
                  <a:gd name="connsiteX51" fmla="*/ 146707 w 331788"/>
                  <a:gd name="connsiteY51" fmla="*/ 66775 h 206375"/>
                  <a:gd name="connsiteX52" fmla="*/ 168577 w 331788"/>
                  <a:gd name="connsiteY52" fmla="*/ 33238 h 206375"/>
                  <a:gd name="connsiteX53" fmla="*/ 168577 w 331788"/>
                  <a:gd name="connsiteY53" fmla="*/ 31949 h 206375"/>
                  <a:gd name="connsiteX54" fmla="*/ 169863 w 331788"/>
                  <a:gd name="connsiteY54" fmla="*/ 28079 h 206375"/>
                  <a:gd name="connsiteX55" fmla="*/ 168577 w 331788"/>
                  <a:gd name="connsiteY55" fmla="*/ 22920 h 206375"/>
                  <a:gd name="connsiteX56" fmla="*/ 166004 w 331788"/>
                  <a:gd name="connsiteY56" fmla="*/ 21630 h 206375"/>
                  <a:gd name="connsiteX57" fmla="*/ 156999 w 331788"/>
                  <a:gd name="connsiteY57" fmla="*/ 22920 h 206375"/>
                  <a:gd name="connsiteX58" fmla="*/ 155712 w 331788"/>
                  <a:gd name="connsiteY58" fmla="*/ 22920 h 206375"/>
                  <a:gd name="connsiteX59" fmla="*/ 153139 w 331788"/>
                  <a:gd name="connsiteY59" fmla="*/ 28079 h 206375"/>
                  <a:gd name="connsiteX60" fmla="*/ 150567 w 331788"/>
                  <a:gd name="connsiteY60" fmla="*/ 33238 h 206375"/>
                  <a:gd name="connsiteX61" fmla="*/ 132557 w 331788"/>
                  <a:gd name="connsiteY61" fmla="*/ 60325 h 206375"/>
                  <a:gd name="connsiteX62" fmla="*/ 115833 w 331788"/>
                  <a:gd name="connsiteY62" fmla="*/ 33238 h 206375"/>
                  <a:gd name="connsiteX63" fmla="*/ 111974 w 331788"/>
                  <a:gd name="connsiteY63" fmla="*/ 28079 h 206375"/>
                  <a:gd name="connsiteX64" fmla="*/ 109401 w 331788"/>
                  <a:gd name="connsiteY64" fmla="*/ 22920 h 206375"/>
                  <a:gd name="connsiteX65" fmla="*/ 99109 w 331788"/>
                  <a:gd name="connsiteY65" fmla="*/ 21630 h 206375"/>
                  <a:gd name="connsiteX66" fmla="*/ 16894 w 331788"/>
                  <a:gd name="connsiteY66" fmla="*/ 0 h 206375"/>
                  <a:gd name="connsiteX67" fmla="*/ 248219 w 331788"/>
                  <a:gd name="connsiteY67" fmla="*/ 0 h 206375"/>
                  <a:gd name="connsiteX68" fmla="*/ 265113 w 331788"/>
                  <a:gd name="connsiteY68" fmla="*/ 16816 h 206375"/>
                  <a:gd name="connsiteX69" fmla="*/ 265113 w 331788"/>
                  <a:gd name="connsiteY69" fmla="*/ 122884 h 206375"/>
                  <a:gd name="connsiteX70" fmla="*/ 248219 w 331788"/>
                  <a:gd name="connsiteY70" fmla="*/ 139700 h 206375"/>
                  <a:gd name="connsiteX71" fmla="*/ 23392 w 331788"/>
                  <a:gd name="connsiteY71" fmla="*/ 139700 h 206375"/>
                  <a:gd name="connsiteX72" fmla="*/ 16894 w 331788"/>
                  <a:gd name="connsiteY72" fmla="*/ 139700 h 206375"/>
                  <a:gd name="connsiteX73" fmla="*/ 0 w 331788"/>
                  <a:gd name="connsiteY73" fmla="*/ 122884 h 206375"/>
                  <a:gd name="connsiteX74" fmla="*/ 0 w 331788"/>
                  <a:gd name="connsiteY74" fmla="*/ 16816 h 206375"/>
                  <a:gd name="connsiteX75" fmla="*/ 16894 w 331788"/>
                  <a:gd name="connsiteY75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331788" h="206375">
                    <a:moveTo>
                      <a:pt x="308536" y="66675"/>
                    </a:moveTo>
                    <a:cubicBezTo>
                      <a:pt x="308536" y="66675"/>
                      <a:pt x="308536" y="66675"/>
                      <a:pt x="314995" y="66675"/>
                    </a:cubicBezTo>
                    <a:cubicBezTo>
                      <a:pt x="324037" y="66675"/>
                      <a:pt x="331788" y="73143"/>
                      <a:pt x="331788" y="83491"/>
                    </a:cubicBezTo>
                    <a:cubicBezTo>
                      <a:pt x="331788" y="83491"/>
                      <a:pt x="331788" y="83491"/>
                      <a:pt x="331788" y="189559"/>
                    </a:cubicBezTo>
                    <a:cubicBezTo>
                      <a:pt x="331788" y="198614"/>
                      <a:pt x="324037" y="206375"/>
                      <a:pt x="314995" y="206375"/>
                    </a:cubicBezTo>
                    <a:cubicBezTo>
                      <a:pt x="314995" y="206375"/>
                      <a:pt x="314995" y="206375"/>
                      <a:pt x="85056" y="206375"/>
                    </a:cubicBezTo>
                    <a:cubicBezTo>
                      <a:pt x="76014" y="206375"/>
                      <a:pt x="68263" y="198614"/>
                      <a:pt x="68263" y="189559"/>
                    </a:cubicBezTo>
                    <a:cubicBezTo>
                      <a:pt x="68263" y="189559"/>
                      <a:pt x="68263" y="189559"/>
                      <a:pt x="68263" y="183092"/>
                    </a:cubicBezTo>
                    <a:cubicBezTo>
                      <a:pt x="68263" y="183092"/>
                      <a:pt x="68263" y="183092"/>
                      <a:pt x="281408" y="183092"/>
                    </a:cubicBezTo>
                    <a:cubicBezTo>
                      <a:pt x="296910" y="183092"/>
                      <a:pt x="308536" y="171450"/>
                      <a:pt x="308536" y="155928"/>
                    </a:cubicBezTo>
                    <a:cubicBezTo>
                      <a:pt x="308536" y="155928"/>
                      <a:pt x="308536" y="155928"/>
                      <a:pt x="308536" y="66675"/>
                    </a:cubicBezTo>
                    <a:close/>
                    <a:moveTo>
                      <a:pt x="275059" y="33338"/>
                    </a:moveTo>
                    <a:cubicBezTo>
                      <a:pt x="275059" y="33338"/>
                      <a:pt x="275059" y="33338"/>
                      <a:pt x="281557" y="33338"/>
                    </a:cubicBezTo>
                    <a:cubicBezTo>
                      <a:pt x="290654" y="33338"/>
                      <a:pt x="298451" y="41099"/>
                      <a:pt x="298451" y="50154"/>
                    </a:cubicBezTo>
                    <a:cubicBezTo>
                      <a:pt x="298451" y="50154"/>
                      <a:pt x="298451" y="50154"/>
                      <a:pt x="298451" y="156222"/>
                    </a:cubicBezTo>
                    <a:cubicBezTo>
                      <a:pt x="298451" y="165277"/>
                      <a:pt x="290654" y="173038"/>
                      <a:pt x="281557" y="173038"/>
                    </a:cubicBezTo>
                    <a:cubicBezTo>
                      <a:pt x="281557" y="173038"/>
                      <a:pt x="281557" y="173038"/>
                      <a:pt x="50232" y="173038"/>
                    </a:cubicBezTo>
                    <a:cubicBezTo>
                      <a:pt x="41135" y="173038"/>
                      <a:pt x="33338" y="165277"/>
                      <a:pt x="33338" y="156222"/>
                    </a:cubicBezTo>
                    <a:cubicBezTo>
                      <a:pt x="33338" y="156222"/>
                      <a:pt x="33338" y="156222"/>
                      <a:pt x="33338" y="149755"/>
                    </a:cubicBezTo>
                    <a:cubicBezTo>
                      <a:pt x="33338" y="149755"/>
                      <a:pt x="33338" y="149755"/>
                      <a:pt x="247768" y="149755"/>
                    </a:cubicBezTo>
                    <a:cubicBezTo>
                      <a:pt x="263363" y="149755"/>
                      <a:pt x="275059" y="138113"/>
                      <a:pt x="275059" y="122591"/>
                    </a:cubicBezTo>
                    <a:cubicBezTo>
                      <a:pt x="275059" y="122591"/>
                      <a:pt x="275059" y="122591"/>
                      <a:pt x="275059" y="33338"/>
                    </a:cubicBezTo>
                    <a:close/>
                    <a:moveTo>
                      <a:pt x="99109" y="21630"/>
                    </a:moveTo>
                    <a:cubicBezTo>
                      <a:pt x="97823" y="21630"/>
                      <a:pt x="97823" y="21630"/>
                      <a:pt x="97823" y="22920"/>
                    </a:cubicBezTo>
                    <a:cubicBezTo>
                      <a:pt x="96536" y="24210"/>
                      <a:pt x="95250" y="25499"/>
                      <a:pt x="95250" y="28079"/>
                    </a:cubicBezTo>
                    <a:cubicBezTo>
                      <a:pt x="95250" y="29369"/>
                      <a:pt x="96536" y="30659"/>
                      <a:pt x="96536" y="31949"/>
                    </a:cubicBezTo>
                    <a:cubicBezTo>
                      <a:pt x="96536" y="31949"/>
                      <a:pt x="96536" y="31949"/>
                      <a:pt x="97823" y="33238"/>
                    </a:cubicBezTo>
                    <a:cubicBezTo>
                      <a:pt x="97823" y="33238"/>
                      <a:pt x="97823" y="33238"/>
                      <a:pt x="118406" y="66775"/>
                    </a:cubicBezTo>
                    <a:cubicBezTo>
                      <a:pt x="118406" y="66775"/>
                      <a:pt x="118406" y="66775"/>
                      <a:pt x="119692" y="68064"/>
                    </a:cubicBezTo>
                    <a:cubicBezTo>
                      <a:pt x="119692" y="68064"/>
                      <a:pt x="119692" y="68064"/>
                      <a:pt x="111974" y="68064"/>
                    </a:cubicBezTo>
                    <a:cubicBezTo>
                      <a:pt x="108114" y="68064"/>
                      <a:pt x="104255" y="71934"/>
                      <a:pt x="104255" y="75804"/>
                    </a:cubicBezTo>
                    <a:cubicBezTo>
                      <a:pt x="104255" y="79673"/>
                      <a:pt x="108114" y="83543"/>
                      <a:pt x="111974" y="83543"/>
                    </a:cubicBezTo>
                    <a:cubicBezTo>
                      <a:pt x="111974" y="83543"/>
                      <a:pt x="111974" y="83543"/>
                      <a:pt x="124838" y="83543"/>
                    </a:cubicBezTo>
                    <a:cubicBezTo>
                      <a:pt x="124838" y="83543"/>
                      <a:pt x="124838" y="83543"/>
                      <a:pt x="124838" y="89992"/>
                    </a:cubicBezTo>
                    <a:cubicBezTo>
                      <a:pt x="124838" y="89992"/>
                      <a:pt x="124838" y="89992"/>
                      <a:pt x="111974" y="89992"/>
                    </a:cubicBezTo>
                    <a:cubicBezTo>
                      <a:pt x="108114" y="89992"/>
                      <a:pt x="104255" y="93861"/>
                      <a:pt x="104255" y="97731"/>
                    </a:cubicBezTo>
                    <a:cubicBezTo>
                      <a:pt x="104255" y="101601"/>
                      <a:pt x="108114" y="105470"/>
                      <a:pt x="111974" y="105470"/>
                    </a:cubicBezTo>
                    <a:cubicBezTo>
                      <a:pt x="111974" y="105470"/>
                      <a:pt x="111974" y="105470"/>
                      <a:pt x="124838" y="105470"/>
                    </a:cubicBezTo>
                    <a:cubicBezTo>
                      <a:pt x="124838" y="105470"/>
                      <a:pt x="124838" y="105470"/>
                      <a:pt x="124838" y="114499"/>
                    </a:cubicBezTo>
                    <a:cubicBezTo>
                      <a:pt x="124838" y="119658"/>
                      <a:pt x="128697" y="122238"/>
                      <a:pt x="132557" y="122238"/>
                    </a:cubicBezTo>
                    <a:cubicBezTo>
                      <a:pt x="136416" y="122238"/>
                      <a:pt x="140275" y="119658"/>
                      <a:pt x="140275" y="114499"/>
                    </a:cubicBezTo>
                    <a:cubicBezTo>
                      <a:pt x="140275" y="114499"/>
                      <a:pt x="140275" y="114499"/>
                      <a:pt x="140275" y="105470"/>
                    </a:cubicBezTo>
                    <a:cubicBezTo>
                      <a:pt x="140275" y="105470"/>
                      <a:pt x="140275" y="105470"/>
                      <a:pt x="153139" y="105470"/>
                    </a:cubicBezTo>
                    <a:cubicBezTo>
                      <a:pt x="158285" y="105470"/>
                      <a:pt x="160858" y="101601"/>
                      <a:pt x="160858" y="97731"/>
                    </a:cubicBezTo>
                    <a:cubicBezTo>
                      <a:pt x="160858" y="93861"/>
                      <a:pt x="158285" y="89992"/>
                      <a:pt x="153139" y="89992"/>
                    </a:cubicBezTo>
                    <a:cubicBezTo>
                      <a:pt x="153139" y="89992"/>
                      <a:pt x="153139" y="89992"/>
                      <a:pt x="140275" y="89992"/>
                    </a:cubicBezTo>
                    <a:cubicBezTo>
                      <a:pt x="140275" y="89992"/>
                      <a:pt x="140275" y="89992"/>
                      <a:pt x="140275" y="83543"/>
                    </a:cubicBezTo>
                    <a:cubicBezTo>
                      <a:pt x="140275" y="83543"/>
                      <a:pt x="140275" y="83543"/>
                      <a:pt x="153139" y="83543"/>
                    </a:cubicBezTo>
                    <a:cubicBezTo>
                      <a:pt x="158285" y="83543"/>
                      <a:pt x="160858" y="79673"/>
                      <a:pt x="160858" y="75804"/>
                    </a:cubicBezTo>
                    <a:cubicBezTo>
                      <a:pt x="160858" y="71934"/>
                      <a:pt x="158285" y="68064"/>
                      <a:pt x="153139" y="68064"/>
                    </a:cubicBezTo>
                    <a:cubicBezTo>
                      <a:pt x="153139" y="68064"/>
                      <a:pt x="153139" y="68064"/>
                      <a:pt x="145421" y="68064"/>
                    </a:cubicBezTo>
                    <a:cubicBezTo>
                      <a:pt x="145421" y="68064"/>
                      <a:pt x="145421" y="68064"/>
                      <a:pt x="146707" y="66775"/>
                    </a:cubicBezTo>
                    <a:cubicBezTo>
                      <a:pt x="146707" y="66775"/>
                      <a:pt x="146707" y="66775"/>
                      <a:pt x="168577" y="33238"/>
                    </a:cubicBezTo>
                    <a:cubicBezTo>
                      <a:pt x="168577" y="33238"/>
                      <a:pt x="168577" y="33238"/>
                      <a:pt x="168577" y="31949"/>
                    </a:cubicBezTo>
                    <a:cubicBezTo>
                      <a:pt x="169863" y="30659"/>
                      <a:pt x="169863" y="29369"/>
                      <a:pt x="169863" y="28079"/>
                    </a:cubicBezTo>
                    <a:cubicBezTo>
                      <a:pt x="169863" y="25499"/>
                      <a:pt x="169863" y="24210"/>
                      <a:pt x="168577" y="22920"/>
                    </a:cubicBezTo>
                    <a:cubicBezTo>
                      <a:pt x="167290" y="21630"/>
                      <a:pt x="167290" y="21630"/>
                      <a:pt x="166004" y="21630"/>
                    </a:cubicBezTo>
                    <a:cubicBezTo>
                      <a:pt x="163431" y="19050"/>
                      <a:pt x="159572" y="20340"/>
                      <a:pt x="156999" y="22920"/>
                    </a:cubicBezTo>
                    <a:cubicBezTo>
                      <a:pt x="156999" y="22920"/>
                      <a:pt x="155712" y="22920"/>
                      <a:pt x="155712" y="22920"/>
                    </a:cubicBezTo>
                    <a:cubicBezTo>
                      <a:pt x="155712" y="22920"/>
                      <a:pt x="155712" y="22920"/>
                      <a:pt x="153139" y="28079"/>
                    </a:cubicBezTo>
                    <a:cubicBezTo>
                      <a:pt x="153139" y="28079"/>
                      <a:pt x="153139" y="28079"/>
                      <a:pt x="150567" y="33238"/>
                    </a:cubicBezTo>
                    <a:cubicBezTo>
                      <a:pt x="150567" y="33238"/>
                      <a:pt x="150567" y="33238"/>
                      <a:pt x="132557" y="60325"/>
                    </a:cubicBezTo>
                    <a:cubicBezTo>
                      <a:pt x="132557" y="60325"/>
                      <a:pt x="132557" y="60325"/>
                      <a:pt x="115833" y="33238"/>
                    </a:cubicBezTo>
                    <a:cubicBezTo>
                      <a:pt x="115833" y="33238"/>
                      <a:pt x="115833" y="33238"/>
                      <a:pt x="111974" y="28079"/>
                    </a:cubicBezTo>
                    <a:cubicBezTo>
                      <a:pt x="111974" y="28079"/>
                      <a:pt x="111974" y="28079"/>
                      <a:pt x="109401" y="22920"/>
                    </a:cubicBezTo>
                    <a:cubicBezTo>
                      <a:pt x="106828" y="20340"/>
                      <a:pt x="101682" y="19050"/>
                      <a:pt x="99109" y="21630"/>
                    </a:cubicBezTo>
                    <a:close/>
                    <a:moveTo>
                      <a:pt x="16894" y="0"/>
                    </a:moveTo>
                    <a:cubicBezTo>
                      <a:pt x="16894" y="0"/>
                      <a:pt x="16894" y="0"/>
                      <a:pt x="248219" y="0"/>
                    </a:cubicBezTo>
                    <a:cubicBezTo>
                      <a:pt x="257316" y="0"/>
                      <a:pt x="265113" y="7761"/>
                      <a:pt x="265113" y="16816"/>
                    </a:cubicBezTo>
                    <a:cubicBezTo>
                      <a:pt x="265113" y="16816"/>
                      <a:pt x="265113" y="16816"/>
                      <a:pt x="265113" y="122884"/>
                    </a:cubicBezTo>
                    <a:cubicBezTo>
                      <a:pt x="265113" y="133233"/>
                      <a:pt x="257316" y="139700"/>
                      <a:pt x="248219" y="139700"/>
                    </a:cubicBezTo>
                    <a:cubicBezTo>
                      <a:pt x="248219" y="139700"/>
                      <a:pt x="248219" y="139700"/>
                      <a:pt x="23392" y="139700"/>
                    </a:cubicBezTo>
                    <a:lnTo>
                      <a:pt x="16894" y="139700"/>
                    </a:lnTo>
                    <a:cubicBezTo>
                      <a:pt x="7797" y="139700"/>
                      <a:pt x="0" y="133233"/>
                      <a:pt x="0" y="122884"/>
                    </a:cubicBezTo>
                    <a:cubicBezTo>
                      <a:pt x="0" y="122884"/>
                      <a:pt x="0" y="122884"/>
                      <a:pt x="0" y="16816"/>
                    </a:cubicBezTo>
                    <a:cubicBezTo>
                      <a:pt x="0" y="7761"/>
                      <a:pt x="7797" y="0"/>
                      <a:pt x="168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7CC13B87-D772-4892-B79C-C344A00399CF}"/>
                </a:ext>
              </a:extLst>
            </p:cNvPr>
            <p:cNvGrpSpPr/>
            <p:nvPr/>
          </p:nvGrpSpPr>
          <p:grpSpPr>
            <a:xfrm>
              <a:off x="8139354" y="5074916"/>
              <a:ext cx="489858" cy="489858"/>
              <a:chOff x="7698094" y="5074916"/>
              <a:chExt cx="489858" cy="489858"/>
            </a:xfrm>
          </p:grpSpPr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7A2EF196-013C-4BA5-A067-AF71FD8140BE}"/>
                  </a:ext>
                </a:extLst>
              </p:cNvPr>
              <p:cNvSpPr/>
              <p:nvPr/>
            </p:nvSpPr>
            <p:spPr>
              <a:xfrm>
                <a:off x="7698094" y="5074916"/>
                <a:ext cx="489858" cy="48985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任意多边形: 形状 39">
                <a:extLst>
                  <a:ext uri="{FF2B5EF4-FFF2-40B4-BE49-F238E27FC236}">
                    <a16:creationId xmlns:a16="http://schemas.microsoft.com/office/drawing/2014/main" id="{E4A73606-57B9-4974-ADE0-8558D48B4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1850" y="5238809"/>
                <a:ext cx="212129" cy="171530"/>
              </a:xfrm>
              <a:custGeom>
                <a:avLst/>
                <a:gdLst>
                  <a:gd name="connsiteX0" fmla="*/ 9105 w 331788"/>
                  <a:gd name="connsiteY0" fmla="*/ 87313 h 268288"/>
                  <a:gd name="connsiteX1" fmla="*/ 63736 w 331788"/>
                  <a:gd name="connsiteY1" fmla="*/ 87313 h 268288"/>
                  <a:gd name="connsiteX2" fmla="*/ 67638 w 331788"/>
                  <a:gd name="connsiteY2" fmla="*/ 92447 h 268288"/>
                  <a:gd name="connsiteX3" fmla="*/ 67638 w 331788"/>
                  <a:gd name="connsiteY3" fmla="*/ 172025 h 268288"/>
                  <a:gd name="connsiteX4" fmla="*/ 89750 w 331788"/>
                  <a:gd name="connsiteY4" fmla="*/ 193845 h 268288"/>
                  <a:gd name="connsiteX5" fmla="*/ 196410 w 331788"/>
                  <a:gd name="connsiteY5" fmla="*/ 193845 h 268288"/>
                  <a:gd name="connsiteX6" fmla="*/ 201613 w 331788"/>
                  <a:gd name="connsiteY6" fmla="*/ 197695 h 268288"/>
                  <a:gd name="connsiteX7" fmla="*/ 201613 w 331788"/>
                  <a:gd name="connsiteY7" fmla="*/ 220798 h 268288"/>
                  <a:gd name="connsiteX8" fmla="*/ 192508 w 331788"/>
                  <a:gd name="connsiteY8" fmla="*/ 229783 h 268288"/>
                  <a:gd name="connsiteX9" fmla="*/ 88450 w 331788"/>
                  <a:gd name="connsiteY9" fmla="*/ 229783 h 268288"/>
                  <a:gd name="connsiteX10" fmla="*/ 84547 w 331788"/>
                  <a:gd name="connsiteY10" fmla="*/ 231066 h 268288"/>
                  <a:gd name="connsiteX11" fmla="*/ 59834 w 331788"/>
                  <a:gd name="connsiteY11" fmla="*/ 265721 h 268288"/>
                  <a:gd name="connsiteX12" fmla="*/ 55931 w 331788"/>
                  <a:gd name="connsiteY12" fmla="*/ 268288 h 268288"/>
                  <a:gd name="connsiteX13" fmla="*/ 52029 w 331788"/>
                  <a:gd name="connsiteY13" fmla="*/ 265721 h 268288"/>
                  <a:gd name="connsiteX14" fmla="*/ 27315 w 331788"/>
                  <a:gd name="connsiteY14" fmla="*/ 231066 h 268288"/>
                  <a:gd name="connsiteX15" fmla="*/ 23413 w 331788"/>
                  <a:gd name="connsiteY15" fmla="*/ 229783 h 268288"/>
                  <a:gd name="connsiteX16" fmla="*/ 9105 w 331788"/>
                  <a:gd name="connsiteY16" fmla="*/ 229783 h 268288"/>
                  <a:gd name="connsiteX17" fmla="*/ 0 w 331788"/>
                  <a:gd name="connsiteY17" fmla="*/ 220798 h 268288"/>
                  <a:gd name="connsiteX18" fmla="*/ 0 w 331788"/>
                  <a:gd name="connsiteY18" fmla="*/ 96298 h 268288"/>
                  <a:gd name="connsiteX19" fmla="*/ 9105 w 331788"/>
                  <a:gd name="connsiteY19" fmla="*/ 87313 h 268288"/>
                  <a:gd name="connsiteX20" fmla="*/ 200880 w 331788"/>
                  <a:gd name="connsiteY20" fmla="*/ 25400 h 268288"/>
                  <a:gd name="connsiteX21" fmla="*/ 199567 w 331788"/>
                  <a:gd name="connsiteY21" fmla="*/ 28004 h 268288"/>
                  <a:gd name="connsiteX22" fmla="*/ 199567 w 331788"/>
                  <a:gd name="connsiteY22" fmla="*/ 39723 h 268288"/>
                  <a:gd name="connsiteX23" fmla="*/ 178563 w 331788"/>
                  <a:gd name="connsiteY23" fmla="*/ 64463 h 268288"/>
                  <a:gd name="connsiteX24" fmla="*/ 208757 w 331788"/>
                  <a:gd name="connsiteY24" fmla="*/ 94412 h 268288"/>
                  <a:gd name="connsiteX25" fmla="*/ 223197 w 331788"/>
                  <a:gd name="connsiteY25" fmla="*/ 103527 h 268288"/>
                  <a:gd name="connsiteX26" fmla="*/ 210069 w 331788"/>
                  <a:gd name="connsiteY26" fmla="*/ 110037 h 268288"/>
                  <a:gd name="connsiteX27" fmla="*/ 193004 w 331788"/>
                  <a:gd name="connsiteY27" fmla="*/ 103527 h 268288"/>
                  <a:gd name="connsiteX28" fmla="*/ 189065 w 331788"/>
                  <a:gd name="connsiteY28" fmla="*/ 99621 h 268288"/>
                  <a:gd name="connsiteX29" fmla="*/ 186440 w 331788"/>
                  <a:gd name="connsiteY29" fmla="*/ 99621 h 268288"/>
                  <a:gd name="connsiteX30" fmla="*/ 175938 w 331788"/>
                  <a:gd name="connsiteY30" fmla="*/ 111340 h 268288"/>
                  <a:gd name="connsiteX31" fmla="*/ 174625 w 331788"/>
                  <a:gd name="connsiteY31" fmla="*/ 112642 h 268288"/>
                  <a:gd name="connsiteX32" fmla="*/ 174625 w 331788"/>
                  <a:gd name="connsiteY32" fmla="*/ 113944 h 268288"/>
                  <a:gd name="connsiteX33" fmla="*/ 178563 w 331788"/>
                  <a:gd name="connsiteY33" fmla="*/ 116548 h 268288"/>
                  <a:gd name="connsiteX34" fmla="*/ 199567 w 331788"/>
                  <a:gd name="connsiteY34" fmla="*/ 128267 h 268288"/>
                  <a:gd name="connsiteX35" fmla="*/ 199567 w 331788"/>
                  <a:gd name="connsiteY35" fmla="*/ 139986 h 268288"/>
                  <a:gd name="connsiteX36" fmla="*/ 200880 w 331788"/>
                  <a:gd name="connsiteY36" fmla="*/ 141288 h 268288"/>
                  <a:gd name="connsiteX37" fmla="*/ 216633 w 331788"/>
                  <a:gd name="connsiteY37" fmla="*/ 141288 h 268288"/>
                  <a:gd name="connsiteX38" fmla="*/ 219259 w 331788"/>
                  <a:gd name="connsiteY38" fmla="*/ 139986 h 268288"/>
                  <a:gd name="connsiteX39" fmla="*/ 219259 w 331788"/>
                  <a:gd name="connsiteY39" fmla="*/ 128267 h 268288"/>
                  <a:gd name="connsiteX40" fmla="*/ 242888 w 331788"/>
                  <a:gd name="connsiteY40" fmla="*/ 103527 h 268288"/>
                  <a:gd name="connsiteX41" fmla="*/ 214008 w 331788"/>
                  <a:gd name="connsiteY41" fmla="*/ 74880 h 268288"/>
                  <a:gd name="connsiteX42" fmla="*/ 198255 w 331788"/>
                  <a:gd name="connsiteY42" fmla="*/ 64463 h 268288"/>
                  <a:gd name="connsiteX43" fmla="*/ 211382 w 331788"/>
                  <a:gd name="connsiteY43" fmla="*/ 56651 h 268288"/>
                  <a:gd name="connsiteX44" fmla="*/ 227135 w 331788"/>
                  <a:gd name="connsiteY44" fmla="*/ 60557 h 268288"/>
                  <a:gd name="connsiteX45" fmla="*/ 229761 w 331788"/>
                  <a:gd name="connsiteY45" fmla="*/ 63161 h 268288"/>
                  <a:gd name="connsiteX46" fmla="*/ 233699 w 331788"/>
                  <a:gd name="connsiteY46" fmla="*/ 63161 h 268288"/>
                  <a:gd name="connsiteX47" fmla="*/ 241575 w 331788"/>
                  <a:gd name="connsiteY47" fmla="*/ 50140 h 268288"/>
                  <a:gd name="connsiteX48" fmla="*/ 241575 w 331788"/>
                  <a:gd name="connsiteY48" fmla="*/ 47536 h 268288"/>
                  <a:gd name="connsiteX49" fmla="*/ 237637 w 331788"/>
                  <a:gd name="connsiteY49" fmla="*/ 44932 h 268288"/>
                  <a:gd name="connsiteX50" fmla="*/ 219259 w 331788"/>
                  <a:gd name="connsiteY50" fmla="*/ 38421 h 268288"/>
                  <a:gd name="connsiteX51" fmla="*/ 219259 w 331788"/>
                  <a:gd name="connsiteY51" fmla="*/ 28004 h 268288"/>
                  <a:gd name="connsiteX52" fmla="*/ 216633 w 331788"/>
                  <a:gd name="connsiteY52" fmla="*/ 25400 h 268288"/>
                  <a:gd name="connsiteX53" fmla="*/ 200880 w 331788"/>
                  <a:gd name="connsiteY53" fmla="*/ 25400 h 268288"/>
                  <a:gd name="connsiteX54" fmla="*/ 95464 w 331788"/>
                  <a:gd name="connsiteY54" fmla="*/ 0 h 268288"/>
                  <a:gd name="connsiteX55" fmla="*/ 320166 w 331788"/>
                  <a:gd name="connsiteY55" fmla="*/ 0 h 268288"/>
                  <a:gd name="connsiteX56" fmla="*/ 331788 w 331788"/>
                  <a:gd name="connsiteY56" fmla="*/ 12898 h 268288"/>
                  <a:gd name="connsiteX57" fmla="*/ 331788 w 331788"/>
                  <a:gd name="connsiteY57" fmla="*/ 166390 h 268288"/>
                  <a:gd name="connsiteX58" fmla="*/ 320166 w 331788"/>
                  <a:gd name="connsiteY58" fmla="*/ 177999 h 268288"/>
                  <a:gd name="connsiteX59" fmla="*/ 302086 w 331788"/>
                  <a:gd name="connsiteY59" fmla="*/ 177999 h 268288"/>
                  <a:gd name="connsiteX60" fmla="*/ 298212 w 331788"/>
                  <a:gd name="connsiteY60" fmla="*/ 180579 h 268288"/>
                  <a:gd name="connsiteX61" fmla="*/ 265927 w 331788"/>
                  <a:gd name="connsiteY61" fmla="*/ 225723 h 268288"/>
                  <a:gd name="connsiteX62" fmla="*/ 262053 w 331788"/>
                  <a:gd name="connsiteY62" fmla="*/ 227013 h 268288"/>
                  <a:gd name="connsiteX63" fmla="*/ 258179 w 331788"/>
                  <a:gd name="connsiteY63" fmla="*/ 225723 h 268288"/>
                  <a:gd name="connsiteX64" fmla="*/ 227186 w 331788"/>
                  <a:gd name="connsiteY64" fmla="*/ 180579 h 268288"/>
                  <a:gd name="connsiteX65" fmla="*/ 223311 w 331788"/>
                  <a:gd name="connsiteY65" fmla="*/ 177999 h 268288"/>
                  <a:gd name="connsiteX66" fmla="*/ 95464 w 331788"/>
                  <a:gd name="connsiteY66" fmla="*/ 177999 h 268288"/>
                  <a:gd name="connsiteX67" fmla="*/ 82550 w 331788"/>
                  <a:gd name="connsiteY67" fmla="*/ 166390 h 268288"/>
                  <a:gd name="connsiteX68" fmla="*/ 82550 w 331788"/>
                  <a:gd name="connsiteY68" fmla="*/ 12898 h 268288"/>
                  <a:gd name="connsiteX69" fmla="*/ 95464 w 331788"/>
                  <a:gd name="connsiteY69" fmla="*/ 0 h 26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331788" h="268288">
                    <a:moveTo>
                      <a:pt x="9105" y="87313"/>
                    </a:moveTo>
                    <a:cubicBezTo>
                      <a:pt x="9105" y="87313"/>
                      <a:pt x="9105" y="87313"/>
                      <a:pt x="63736" y="87313"/>
                    </a:cubicBezTo>
                    <a:cubicBezTo>
                      <a:pt x="66337" y="87313"/>
                      <a:pt x="67638" y="89880"/>
                      <a:pt x="67638" y="92447"/>
                    </a:cubicBezTo>
                    <a:cubicBezTo>
                      <a:pt x="67638" y="92447"/>
                      <a:pt x="67638" y="92447"/>
                      <a:pt x="67638" y="172025"/>
                    </a:cubicBezTo>
                    <a:cubicBezTo>
                      <a:pt x="67638" y="183576"/>
                      <a:pt x="78044" y="193845"/>
                      <a:pt x="89750" y="193845"/>
                    </a:cubicBezTo>
                    <a:cubicBezTo>
                      <a:pt x="89750" y="193845"/>
                      <a:pt x="89750" y="193845"/>
                      <a:pt x="196410" y="193845"/>
                    </a:cubicBezTo>
                    <a:cubicBezTo>
                      <a:pt x="199012" y="193845"/>
                      <a:pt x="201613" y="195128"/>
                      <a:pt x="201613" y="197695"/>
                    </a:cubicBezTo>
                    <a:cubicBezTo>
                      <a:pt x="201613" y="197695"/>
                      <a:pt x="201613" y="197695"/>
                      <a:pt x="201613" y="220798"/>
                    </a:cubicBezTo>
                    <a:cubicBezTo>
                      <a:pt x="201613" y="225932"/>
                      <a:pt x="197711" y="229783"/>
                      <a:pt x="192508" y="229783"/>
                    </a:cubicBezTo>
                    <a:cubicBezTo>
                      <a:pt x="192508" y="229783"/>
                      <a:pt x="192508" y="229783"/>
                      <a:pt x="88450" y="229783"/>
                    </a:cubicBezTo>
                    <a:cubicBezTo>
                      <a:pt x="87149" y="229783"/>
                      <a:pt x="85848" y="229783"/>
                      <a:pt x="84547" y="231066"/>
                    </a:cubicBezTo>
                    <a:cubicBezTo>
                      <a:pt x="84547" y="231066"/>
                      <a:pt x="84547" y="231066"/>
                      <a:pt x="59834" y="265721"/>
                    </a:cubicBezTo>
                    <a:cubicBezTo>
                      <a:pt x="58533" y="267005"/>
                      <a:pt x="57232" y="268288"/>
                      <a:pt x="55931" y="268288"/>
                    </a:cubicBezTo>
                    <a:cubicBezTo>
                      <a:pt x="54631" y="268288"/>
                      <a:pt x="53330" y="267005"/>
                      <a:pt x="52029" y="265721"/>
                    </a:cubicBezTo>
                    <a:cubicBezTo>
                      <a:pt x="52029" y="265721"/>
                      <a:pt x="52029" y="265721"/>
                      <a:pt x="27315" y="231066"/>
                    </a:cubicBezTo>
                    <a:cubicBezTo>
                      <a:pt x="26015" y="229783"/>
                      <a:pt x="24714" y="229783"/>
                      <a:pt x="23413" y="229783"/>
                    </a:cubicBezTo>
                    <a:cubicBezTo>
                      <a:pt x="23413" y="229783"/>
                      <a:pt x="23413" y="229783"/>
                      <a:pt x="9105" y="229783"/>
                    </a:cubicBezTo>
                    <a:cubicBezTo>
                      <a:pt x="3902" y="229783"/>
                      <a:pt x="0" y="225932"/>
                      <a:pt x="0" y="220798"/>
                    </a:cubicBezTo>
                    <a:cubicBezTo>
                      <a:pt x="0" y="220798"/>
                      <a:pt x="0" y="220798"/>
                      <a:pt x="0" y="96298"/>
                    </a:cubicBezTo>
                    <a:cubicBezTo>
                      <a:pt x="0" y="91164"/>
                      <a:pt x="3902" y="87313"/>
                      <a:pt x="9105" y="87313"/>
                    </a:cubicBezTo>
                    <a:close/>
                    <a:moveTo>
                      <a:pt x="200880" y="25400"/>
                    </a:moveTo>
                    <a:cubicBezTo>
                      <a:pt x="200880" y="25400"/>
                      <a:pt x="199567" y="26702"/>
                      <a:pt x="199567" y="28004"/>
                    </a:cubicBezTo>
                    <a:cubicBezTo>
                      <a:pt x="199567" y="28004"/>
                      <a:pt x="199567" y="28004"/>
                      <a:pt x="199567" y="39723"/>
                    </a:cubicBezTo>
                    <a:cubicBezTo>
                      <a:pt x="186440" y="42328"/>
                      <a:pt x="178563" y="52744"/>
                      <a:pt x="178563" y="64463"/>
                    </a:cubicBezTo>
                    <a:cubicBezTo>
                      <a:pt x="178563" y="85297"/>
                      <a:pt x="196942" y="90506"/>
                      <a:pt x="208757" y="94412"/>
                    </a:cubicBezTo>
                    <a:cubicBezTo>
                      <a:pt x="221884" y="98318"/>
                      <a:pt x="223197" y="99621"/>
                      <a:pt x="223197" y="103527"/>
                    </a:cubicBezTo>
                    <a:cubicBezTo>
                      <a:pt x="223197" y="108735"/>
                      <a:pt x="215320" y="110037"/>
                      <a:pt x="210069" y="110037"/>
                    </a:cubicBezTo>
                    <a:cubicBezTo>
                      <a:pt x="203506" y="110037"/>
                      <a:pt x="196942" y="107433"/>
                      <a:pt x="193004" y="103527"/>
                    </a:cubicBezTo>
                    <a:cubicBezTo>
                      <a:pt x="193004" y="103527"/>
                      <a:pt x="193004" y="103527"/>
                      <a:pt x="189065" y="99621"/>
                    </a:cubicBezTo>
                    <a:cubicBezTo>
                      <a:pt x="189065" y="99621"/>
                      <a:pt x="187753" y="99621"/>
                      <a:pt x="186440" y="99621"/>
                    </a:cubicBezTo>
                    <a:cubicBezTo>
                      <a:pt x="186440" y="99621"/>
                      <a:pt x="186440" y="99621"/>
                      <a:pt x="175938" y="111340"/>
                    </a:cubicBezTo>
                    <a:cubicBezTo>
                      <a:pt x="174625" y="111340"/>
                      <a:pt x="174625" y="111340"/>
                      <a:pt x="174625" y="112642"/>
                    </a:cubicBezTo>
                    <a:cubicBezTo>
                      <a:pt x="174625" y="112642"/>
                      <a:pt x="174625" y="112642"/>
                      <a:pt x="174625" y="113944"/>
                    </a:cubicBezTo>
                    <a:cubicBezTo>
                      <a:pt x="174625" y="113944"/>
                      <a:pt x="174625" y="113944"/>
                      <a:pt x="178563" y="116548"/>
                    </a:cubicBezTo>
                    <a:cubicBezTo>
                      <a:pt x="183814" y="121756"/>
                      <a:pt x="191691" y="126965"/>
                      <a:pt x="199567" y="128267"/>
                    </a:cubicBezTo>
                    <a:cubicBezTo>
                      <a:pt x="199567" y="128267"/>
                      <a:pt x="199567" y="128267"/>
                      <a:pt x="199567" y="139986"/>
                    </a:cubicBezTo>
                    <a:cubicBezTo>
                      <a:pt x="199567" y="141288"/>
                      <a:pt x="200880" y="141288"/>
                      <a:pt x="200880" y="141288"/>
                    </a:cubicBezTo>
                    <a:cubicBezTo>
                      <a:pt x="200880" y="141288"/>
                      <a:pt x="200880" y="141288"/>
                      <a:pt x="216633" y="141288"/>
                    </a:cubicBezTo>
                    <a:cubicBezTo>
                      <a:pt x="217946" y="141288"/>
                      <a:pt x="219259" y="141288"/>
                      <a:pt x="219259" y="139986"/>
                    </a:cubicBezTo>
                    <a:cubicBezTo>
                      <a:pt x="219259" y="139986"/>
                      <a:pt x="219259" y="139986"/>
                      <a:pt x="219259" y="128267"/>
                    </a:cubicBezTo>
                    <a:cubicBezTo>
                      <a:pt x="233699" y="125663"/>
                      <a:pt x="242888" y="116548"/>
                      <a:pt x="242888" y="103527"/>
                    </a:cubicBezTo>
                    <a:cubicBezTo>
                      <a:pt x="242888" y="83995"/>
                      <a:pt x="225822" y="78787"/>
                      <a:pt x="214008" y="74880"/>
                    </a:cubicBezTo>
                    <a:cubicBezTo>
                      <a:pt x="199567" y="70974"/>
                      <a:pt x="198255" y="69672"/>
                      <a:pt x="198255" y="64463"/>
                    </a:cubicBezTo>
                    <a:cubicBezTo>
                      <a:pt x="198255" y="59255"/>
                      <a:pt x="206131" y="56651"/>
                      <a:pt x="211382" y="56651"/>
                    </a:cubicBezTo>
                    <a:cubicBezTo>
                      <a:pt x="216633" y="56651"/>
                      <a:pt x="223197" y="59255"/>
                      <a:pt x="227135" y="60557"/>
                    </a:cubicBezTo>
                    <a:cubicBezTo>
                      <a:pt x="227135" y="60557"/>
                      <a:pt x="227135" y="60557"/>
                      <a:pt x="229761" y="63161"/>
                    </a:cubicBezTo>
                    <a:cubicBezTo>
                      <a:pt x="231073" y="64463"/>
                      <a:pt x="232386" y="64463"/>
                      <a:pt x="233699" y="63161"/>
                    </a:cubicBezTo>
                    <a:cubicBezTo>
                      <a:pt x="233699" y="63161"/>
                      <a:pt x="233699" y="63161"/>
                      <a:pt x="241575" y="50140"/>
                    </a:cubicBezTo>
                    <a:cubicBezTo>
                      <a:pt x="242888" y="48838"/>
                      <a:pt x="241575" y="47536"/>
                      <a:pt x="241575" y="47536"/>
                    </a:cubicBezTo>
                    <a:cubicBezTo>
                      <a:pt x="241575" y="47536"/>
                      <a:pt x="241575" y="47536"/>
                      <a:pt x="237637" y="44932"/>
                    </a:cubicBezTo>
                    <a:cubicBezTo>
                      <a:pt x="232386" y="41025"/>
                      <a:pt x="225822" y="39723"/>
                      <a:pt x="219259" y="38421"/>
                    </a:cubicBezTo>
                    <a:cubicBezTo>
                      <a:pt x="219259" y="38421"/>
                      <a:pt x="219259" y="38421"/>
                      <a:pt x="219259" y="28004"/>
                    </a:cubicBezTo>
                    <a:cubicBezTo>
                      <a:pt x="219259" y="26702"/>
                      <a:pt x="217946" y="25400"/>
                      <a:pt x="216633" y="25400"/>
                    </a:cubicBezTo>
                    <a:cubicBezTo>
                      <a:pt x="216633" y="25400"/>
                      <a:pt x="216633" y="25400"/>
                      <a:pt x="200880" y="25400"/>
                    </a:cubicBezTo>
                    <a:close/>
                    <a:moveTo>
                      <a:pt x="95464" y="0"/>
                    </a:moveTo>
                    <a:cubicBezTo>
                      <a:pt x="95464" y="0"/>
                      <a:pt x="95464" y="0"/>
                      <a:pt x="320166" y="0"/>
                    </a:cubicBezTo>
                    <a:cubicBezTo>
                      <a:pt x="326622" y="0"/>
                      <a:pt x="331788" y="6449"/>
                      <a:pt x="331788" y="12898"/>
                    </a:cubicBezTo>
                    <a:cubicBezTo>
                      <a:pt x="331788" y="12898"/>
                      <a:pt x="331788" y="12898"/>
                      <a:pt x="331788" y="166390"/>
                    </a:cubicBezTo>
                    <a:cubicBezTo>
                      <a:pt x="331788" y="172840"/>
                      <a:pt x="326622" y="177999"/>
                      <a:pt x="320166" y="177999"/>
                    </a:cubicBezTo>
                    <a:cubicBezTo>
                      <a:pt x="320166" y="177999"/>
                      <a:pt x="320166" y="177999"/>
                      <a:pt x="302086" y="177999"/>
                    </a:cubicBezTo>
                    <a:cubicBezTo>
                      <a:pt x="300795" y="177999"/>
                      <a:pt x="299503" y="179289"/>
                      <a:pt x="298212" y="180579"/>
                    </a:cubicBezTo>
                    <a:cubicBezTo>
                      <a:pt x="298212" y="180579"/>
                      <a:pt x="298212" y="180579"/>
                      <a:pt x="265927" y="225723"/>
                    </a:cubicBezTo>
                    <a:cubicBezTo>
                      <a:pt x="265927" y="227013"/>
                      <a:pt x="263344" y="227013"/>
                      <a:pt x="262053" y="227013"/>
                    </a:cubicBezTo>
                    <a:cubicBezTo>
                      <a:pt x="260762" y="227013"/>
                      <a:pt x="259470" y="227013"/>
                      <a:pt x="258179" y="225723"/>
                    </a:cubicBezTo>
                    <a:cubicBezTo>
                      <a:pt x="258179" y="225723"/>
                      <a:pt x="258179" y="225723"/>
                      <a:pt x="227186" y="180579"/>
                    </a:cubicBezTo>
                    <a:cubicBezTo>
                      <a:pt x="225894" y="179289"/>
                      <a:pt x="224603" y="177999"/>
                      <a:pt x="223311" y="177999"/>
                    </a:cubicBezTo>
                    <a:cubicBezTo>
                      <a:pt x="223311" y="177999"/>
                      <a:pt x="223311" y="177999"/>
                      <a:pt x="95464" y="177999"/>
                    </a:cubicBezTo>
                    <a:cubicBezTo>
                      <a:pt x="89007" y="177999"/>
                      <a:pt x="82550" y="172840"/>
                      <a:pt x="82550" y="166390"/>
                    </a:cubicBezTo>
                    <a:cubicBezTo>
                      <a:pt x="82550" y="166390"/>
                      <a:pt x="82550" y="166390"/>
                      <a:pt x="82550" y="12898"/>
                    </a:cubicBezTo>
                    <a:cubicBezTo>
                      <a:pt x="82550" y="6449"/>
                      <a:pt x="89007" y="0"/>
                      <a:pt x="954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8C4F309B-F902-462F-A1A7-64C1CC18D84C}"/>
                </a:ext>
              </a:extLst>
            </p:cNvPr>
            <p:cNvGrpSpPr/>
            <p:nvPr/>
          </p:nvGrpSpPr>
          <p:grpSpPr>
            <a:xfrm>
              <a:off x="8139354" y="1653267"/>
              <a:ext cx="489858" cy="489858"/>
              <a:chOff x="7698094" y="1653267"/>
              <a:chExt cx="489858" cy="489858"/>
            </a:xfrm>
          </p:grpSpPr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B3D44C40-B70D-4372-96E5-BBCDC7B3F3E5}"/>
                  </a:ext>
                </a:extLst>
              </p:cNvPr>
              <p:cNvSpPr/>
              <p:nvPr/>
            </p:nvSpPr>
            <p:spPr>
              <a:xfrm>
                <a:off x="7698094" y="1653267"/>
                <a:ext cx="489858" cy="48985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任意多边形: 形状 37">
                <a:extLst>
                  <a:ext uri="{FF2B5EF4-FFF2-40B4-BE49-F238E27FC236}">
                    <a16:creationId xmlns:a16="http://schemas.microsoft.com/office/drawing/2014/main" id="{5DCCEACF-B126-4BE7-B659-A3554D9E2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1850" y="1789278"/>
                <a:ext cx="212129" cy="210099"/>
              </a:xfrm>
              <a:custGeom>
                <a:avLst/>
                <a:gdLst>
                  <a:gd name="connsiteX0" fmla="*/ 292147 w 331788"/>
                  <a:gd name="connsiteY0" fmla="*/ 109538 h 328613"/>
                  <a:gd name="connsiteX1" fmla="*/ 327025 w 331788"/>
                  <a:gd name="connsiteY1" fmla="*/ 145621 h 328613"/>
                  <a:gd name="connsiteX2" fmla="*/ 327025 w 331788"/>
                  <a:gd name="connsiteY2" fmla="*/ 229385 h 328613"/>
                  <a:gd name="connsiteX3" fmla="*/ 293438 w 331788"/>
                  <a:gd name="connsiteY3" fmla="*/ 264179 h 328613"/>
                  <a:gd name="connsiteX4" fmla="*/ 252101 w 331788"/>
                  <a:gd name="connsiteY4" fmla="*/ 264179 h 328613"/>
                  <a:gd name="connsiteX5" fmla="*/ 252101 w 331788"/>
                  <a:gd name="connsiteY5" fmla="*/ 319593 h 328613"/>
                  <a:gd name="connsiteX6" fmla="*/ 243059 w 331788"/>
                  <a:gd name="connsiteY6" fmla="*/ 328613 h 328613"/>
                  <a:gd name="connsiteX7" fmla="*/ 205596 w 331788"/>
                  <a:gd name="connsiteY7" fmla="*/ 328613 h 328613"/>
                  <a:gd name="connsiteX8" fmla="*/ 195262 w 331788"/>
                  <a:gd name="connsiteY8" fmla="*/ 319593 h 328613"/>
                  <a:gd name="connsiteX9" fmla="*/ 195262 w 331788"/>
                  <a:gd name="connsiteY9" fmla="*/ 235829 h 328613"/>
                  <a:gd name="connsiteX10" fmla="*/ 224973 w 331788"/>
                  <a:gd name="connsiteY10" fmla="*/ 207478 h 328613"/>
                  <a:gd name="connsiteX11" fmla="*/ 255976 w 331788"/>
                  <a:gd name="connsiteY11" fmla="*/ 207478 h 328613"/>
                  <a:gd name="connsiteX12" fmla="*/ 255976 w 331788"/>
                  <a:gd name="connsiteY12" fmla="*/ 145621 h 328613"/>
                  <a:gd name="connsiteX13" fmla="*/ 292147 w 331788"/>
                  <a:gd name="connsiteY13" fmla="*/ 109538 h 328613"/>
                  <a:gd name="connsiteX14" fmla="*/ 38473 w 331788"/>
                  <a:gd name="connsiteY14" fmla="*/ 109538 h 328613"/>
                  <a:gd name="connsiteX15" fmla="*/ 75079 w 331788"/>
                  <a:gd name="connsiteY15" fmla="*/ 145621 h 328613"/>
                  <a:gd name="connsiteX16" fmla="*/ 75079 w 331788"/>
                  <a:gd name="connsiteY16" fmla="*/ 207478 h 328613"/>
                  <a:gd name="connsiteX17" fmla="*/ 106456 w 331788"/>
                  <a:gd name="connsiteY17" fmla="*/ 207478 h 328613"/>
                  <a:gd name="connsiteX18" fmla="*/ 136525 w 331788"/>
                  <a:gd name="connsiteY18" fmla="*/ 235829 h 328613"/>
                  <a:gd name="connsiteX19" fmla="*/ 136525 w 331788"/>
                  <a:gd name="connsiteY19" fmla="*/ 319593 h 328613"/>
                  <a:gd name="connsiteX20" fmla="*/ 126066 w 331788"/>
                  <a:gd name="connsiteY20" fmla="*/ 328613 h 328613"/>
                  <a:gd name="connsiteX21" fmla="*/ 88153 w 331788"/>
                  <a:gd name="connsiteY21" fmla="*/ 328613 h 328613"/>
                  <a:gd name="connsiteX22" fmla="*/ 79001 w 331788"/>
                  <a:gd name="connsiteY22" fmla="*/ 319593 h 328613"/>
                  <a:gd name="connsiteX23" fmla="*/ 79001 w 331788"/>
                  <a:gd name="connsiteY23" fmla="*/ 264179 h 328613"/>
                  <a:gd name="connsiteX24" fmla="*/ 37166 w 331788"/>
                  <a:gd name="connsiteY24" fmla="*/ 264179 h 328613"/>
                  <a:gd name="connsiteX25" fmla="*/ 3175 w 331788"/>
                  <a:gd name="connsiteY25" fmla="*/ 229385 h 328613"/>
                  <a:gd name="connsiteX26" fmla="*/ 3175 w 331788"/>
                  <a:gd name="connsiteY26" fmla="*/ 145621 h 328613"/>
                  <a:gd name="connsiteX27" fmla="*/ 38473 w 331788"/>
                  <a:gd name="connsiteY27" fmla="*/ 109538 h 328613"/>
                  <a:gd name="connsiteX28" fmla="*/ 160734 w 331788"/>
                  <a:gd name="connsiteY28" fmla="*/ 88900 h 328613"/>
                  <a:gd name="connsiteX29" fmla="*/ 171053 w 331788"/>
                  <a:gd name="connsiteY29" fmla="*/ 88900 h 328613"/>
                  <a:gd name="connsiteX30" fmla="*/ 173633 w 331788"/>
                  <a:gd name="connsiteY30" fmla="*/ 90195 h 328613"/>
                  <a:gd name="connsiteX31" fmla="*/ 174923 w 331788"/>
                  <a:gd name="connsiteY31" fmla="*/ 95375 h 328613"/>
                  <a:gd name="connsiteX32" fmla="*/ 169763 w 331788"/>
                  <a:gd name="connsiteY32" fmla="*/ 103146 h 328613"/>
                  <a:gd name="connsiteX33" fmla="*/ 172343 w 331788"/>
                  <a:gd name="connsiteY33" fmla="*/ 123867 h 328613"/>
                  <a:gd name="connsiteX34" fmla="*/ 167184 w 331788"/>
                  <a:gd name="connsiteY34" fmla="*/ 136818 h 328613"/>
                  <a:gd name="connsiteX35" fmla="*/ 164604 w 331788"/>
                  <a:gd name="connsiteY35" fmla="*/ 136818 h 328613"/>
                  <a:gd name="connsiteX36" fmla="*/ 159444 w 331788"/>
                  <a:gd name="connsiteY36" fmla="*/ 123867 h 328613"/>
                  <a:gd name="connsiteX37" fmla="*/ 162024 w 331788"/>
                  <a:gd name="connsiteY37" fmla="*/ 103146 h 328613"/>
                  <a:gd name="connsiteX38" fmla="*/ 156865 w 331788"/>
                  <a:gd name="connsiteY38" fmla="*/ 95375 h 328613"/>
                  <a:gd name="connsiteX39" fmla="*/ 158155 w 331788"/>
                  <a:gd name="connsiteY39" fmla="*/ 90195 h 328613"/>
                  <a:gd name="connsiteX40" fmla="*/ 160734 w 331788"/>
                  <a:gd name="connsiteY40" fmla="*/ 88900 h 328613"/>
                  <a:gd name="connsiteX41" fmla="*/ 136182 w 331788"/>
                  <a:gd name="connsiteY41" fmla="*/ 88900 h 328613"/>
                  <a:gd name="connsiteX42" fmla="*/ 138766 w 331788"/>
                  <a:gd name="connsiteY42" fmla="*/ 91502 h 328613"/>
                  <a:gd name="connsiteX43" fmla="*/ 165893 w 331788"/>
                  <a:gd name="connsiteY43" fmla="*/ 165652 h 328613"/>
                  <a:gd name="connsiteX44" fmla="*/ 193021 w 331788"/>
                  <a:gd name="connsiteY44" fmla="*/ 91502 h 328613"/>
                  <a:gd name="connsiteX45" fmla="*/ 196897 w 331788"/>
                  <a:gd name="connsiteY45" fmla="*/ 90201 h 328613"/>
                  <a:gd name="connsiteX46" fmla="*/ 208523 w 331788"/>
                  <a:gd name="connsiteY46" fmla="*/ 92802 h 328613"/>
                  <a:gd name="connsiteX47" fmla="*/ 231775 w 331788"/>
                  <a:gd name="connsiteY47" fmla="*/ 125325 h 328613"/>
                  <a:gd name="connsiteX48" fmla="*/ 231775 w 331788"/>
                  <a:gd name="connsiteY48" fmla="*/ 176059 h 328613"/>
                  <a:gd name="connsiteX49" fmla="*/ 226608 w 331788"/>
                  <a:gd name="connsiteY49" fmla="*/ 182563 h 328613"/>
                  <a:gd name="connsiteX50" fmla="*/ 105179 w 331788"/>
                  <a:gd name="connsiteY50" fmla="*/ 182563 h 328613"/>
                  <a:gd name="connsiteX51" fmla="*/ 100012 w 331788"/>
                  <a:gd name="connsiteY51" fmla="*/ 176059 h 328613"/>
                  <a:gd name="connsiteX52" fmla="*/ 100012 w 331788"/>
                  <a:gd name="connsiteY52" fmla="*/ 125325 h 328613"/>
                  <a:gd name="connsiteX53" fmla="*/ 123264 w 331788"/>
                  <a:gd name="connsiteY53" fmla="*/ 92802 h 328613"/>
                  <a:gd name="connsiteX54" fmla="*/ 134890 w 331788"/>
                  <a:gd name="connsiteY54" fmla="*/ 90201 h 328613"/>
                  <a:gd name="connsiteX55" fmla="*/ 136182 w 331788"/>
                  <a:gd name="connsiteY55" fmla="*/ 88900 h 328613"/>
                  <a:gd name="connsiteX56" fmla="*/ 292100 w 331788"/>
                  <a:gd name="connsiteY56" fmla="*/ 19050 h 328613"/>
                  <a:gd name="connsiteX57" fmla="*/ 331788 w 331788"/>
                  <a:gd name="connsiteY57" fmla="*/ 58738 h 328613"/>
                  <a:gd name="connsiteX58" fmla="*/ 292100 w 331788"/>
                  <a:gd name="connsiteY58" fmla="*/ 98426 h 328613"/>
                  <a:gd name="connsiteX59" fmla="*/ 252412 w 331788"/>
                  <a:gd name="connsiteY59" fmla="*/ 58738 h 328613"/>
                  <a:gd name="connsiteX60" fmla="*/ 292100 w 331788"/>
                  <a:gd name="connsiteY60" fmla="*/ 19050 h 328613"/>
                  <a:gd name="connsiteX61" fmla="*/ 39688 w 331788"/>
                  <a:gd name="connsiteY61" fmla="*/ 19050 h 328613"/>
                  <a:gd name="connsiteX62" fmla="*/ 79376 w 331788"/>
                  <a:gd name="connsiteY62" fmla="*/ 58738 h 328613"/>
                  <a:gd name="connsiteX63" fmla="*/ 39688 w 331788"/>
                  <a:gd name="connsiteY63" fmla="*/ 98426 h 328613"/>
                  <a:gd name="connsiteX64" fmla="*/ 0 w 331788"/>
                  <a:gd name="connsiteY64" fmla="*/ 58738 h 328613"/>
                  <a:gd name="connsiteX65" fmla="*/ 39688 w 331788"/>
                  <a:gd name="connsiteY65" fmla="*/ 19050 h 328613"/>
                  <a:gd name="connsiteX66" fmla="*/ 165894 w 331788"/>
                  <a:gd name="connsiteY66" fmla="*/ 0 h 328613"/>
                  <a:gd name="connsiteX67" fmla="*/ 204788 w 331788"/>
                  <a:gd name="connsiteY67" fmla="*/ 39688 h 328613"/>
                  <a:gd name="connsiteX68" fmla="*/ 165894 w 331788"/>
                  <a:gd name="connsiteY68" fmla="*/ 79376 h 328613"/>
                  <a:gd name="connsiteX69" fmla="*/ 127000 w 331788"/>
                  <a:gd name="connsiteY69" fmla="*/ 39688 h 328613"/>
                  <a:gd name="connsiteX70" fmla="*/ 165894 w 331788"/>
                  <a:gd name="connsiteY70" fmla="*/ 0 h 32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331788" h="328613">
                    <a:moveTo>
                      <a:pt x="292147" y="109538"/>
                    </a:moveTo>
                    <a:cubicBezTo>
                      <a:pt x="311524" y="109538"/>
                      <a:pt x="327025" y="126291"/>
                      <a:pt x="327025" y="145621"/>
                    </a:cubicBezTo>
                    <a:cubicBezTo>
                      <a:pt x="327025" y="145621"/>
                      <a:pt x="327025" y="145621"/>
                      <a:pt x="327025" y="229385"/>
                    </a:cubicBezTo>
                    <a:cubicBezTo>
                      <a:pt x="327025" y="248715"/>
                      <a:pt x="311524" y="264179"/>
                      <a:pt x="293438" y="264179"/>
                    </a:cubicBezTo>
                    <a:cubicBezTo>
                      <a:pt x="293438" y="264179"/>
                      <a:pt x="293438" y="264179"/>
                      <a:pt x="252101" y="264179"/>
                    </a:cubicBezTo>
                    <a:cubicBezTo>
                      <a:pt x="252101" y="264179"/>
                      <a:pt x="252101" y="264179"/>
                      <a:pt x="252101" y="319593"/>
                    </a:cubicBezTo>
                    <a:cubicBezTo>
                      <a:pt x="252101" y="324747"/>
                      <a:pt x="248226" y="328613"/>
                      <a:pt x="243059" y="328613"/>
                    </a:cubicBezTo>
                    <a:cubicBezTo>
                      <a:pt x="243059" y="328613"/>
                      <a:pt x="243059" y="328613"/>
                      <a:pt x="205596" y="328613"/>
                    </a:cubicBezTo>
                    <a:cubicBezTo>
                      <a:pt x="199138" y="328613"/>
                      <a:pt x="195262" y="324747"/>
                      <a:pt x="195262" y="319593"/>
                    </a:cubicBezTo>
                    <a:cubicBezTo>
                      <a:pt x="195262" y="319593"/>
                      <a:pt x="195262" y="319593"/>
                      <a:pt x="195262" y="235829"/>
                    </a:cubicBezTo>
                    <a:cubicBezTo>
                      <a:pt x="195262" y="220364"/>
                      <a:pt x="208180" y="207478"/>
                      <a:pt x="224973" y="207478"/>
                    </a:cubicBezTo>
                    <a:cubicBezTo>
                      <a:pt x="224973" y="207478"/>
                      <a:pt x="224973" y="207478"/>
                      <a:pt x="255976" y="207478"/>
                    </a:cubicBezTo>
                    <a:cubicBezTo>
                      <a:pt x="255976" y="207478"/>
                      <a:pt x="255976" y="207478"/>
                      <a:pt x="255976" y="145621"/>
                    </a:cubicBezTo>
                    <a:cubicBezTo>
                      <a:pt x="255976" y="126291"/>
                      <a:pt x="271478" y="109538"/>
                      <a:pt x="292147" y="109538"/>
                    </a:cubicBezTo>
                    <a:close/>
                    <a:moveTo>
                      <a:pt x="38473" y="109538"/>
                    </a:moveTo>
                    <a:cubicBezTo>
                      <a:pt x="59391" y="109538"/>
                      <a:pt x="75079" y="126291"/>
                      <a:pt x="75079" y="145621"/>
                    </a:cubicBezTo>
                    <a:cubicBezTo>
                      <a:pt x="75079" y="145621"/>
                      <a:pt x="75079" y="145621"/>
                      <a:pt x="75079" y="207478"/>
                    </a:cubicBezTo>
                    <a:cubicBezTo>
                      <a:pt x="75079" y="207478"/>
                      <a:pt x="75079" y="207478"/>
                      <a:pt x="106456" y="207478"/>
                    </a:cubicBezTo>
                    <a:cubicBezTo>
                      <a:pt x="123451" y="207478"/>
                      <a:pt x="136525" y="220364"/>
                      <a:pt x="136525" y="235829"/>
                    </a:cubicBezTo>
                    <a:cubicBezTo>
                      <a:pt x="136525" y="235829"/>
                      <a:pt x="136525" y="235829"/>
                      <a:pt x="136525" y="319593"/>
                    </a:cubicBezTo>
                    <a:cubicBezTo>
                      <a:pt x="136525" y="324747"/>
                      <a:pt x="132603" y="328613"/>
                      <a:pt x="126066" y="328613"/>
                    </a:cubicBezTo>
                    <a:cubicBezTo>
                      <a:pt x="126066" y="328613"/>
                      <a:pt x="126066" y="328613"/>
                      <a:pt x="88153" y="328613"/>
                    </a:cubicBezTo>
                    <a:cubicBezTo>
                      <a:pt x="82923" y="328613"/>
                      <a:pt x="79001" y="324747"/>
                      <a:pt x="79001" y="319593"/>
                    </a:cubicBezTo>
                    <a:cubicBezTo>
                      <a:pt x="79001" y="319593"/>
                      <a:pt x="79001" y="319593"/>
                      <a:pt x="79001" y="264179"/>
                    </a:cubicBezTo>
                    <a:cubicBezTo>
                      <a:pt x="79001" y="264179"/>
                      <a:pt x="79001" y="264179"/>
                      <a:pt x="37166" y="264179"/>
                    </a:cubicBezTo>
                    <a:cubicBezTo>
                      <a:pt x="18863" y="264179"/>
                      <a:pt x="3175" y="248715"/>
                      <a:pt x="3175" y="229385"/>
                    </a:cubicBezTo>
                    <a:cubicBezTo>
                      <a:pt x="3175" y="229385"/>
                      <a:pt x="3175" y="229385"/>
                      <a:pt x="3175" y="145621"/>
                    </a:cubicBezTo>
                    <a:cubicBezTo>
                      <a:pt x="3175" y="126291"/>
                      <a:pt x="18863" y="109538"/>
                      <a:pt x="38473" y="109538"/>
                    </a:cubicBezTo>
                    <a:close/>
                    <a:moveTo>
                      <a:pt x="160734" y="88900"/>
                    </a:moveTo>
                    <a:cubicBezTo>
                      <a:pt x="160734" y="88900"/>
                      <a:pt x="160734" y="88900"/>
                      <a:pt x="171053" y="88900"/>
                    </a:cubicBezTo>
                    <a:cubicBezTo>
                      <a:pt x="172343" y="88900"/>
                      <a:pt x="173633" y="90195"/>
                      <a:pt x="173633" y="90195"/>
                    </a:cubicBezTo>
                    <a:cubicBezTo>
                      <a:pt x="174923" y="92785"/>
                      <a:pt x="176213" y="94080"/>
                      <a:pt x="174923" y="95375"/>
                    </a:cubicBezTo>
                    <a:cubicBezTo>
                      <a:pt x="174923" y="95375"/>
                      <a:pt x="174923" y="95375"/>
                      <a:pt x="169763" y="103146"/>
                    </a:cubicBezTo>
                    <a:cubicBezTo>
                      <a:pt x="169763" y="103146"/>
                      <a:pt x="169763" y="103146"/>
                      <a:pt x="172343" y="123867"/>
                    </a:cubicBezTo>
                    <a:cubicBezTo>
                      <a:pt x="172343" y="123867"/>
                      <a:pt x="172343" y="123867"/>
                      <a:pt x="167184" y="136818"/>
                    </a:cubicBezTo>
                    <a:cubicBezTo>
                      <a:pt x="167184" y="138113"/>
                      <a:pt x="164604" y="138113"/>
                      <a:pt x="164604" y="136818"/>
                    </a:cubicBezTo>
                    <a:cubicBezTo>
                      <a:pt x="164604" y="136818"/>
                      <a:pt x="164604" y="136818"/>
                      <a:pt x="159444" y="123867"/>
                    </a:cubicBezTo>
                    <a:cubicBezTo>
                      <a:pt x="159444" y="123867"/>
                      <a:pt x="159444" y="123867"/>
                      <a:pt x="162024" y="103146"/>
                    </a:cubicBezTo>
                    <a:cubicBezTo>
                      <a:pt x="162024" y="103146"/>
                      <a:pt x="162024" y="103146"/>
                      <a:pt x="156865" y="95375"/>
                    </a:cubicBezTo>
                    <a:cubicBezTo>
                      <a:pt x="155575" y="94080"/>
                      <a:pt x="156865" y="92785"/>
                      <a:pt x="158155" y="90195"/>
                    </a:cubicBezTo>
                    <a:cubicBezTo>
                      <a:pt x="158155" y="90195"/>
                      <a:pt x="159444" y="88900"/>
                      <a:pt x="160734" y="88900"/>
                    </a:cubicBezTo>
                    <a:close/>
                    <a:moveTo>
                      <a:pt x="136182" y="88900"/>
                    </a:moveTo>
                    <a:cubicBezTo>
                      <a:pt x="137474" y="88900"/>
                      <a:pt x="138766" y="90201"/>
                      <a:pt x="138766" y="91502"/>
                    </a:cubicBezTo>
                    <a:cubicBezTo>
                      <a:pt x="138766" y="91502"/>
                      <a:pt x="138766" y="91502"/>
                      <a:pt x="165893" y="165652"/>
                    </a:cubicBezTo>
                    <a:cubicBezTo>
                      <a:pt x="165893" y="165652"/>
                      <a:pt x="165893" y="165652"/>
                      <a:pt x="193021" y="91502"/>
                    </a:cubicBezTo>
                    <a:cubicBezTo>
                      <a:pt x="193021" y="90201"/>
                      <a:pt x="195605" y="88900"/>
                      <a:pt x="196897" y="90201"/>
                    </a:cubicBezTo>
                    <a:cubicBezTo>
                      <a:pt x="196897" y="90201"/>
                      <a:pt x="196897" y="90201"/>
                      <a:pt x="208523" y="92802"/>
                    </a:cubicBezTo>
                    <a:cubicBezTo>
                      <a:pt x="222733" y="98006"/>
                      <a:pt x="231775" y="111015"/>
                      <a:pt x="231775" y="125325"/>
                    </a:cubicBezTo>
                    <a:cubicBezTo>
                      <a:pt x="231775" y="125325"/>
                      <a:pt x="231775" y="125325"/>
                      <a:pt x="231775" y="176059"/>
                    </a:cubicBezTo>
                    <a:cubicBezTo>
                      <a:pt x="231775" y="179961"/>
                      <a:pt x="229192" y="182563"/>
                      <a:pt x="226608" y="182563"/>
                    </a:cubicBezTo>
                    <a:cubicBezTo>
                      <a:pt x="226608" y="182563"/>
                      <a:pt x="226608" y="182563"/>
                      <a:pt x="105179" y="182563"/>
                    </a:cubicBezTo>
                    <a:cubicBezTo>
                      <a:pt x="102595" y="182563"/>
                      <a:pt x="100012" y="179961"/>
                      <a:pt x="100012" y="176059"/>
                    </a:cubicBezTo>
                    <a:cubicBezTo>
                      <a:pt x="100012" y="176059"/>
                      <a:pt x="100012" y="176059"/>
                      <a:pt x="100012" y="125325"/>
                    </a:cubicBezTo>
                    <a:cubicBezTo>
                      <a:pt x="100012" y="111015"/>
                      <a:pt x="109054" y="98006"/>
                      <a:pt x="123264" y="92802"/>
                    </a:cubicBezTo>
                    <a:cubicBezTo>
                      <a:pt x="123264" y="92802"/>
                      <a:pt x="123264" y="92802"/>
                      <a:pt x="134890" y="90201"/>
                    </a:cubicBezTo>
                    <a:cubicBezTo>
                      <a:pt x="134890" y="88900"/>
                      <a:pt x="134890" y="88900"/>
                      <a:pt x="136182" y="88900"/>
                    </a:cubicBezTo>
                    <a:close/>
                    <a:moveTo>
                      <a:pt x="292100" y="19050"/>
                    </a:moveTo>
                    <a:cubicBezTo>
                      <a:pt x="314019" y="19050"/>
                      <a:pt x="331788" y="36819"/>
                      <a:pt x="331788" y="58738"/>
                    </a:cubicBezTo>
                    <a:cubicBezTo>
                      <a:pt x="331788" y="80657"/>
                      <a:pt x="314019" y="98426"/>
                      <a:pt x="292100" y="98426"/>
                    </a:cubicBezTo>
                    <a:cubicBezTo>
                      <a:pt x="270181" y="98426"/>
                      <a:pt x="252412" y="80657"/>
                      <a:pt x="252412" y="58738"/>
                    </a:cubicBezTo>
                    <a:cubicBezTo>
                      <a:pt x="252412" y="36819"/>
                      <a:pt x="270181" y="19050"/>
                      <a:pt x="292100" y="19050"/>
                    </a:cubicBezTo>
                    <a:close/>
                    <a:moveTo>
                      <a:pt x="39688" y="19050"/>
                    </a:moveTo>
                    <a:cubicBezTo>
                      <a:pt x="61607" y="19050"/>
                      <a:pt x="79376" y="36819"/>
                      <a:pt x="79376" y="58738"/>
                    </a:cubicBezTo>
                    <a:cubicBezTo>
                      <a:pt x="79376" y="80657"/>
                      <a:pt x="61607" y="98426"/>
                      <a:pt x="39688" y="98426"/>
                    </a:cubicBezTo>
                    <a:cubicBezTo>
                      <a:pt x="17769" y="98426"/>
                      <a:pt x="0" y="80657"/>
                      <a:pt x="0" y="58738"/>
                    </a:cubicBezTo>
                    <a:cubicBezTo>
                      <a:pt x="0" y="36819"/>
                      <a:pt x="17769" y="19050"/>
                      <a:pt x="39688" y="19050"/>
                    </a:cubicBezTo>
                    <a:close/>
                    <a:moveTo>
                      <a:pt x="165894" y="0"/>
                    </a:moveTo>
                    <a:cubicBezTo>
                      <a:pt x="187375" y="0"/>
                      <a:pt x="204788" y="17769"/>
                      <a:pt x="204788" y="39688"/>
                    </a:cubicBezTo>
                    <a:cubicBezTo>
                      <a:pt x="204788" y="61607"/>
                      <a:pt x="187375" y="79376"/>
                      <a:pt x="165894" y="79376"/>
                    </a:cubicBezTo>
                    <a:cubicBezTo>
                      <a:pt x="144413" y="79376"/>
                      <a:pt x="127000" y="61607"/>
                      <a:pt x="127000" y="39688"/>
                    </a:cubicBezTo>
                    <a:cubicBezTo>
                      <a:pt x="127000" y="17769"/>
                      <a:pt x="144413" y="0"/>
                      <a:pt x="1658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A803B229-BD19-47BC-AC0B-EC9E915F7634}"/>
              </a:ext>
            </a:extLst>
          </p:cNvPr>
          <p:cNvGrpSpPr/>
          <p:nvPr/>
        </p:nvGrpSpPr>
        <p:grpSpPr>
          <a:xfrm>
            <a:off x="643890" y="1222852"/>
            <a:ext cx="2407009" cy="3131096"/>
            <a:chOff x="858520" y="1630469"/>
            <a:chExt cx="3209345" cy="4174795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DEA43F1-6567-4182-900B-C1EAA165D1FE}"/>
                </a:ext>
              </a:extLst>
            </p:cNvPr>
            <p:cNvSpPr/>
            <p:nvPr/>
          </p:nvSpPr>
          <p:spPr>
            <a:xfrm>
              <a:off x="858520" y="1630469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pPr algn="r"/>
              <a:r>
                <a:rPr lang="zh-CN" altLang="en-US" sz="1600" b="1">
                  <a:solidFill>
                    <a:schemeClr val="accent1"/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009DD3B-6124-49AB-B9DC-2D0FB017229A}"/>
                </a:ext>
              </a:extLst>
            </p:cNvPr>
            <p:cNvSpPr/>
            <p:nvPr/>
          </p:nvSpPr>
          <p:spPr>
            <a:xfrm>
              <a:off x="858520" y="1876690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4ED49F90-5E6E-4707-A030-75B7D912F16E}"/>
                </a:ext>
              </a:extLst>
            </p:cNvPr>
            <p:cNvSpPr/>
            <p:nvPr/>
          </p:nvSpPr>
          <p:spPr>
            <a:xfrm>
              <a:off x="858520" y="3419006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pPr algn="r"/>
              <a:r>
                <a:rPr lang="zh-CN" altLang="en-US" sz="1600" b="1">
                  <a:solidFill>
                    <a:schemeClr val="accent3"/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3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29CA242D-7595-459A-82AE-14E8D4C276D3}"/>
                </a:ext>
              </a:extLst>
            </p:cNvPr>
            <p:cNvSpPr/>
            <p:nvPr/>
          </p:nvSpPr>
          <p:spPr>
            <a:xfrm>
              <a:off x="858520" y="3665227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1372F820-3154-4485-A367-A82582029A68}"/>
                </a:ext>
              </a:extLst>
            </p:cNvPr>
            <p:cNvSpPr/>
            <p:nvPr/>
          </p:nvSpPr>
          <p:spPr>
            <a:xfrm>
              <a:off x="858520" y="5023032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pPr algn="r"/>
              <a:r>
                <a:rPr lang="zh-CN" altLang="en-US" sz="1600" b="1">
                  <a:solidFill>
                    <a:schemeClr val="accent5"/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5"/>
                </a:solidFill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23C4C739-08FB-4A74-8277-2CB416B4B5F9}"/>
                </a:ext>
              </a:extLst>
            </p:cNvPr>
            <p:cNvSpPr/>
            <p:nvPr/>
          </p:nvSpPr>
          <p:spPr>
            <a:xfrm>
              <a:off x="858520" y="5269253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CF503E0B-A555-4FBE-8A60-9CF22E146642}"/>
                </a:ext>
              </a:extLst>
            </p:cNvPr>
            <p:cNvGrpSpPr/>
            <p:nvPr/>
          </p:nvGrpSpPr>
          <p:grpSpPr>
            <a:xfrm>
              <a:off x="3578007" y="1653267"/>
              <a:ext cx="489858" cy="489858"/>
              <a:chOff x="1363763" y="1653267"/>
              <a:chExt cx="489858" cy="489858"/>
            </a:xfrm>
          </p:grpSpPr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E0ADAE2A-8558-4934-A88F-791FA79AE688}"/>
                  </a:ext>
                </a:extLst>
              </p:cNvPr>
              <p:cNvSpPr/>
              <p:nvPr/>
            </p:nvSpPr>
            <p:spPr>
              <a:xfrm>
                <a:off x="1363763" y="1653267"/>
                <a:ext cx="489858" cy="48985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8171E8AE-652A-4717-A2B5-0DE40DBE6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8705" y="1804342"/>
                <a:ext cx="179973" cy="179973"/>
              </a:xfrm>
              <a:custGeom>
                <a:avLst/>
                <a:gdLst>
                  <a:gd name="connsiteX0" fmla="*/ 221853 w 338138"/>
                  <a:gd name="connsiteY0" fmla="*/ 169862 h 338138"/>
                  <a:gd name="connsiteX1" fmla="*/ 243284 w 338138"/>
                  <a:gd name="connsiteY1" fmla="*/ 169862 h 338138"/>
                  <a:gd name="connsiteX2" fmla="*/ 254000 w 338138"/>
                  <a:gd name="connsiteY2" fmla="*/ 180379 h 338138"/>
                  <a:gd name="connsiteX3" fmla="*/ 254000 w 338138"/>
                  <a:gd name="connsiteY3" fmla="*/ 243483 h 338138"/>
                  <a:gd name="connsiteX4" fmla="*/ 243284 w 338138"/>
                  <a:gd name="connsiteY4" fmla="*/ 254000 h 338138"/>
                  <a:gd name="connsiteX5" fmla="*/ 221853 w 338138"/>
                  <a:gd name="connsiteY5" fmla="*/ 254000 h 338138"/>
                  <a:gd name="connsiteX6" fmla="*/ 211137 w 338138"/>
                  <a:gd name="connsiteY6" fmla="*/ 243483 h 338138"/>
                  <a:gd name="connsiteX7" fmla="*/ 211137 w 338138"/>
                  <a:gd name="connsiteY7" fmla="*/ 180379 h 338138"/>
                  <a:gd name="connsiteX8" fmla="*/ 221853 w 338138"/>
                  <a:gd name="connsiteY8" fmla="*/ 169862 h 338138"/>
                  <a:gd name="connsiteX9" fmla="*/ 94853 w 338138"/>
                  <a:gd name="connsiteY9" fmla="*/ 127000 h 338138"/>
                  <a:gd name="connsiteX10" fmla="*/ 116284 w 338138"/>
                  <a:gd name="connsiteY10" fmla="*/ 127000 h 338138"/>
                  <a:gd name="connsiteX11" fmla="*/ 127000 w 338138"/>
                  <a:gd name="connsiteY11" fmla="*/ 137583 h 338138"/>
                  <a:gd name="connsiteX12" fmla="*/ 127000 w 338138"/>
                  <a:gd name="connsiteY12" fmla="*/ 243417 h 338138"/>
                  <a:gd name="connsiteX13" fmla="*/ 116284 w 338138"/>
                  <a:gd name="connsiteY13" fmla="*/ 254000 h 338138"/>
                  <a:gd name="connsiteX14" fmla="*/ 94853 w 338138"/>
                  <a:gd name="connsiteY14" fmla="*/ 254000 h 338138"/>
                  <a:gd name="connsiteX15" fmla="*/ 84137 w 338138"/>
                  <a:gd name="connsiteY15" fmla="*/ 243417 h 338138"/>
                  <a:gd name="connsiteX16" fmla="*/ 84137 w 338138"/>
                  <a:gd name="connsiteY16" fmla="*/ 137583 h 338138"/>
                  <a:gd name="connsiteX17" fmla="*/ 94853 w 338138"/>
                  <a:gd name="connsiteY17" fmla="*/ 127000 h 338138"/>
                  <a:gd name="connsiteX18" fmla="*/ 285353 w 338138"/>
                  <a:gd name="connsiteY18" fmla="*/ 85725 h 338138"/>
                  <a:gd name="connsiteX19" fmla="*/ 306784 w 338138"/>
                  <a:gd name="connsiteY19" fmla="*/ 85725 h 338138"/>
                  <a:gd name="connsiteX20" fmla="*/ 317500 w 338138"/>
                  <a:gd name="connsiteY20" fmla="*/ 96242 h 338138"/>
                  <a:gd name="connsiteX21" fmla="*/ 317500 w 338138"/>
                  <a:gd name="connsiteY21" fmla="*/ 243483 h 338138"/>
                  <a:gd name="connsiteX22" fmla="*/ 306784 w 338138"/>
                  <a:gd name="connsiteY22" fmla="*/ 254000 h 338138"/>
                  <a:gd name="connsiteX23" fmla="*/ 285353 w 338138"/>
                  <a:gd name="connsiteY23" fmla="*/ 254000 h 338138"/>
                  <a:gd name="connsiteX24" fmla="*/ 274637 w 338138"/>
                  <a:gd name="connsiteY24" fmla="*/ 243483 h 338138"/>
                  <a:gd name="connsiteX25" fmla="*/ 274637 w 338138"/>
                  <a:gd name="connsiteY25" fmla="*/ 96242 h 338138"/>
                  <a:gd name="connsiteX26" fmla="*/ 285353 w 338138"/>
                  <a:gd name="connsiteY26" fmla="*/ 85725 h 338138"/>
                  <a:gd name="connsiteX27" fmla="*/ 158353 w 338138"/>
                  <a:gd name="connsiteY27" fmla="*/ 42862 h 338138"/>
                  <a:gd name="connsiteX28" fmla="*/ 179784 w 338138"/>
                  <a:gd name="connsiteY28" fmla="*/ 42862 h 338138"/>
                  <a:gd name="connsiteX29" fmla="*/ 190500 w 338138"/>
                  <a:gd name="connsiteY29" fmla="*/ 53419 h 338138"/>
                  <a:gd name="connsiteX30" fmla="*/ 190500 w 338138"/>
                  <a:gd name="connsiteY30" fmla="*/ 243443 h 338138"/>
                  <a:gd name="connsiteX31" fmla="*/ 179784 w 338138"/>
                  <a:gd name="connsiteY31" fmla="*/ 254000 h 338138"/>
                  <a:gd name="connsiteX32" fmla="*/ 158353 w 338138"/>
                  <a:gd name="connsiteY32" fmla="*/ 254000 h 338138"/>
                  <a:gd name="connsiteX33" fmla="*/ 147637 w 338138"/>
                  <a:gd name="connsiteY33" fmla="*/ 243443 h 338138"/>
                  <a:gd name="connsiteX34" fmla="*/ 147637 w 338138"/>
                  <a:gd name="connsiteY34" fmla="*/ 53419 h 338138"/>
                  <a:gd name="connsiteX35" fmla="*/ 158353 w 338138"/>
                  <a:gd name="connsiteY35" fmla="*/ 42862 h 338138"/>
                  <a:gd name="connsiteX36" fmla="*/ 0 w 338138"/>
                  <a:gd name="connsiteY36" fmla="*/ 0 h 338138"/>
                  <a:gd name="connsiteX37" fmla="*/ 42267 w 338138"/>
                  <a:gd name="connsiteY37" fmla="*/ 0 h 338138"/>
                  <a:gd name="connsiteX38" fmla="*/ 42267 w 338138"/>
                  <a:gd name="connsiteY38" fmla="*/ 295871 h 338138"/>
                  <a:gd name="connsiteX39" fmla="*/ 338138 w 338138"/>
                  <a:gd name="connsiteY39" fmla="*/ 295871 h 338138"/>
                  <a:gd name="connsiteX40" fmla="*/ 338138 w 338138"/>
                  <a:gd name="connsiteY40" fmla="*/ 338138 h 338138"/>
                  <a:gd name="connsiteX41" fmla="*/ 21133 w 338138"/>
                  <a:gd name="connsiteY41" fmla="*/ 338138 h 338138"/>
                  <a:gd name="connsiteX42" fmla="*/ 0 w 338138"/>
                  <a:gd name="connsiteY42" fmla="*/ 317005 h 338138"/>
                  <a:gd name="connsiteX43" fmla="*/ 0 w 338138"/>
                  <a:gd name="connsiteY43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38138" h="338138">
                    <a:moveTo>
                      <a:pt x="221853" y="169862"/>
                    </a:moveTo>
                    <a:cubicBezTo>
                      <a:pt x="221853" y="169862"/>
                      <a:pt x="221853" y="169862"/>
                      <a:pt x="243284" y="169862"/>
                    </a:cubicBezTo>
                    <a:cubicBezTo>
                      <a:pt x="248642" y="169862"/>
                      <a:pt x="254000" y="175121"/>
                      <a:pt x="254000" y="180379"/>
                    </a:cubicBezTo>
                    <a:cubicBezTo>
                      <a:pt x="254000" y="180379"/>
                      <a:pt x="254000" y="180379"/>
                      <a:pt x="254000" y="243483"/>
                    </a:cubicBezTo>
                    <a:cubicBezTo>
                      <a:pt x="254000" y="248742"/>
                      <a:pt x="248642" y="254000"/>
                      <a:pt x="243284" y="254000"/>
                    </a:cubicBezTo>
                    <a:cubicBezTo>
                      <a:pt x="243284" y="254000"/>
                      <a:pt x="243284" y="254000"/>
                      <a:pt x="221853" y="254000"/>
                    </a:cubicBezTo>
                    <a:cubicBezTo>
                      <a:pt x="216495" y="254000"/>
                      <a:pt x="211137" y="248742"/>
                      <a:pt x="211137" y="243483"/>
                    </a:cubicBezTo>
                    <a:cubicBezTo>
                      <a:pt x="211137" y="243483"/>
                      <a:pt x="211137" y="243483"/>
                      <a:pt x="211137" y="180379"/>
                    </a:cubicBezTo>
                    <a:cubicBezTo>
                      <a:pt x="211137" y="175121"/>
                      <a:pt x="216495" y="169862"/>
                      <a:pt x="221853" y="169862"/>
                    </a:cubicBezTo>
                    <a:close/>
                    <a:moveTo>
                      <a:pt x="94853" y="127000"/>
                    </a:moveTo>
                    <a:cubicBezTo>
                      <a:pt x="94853" y="127000"/>
                      <a:pt x="94853" y="127000"/>
                      <a:pt x="116284" y="127000"/>
                    </a:cubicBezTo>
                    <a:cubicBezTo>
                      <a:pt x="121642" y="127000"/>
                      <a:pt x="127000" y="132292"/>
                      <a:pt x="127000" y="137583"/>
                    </a:cubicBezTo>
                    <a:cubicBezTo>
                      <a:pt x="127000" y="137583"/>
                      <a:pt x="127000" y="137583"/>
                      <a:pt x="127000" y="243417"/>
                    </a:cubicBezTo>
                    <a:cubicBezTo>
                      <a:pt x="127000" y="248708"/>
                      <a:pt x="121642" y="254000"/>
                      <a:pt x="116284" y="254000"/>
                    </a:cubicBezTo>
                    <a:cubicBezTo>
                      <a:pt x="116284" y="254000"/>
                      <a:pt x="116284" y="254000"/>
                      <a:pt x="94853" y="254000"/>
                    </a:cubicBezTo>
                    <a:cubicBezTo>
                      <a:pt x="89495" y="254000"/>
                      <a:pt x="84137" y="248708"/>
                      <a:pt x="84137" y="243417"/>
                    </a:cubicBezTo>
                    <a:cubicBezTo>
                      <a:pt x="84137" y="243417"/>
                      <a:pt x="84137" y="243417"/>
                      <a:pt x="84137" y="137583"/>
                    </a:cubicBezTo>
                    <a:cubicBezTo>
                      <a:pt x="84137" y="132292"/>
                      <a:pt x="89495" y="127000"/>
                      <a:pt x="94853" y="127000"/>
                    </a:cubicBezTo>
                    <a:close/>
                    <a:moveTo>
                      <a:pt x="285353" y="85725"/>
                    </a:moveTo>
                    <a:cubicBezTo>
                      <a:pt x="285353" y="85725"/>
                      <a:pt x="285353" y="85725"/>
                      <a:pt x="306784" y="85725"/>
                    </a:cubicBezTo>
                    <a:cubicBezTo>
                      <a:pt x="312142" y="85725"/>
                      <a:pt x="317500" y="90984"/>
                      <a:pt x="317500" y="96242"/>
                    </a:cubicBezTo>
                    <a:cubicBezTo>
                      <a:pt x="317500" y="96242"/>
                      <a:pt x="317500" y="96242"/>
                      <a:pt x="317500" y="243483"/>
                    </a:cubicBezTo>
                    <a:cubicBezTo>
                      <a:pt x="317500" y="248742"/>
                      <a:pt x="312142" y="254000"/>
                      <a:pt x="306784" y="254000"/>
                    </a:cubicBezTo>
                    <a:cubicBezTo>
                      <a:pt x="306784" y="254000"/>
                      <a:pt x="306784" y="254000"/>
                      <a:pt x="285353" y="254000"/>
                    </a:cubicBezTo>
                    <a:cubicBezTo>
                      <a:pt x="279995" y="254000"/>
                      <a:pt x="274637" y="248742"/>
                      <a:pt x="274637" y="243483"/>
                    </a:cubicBezTo>
                    <a:cubicBezTo>
                      <a:pt x="274637" y="243483"/>
                      <a:pt x="274637" y="243483"/>
                      <a:pt x="274637" y="96242"/>
                    </a:cubicBezTo>
                    <a:cubicBezTo>
                      <a:pt x="274637" y="90984"/>
                      <a:pt x="279995" y="85725"/>
                      <a:pt x="285353" y="85725"/>
                    </a:cubicBezTo>
                    <a:close/>
                    <a:moveTo>
                      <a:pt x="158353" y="42862"/>
                    </a:moveTo>
                    <a:cubicBezTo>
                      <a:pt x="158353" y="42862"/>
                      <a:pt x="158353" y="42862"/>
                      <a:pt x="179784" y="42862"/>
                    </a:cubicBezTo>
                    <a:cubicBezTo>
                      <a:pt x="185142" y="42862"/>
                      <a:pt x="190500" y="48140"/>
                      <a:pt x="190500" y="53419"/>
                    </a:cubicBezTo>
                    <a:cubicBezTo>
                      <a:pt x="190500" y="53419"/>
                      <a:pt x="190500" y="53419"/>
                      <a:pt x="190500" y="243443"/>
                    </a:cubicBezTo>
                    <a:cubicBezTo>
                      <a:pt x="190500" y="248722"/>
                      <a:pt x="185142" y="254000"/>
                      <a:pt x="179784" y="254000"/>
                    </a:cubicBezTo>
                    <a:cubicBezTo>
                      <a:pt x="179784" y="254000"/>
                      <a:pt x="179784" y="254000"/>
                      <a:pt x="158353" y="254000"/>
                    </a:cubicBezTo>
                    <a:cubicBezTo>
                      <a:pt x="152995" y="254000"/>
                      <a:pt x="147637" y="248722"/>
                      <a:pt x="147637" y="243443"/>
                    </a:cubicBezTo>
                    <a:cubicBezTo>
                      <a:pt x="147637" y="243443"/>
                      <a:pt x="147637" y="243443"/>
                      <a:pt x="147637" y="53419"/>
                    </a:cubicBezTo>
                    <a:cubicBezTo>
                      <a:pt x="147637" y="48140"/>
                      <a:pt x="152995" y="42862"/>
                      <a:pt x="158353" y="42862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42267" y="0"/>
                    </a:cubicBezTo>
                    <a:cubicBezTo>
                      <a:pt x="42267" y="0"/>
                      <a:pt x="42267" y="0"/>
                      <a:pt x="42267" y="295871"/>
                    </a:cubicBezTo>
                    <a:lnTo>
                      <a:pt x="338138" y="295871"/>
                    </a:lnTo>
                    <a:cubicBezTo>
                      <a:pt x="338138" y="295871"/>
                      <a:pt x="338138" y="295871"/>
                      <a:pt x="338138" y="338138"/>
                    </a:cubicBezTo>
                    <a:cubicBezTo>
                      <a:pt x="338138" y="338138"/>
                      <a:pt x="338138" y="338138"/>
                      <a:pt x="21133" y="338138"/>
                    </a:cubicBezTo>
                    <a:cubicBezTo>
                      <a:pt x="9246" y="338138"/>
                      <a:pt x="0" y="328892"/>
                      <a:pt x="0" y="317005"/>
                    </a:cubicBezTo>
                    <a:cubicBezTo>
                      <a:pt x="0" y="317005"/>
                      <a:pt x="0" y="31700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54335148-A87C-4073-8925-54849BAD613E}"/>
                </a:ext>
              </a:extLst>
            </p:cNvPr>
            <p:cNvGrpSpPr/>
            <p:nvPr/>
          </p:nvGrpSpPr>
          <p:grpSpPr>
            <a:xfrm>
              <a:off x="3578007" y="3392284"/>
              <a:ext cx="489858" cy="489858"/>
              <a:chOff x="1363763" y="3392284"/>
              <a:chExt cx="489858" cy="489858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327DA8A2-6BF7-4CE4-AD5E-D5F84C8339DD}"/>
                  </a:ext>
                </a:extLst>
              </p:cNvPr>
              <p:cNvSpPr/>
              <p:nvPr/>
            </p:nvSpPr>
            <p:spPr>
              <a:xfrm>
                <a:off x="1363763" y="3392284"/>
                <a:ext cx="489858" cy="48985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任意多边形: 形状 24">
                <a:extLst>
                  <a:ext uri="{FF2B5EF4-FFF2-40B4-BE49-F238E27FC236}">
                    <a16:creationId xmlns:a16="http://schemas.microsoft.com/office/drawing/2014/main" id="{2AC219FC-B494-4868-B059-644CF97C7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0535" y="3528650"/>
                <a:ext cx="259868" cy="224200"/>
              </a:xfrm>
              <a:custGeom>
                <a:avLst/>
                <a:gdLst>
                  <a:gd name="connsiteX0" fmla="*/ 19050 w 331788"/>
                  <a:gd name="connsiteY0" fmla="*/ 213226 h 286251"/>
                  <a:gd name="connsiteX1" fmla="*/ 151105 w 331788"/>
                  <a:gd name="connsiteY1" fmla="*/ 213226 h 286251"/>
                  <a:gd name="connsiteX2" fmla="*/ 151105 w 331788"/>
                  <a:gd name="connsiteY2" fmla="*/ 278564 h 286251"/>
                  <a:gd name="connsiteX3" fmla="*/ 152400 w 331788"/>
                  <a:gd name="connsiteY3" fmla="*/ 286251 h 286251"/>
                  <a:gd name="connsiteX4" fmla="*/ 25523 w 331788"/>
                  <a:gd name="connsiteY4" fmla="*/ 286251 h 286251"/>
                  <a:gd name="connsiteX5" fmla="*/ 19050 w 331788"/>
                  <a:gd name="connsiteY5" fmla="*/ 278564 h 286251"/>
                  <a:gd name="connsiteX6" fmla="*/ 19050 w 331788"/>
                  <a:gd name="connsiteY6" fmla="*/ 213226 h 286251"/>
                  <a:gd name="connsiteX7" fmla="*/ 185265 w 331788"/>
                  <a:gd name="connsiteY7" fmla="*/ 165601 h 286251"/>
                  <a:gd name="connsiteX8" fmla="*/ 308448 w 331788"/>
                  <a:gd name="connsiteY8" fmla="*/ 165601 h 286251"/>
                  <a:gd name="connsiteX9" fmla="*/ 313635 w 331788"/>
                  <a:gd name="connsiteY9" fmla="*/ 165601 h 286251"/>
                  <a:gd name="connsiteX10" fmla="*/ 331788 w 331788"/>
                  <a:gd name="connsiteY10" fmla="*/ 187421 h 286251"/>
                  <a:gd name="connsiteX11" fmla="*/ 331788 w 331788"/>
                  <a:gd name="connsiteY11" fmla="*/ 278550 h 286251"/>
                  <a:gd name="connsiteX12" fmla="*/ 324008 w 331788"/>
                  <a:gd name="connsiteY12" fmla="*/ 286251 h 286251"/>
                  <a:gd name="connsiteX13" fmla="*/ 169705 w 331788"/>
                  <a:gd name="connsiteY13" fmla="*/ 286251 h 286251"/>
                  <a:gd name="connsiteX14" fmla="*/ 161925 w 331788"/>
                  <a:gd name="connsiteY14" fmla="*/ 278550 h 286251"/>
                  <a:gd name="connsiteX15" fmla="*/ 161925 w 331788"/>
                  <a:gd name="connsiteY15" fmla="*/ 187421 h 286251"/>
                  <a:gd name="connsiteX16" fmla="*/ 168408 w 331788"/>
                  <a:gd name="connsiteY16" fmla="*/ 173302 h 286251"/>
                  <a:gd name="connsiteX17" fmla="*/ 174892 w 331788"/>
                  <a:gd name="connsiteY17" fmla="*/ 166885 h 286251"/>
                  <a:gd name="connsiteX18" fmla="*/ 185265 w 331788"/>
                  <a:gd name="connsiteY18" fmla="*/ 165601 h 286251"/>
                  <a:gd name="connsiteX19" fmla="*/ 59302 w 331788"/>
                  <a:gd name="connsiteY19" fmla="*/ 117976 h 286251"/>
                  <a:gd name="connsiteX20" fmla="*/ 78640 w 331788"/>
                  <a:gd name="connsiteY20" fmla="*/ 117976 h 286251"/>
                  <a:gd name="connsiteX21" fmla="*/ 86375 w 331788"/>
                  <a:gd name="connsiteY21" fmla="*/ 123154 h 286251"/>
                  <a:gd name="connsiteX22" fmla="*/ 94110 w 331788"/>
                  <a:gd name="connsiteY22" fmla="*/ 160692 h 286251"/>
                  <a:gd name="connsiteX23" fmla="*/ 95399 w 331788"/>
                  <a:gd name="connsiteY23" fmla="*/ 165870 h 286251"/>
                  <a:gd name="connsiteX24" fmla="*/ 96688 w 331788"/>
                  <a:gd name="connsiteY24" fmla="*/ 169753 h 286251"/>
                  <a:gd name="connsiteX25" fmla="*/ 96688 w 331788"/>
                  <a:gd name="connsiteY25" fmla="*/ 172342 h 286251"/>
                  <a:gd name="connsiteX26" fmla="*/ 103134 w 331788"/>
                  <a:gd name="connsiteY26" fmla="*/ 172342 h 286251"/>
                  <a:gd name="connsiteX27" fmla="*/ 103134 w 331788"/>
                  <a:gd name="connsiteY27" fmla="*/ 165870 h 286251"/>
                  <a:gd name="connsiteX28" fmla="*/ 103134 w 331788"/>
                  <a:gd name="connsiteY28" fmla="*/ 164576 h 286251"/>
                  <a:gd name="connsiteX29" fmla="*/ 104424 w 331788"/>
                  <a:gd name="connsiteY29" fmla="*/ 160692 h 286251"/>
                  <a:gd name="connsiteX30" fmla="*/ 112159 w 331788"/>
                  <a:gd name="connsiteY30" fmla="*/ 134804 h 286251"/>
                  <a:gd name="connsiteX31" fmla="*/ 107002 w 331788"/>
                  <a:gd name="connsiteY31" fmla="*/ 121859 h 286251"/>
                  <a:gd name="connsiteX32" fmla="*/ 109580 w 331788"/>
                  <a:gd name="connsiteY32" fmla="*/ 117976 h 286251"/>
                  <a:gd name="connsiteX33" fmla="*/ 121183 w 331788"/>
                  <a:gd name="connsiteY33" fmla="*/ 117976 h 286251"/>
                  <a:gd name="connsiteX34" fmla="*/ 125050 w 331788"/>
                  <a:gd name="connsiteY34" fmla="*/ 121859 h 286251"/>
                  <a:gd name="connsiteX35" fmla="*/ 118605 w 331788"/>
                  <a:gd name="connsiteY35" fmla="*/ 134804 h 286251"/>
                  <a:gd name="connsiteX36" fmla="*/ 126340 w 331788"/>
                  <a:gd name="connsiteY36" fmla="*/ 160692 h 286251"/>
                  <a:gd name="connsiteX37" fmla="*/ 126340 w 331788"/>
                  <a:gd name="connsiteY37" fmla="*/ 165870 h 286251"/>
                  <a:gd name="connsiteX38" fmla="*/ 127629 w 331788"/>
                  <a:gd name="connsiteY38" fmla="*/ 165870 h 286251"/>
                  <a:gd name="connsiteX39" fmla="*/ 127629 w 331788"/>
                  <a:gd name="connsiteY39" fmla="*/ 172342 h 286251"/>
                  <a:gd name="connsiteX40" fmla="*/ 134075 w 331788"/>
                  <a:gd name="connsiteY40" fmla="*/ 172342 h 286251"/>
                  <a:gd name="connsiteX41" fmla="*/ 134075 w 331788"/>
                  <a:gd name="connsiteY41" fmla="*/ 169753 h 286251"/>
                  <a:gd name="connsiteX42" fmla="*/ 135364 w 331788"/>
                  <a:gd name="connsiteY42" fmla="*/ 165870 h 286251"/>
                  <a:gd name="connsiteX43" fmla="*/ 136653 w 331788"/>
                  <a:gd name="connsiteY43" fmla="*/ 160692 h 286251"/>
                  <a:gd name="connsiteX44" fmla="*/ 144388 w 331788"/>
                  <a:gd name="connsiteY44" fmla="*/ 123154 h 286251"/>
                  <a:gd name="connsiteX45" fmla="*/ 152123 w 331788"/>
                  <a:gd name="connsiteY45" fmla="*/ 117976 h 286251"/>
                  <a:gd name="connsiteX46" fmla="*/ 171461 w 331788"/>
                  <a:gd name="connsiteY46" fmla="*/ 117976 h 286251"/>
                  <a:gd name="connsiteX47" fmla="*/ 192088 w 331788"/>
                  <a:gd name="connsiteY47" fmla="*/ 138687 h 286251"/>
                  <a:gd name="connsiteX48" fmla="*/ 192088 w 331788"/>
                  <a:gd name="connsiteY48" fmla="*/ 152926 h 286251"/>
                  <a:gd name="connsiteX49" fmla="*/ 184353 w 331788"/>
                  <a:gd name="connsiteY49" fmla="*/ 152926 h 286251"/>
                  <a:gd name="connsiteX50" fmla="*/ 163726 w 331788"/>
                  <a:gd name="connsiteY50" fmla="*/ 160692 h 286251"/>
                  <a:gd name="connsiteX51" fmla="*/ 158569 w 331788"/>
                  <a:gd name="connsiteY51" fmla="*/ 165870 h 286251"/>
                  <a:gd name="connsiteX52" fmla="*/ 154702 w 331788"/>
                  <a:gd name="connsiteY52" fmla="*/ 172342 h 286251"/>
                  <a:gd name="connsiteX53" fmla="*/ 150834 w 331788"/>
                  <a:gd name="connsiteY53" fmla="*/ 186581 h 286251"/>
                  <a:gd name="connsiteX54" fmla="*/ 150834 w 331788"/>
                  <a:gd name="connsiteY54" fmla="*/ 202114 h 286251"/>
                  <a:gd name="connsiteX55" fmla="*/ 10313 w 331788"/>
                  <a:gd name="connsiteY55" fmla="*/ 202114 h 286251"/>
                  <a:gd name="connsiteX56" fmla="*/ 0 w 331788"/>
                  <a:gd name="connsiteY56" fmla="*/ 190464 h 286251"/>
                  <a:gd name="connsiteX57" fmla="*/ 0 w 331788"/>
                  <a:gd name="connsiteY57" fmla="*/ 182698 h 286251"/>
                  <a:gd name="connsiteX58" fmla="*/ 10313 w 331788"/>
                  <a:gd name="connsiteY58" fmla="*/ 172342 h 286251"/>
                  <a:gd name="connsiteX59" fmla="*/ 38675 w 331788"/>
                  <a:gd name="connsiteY59" fmla="*/ 172342 h 286251"/>
                  <a:gd name="connsiteX60" fmla="*/ 38675 w 331788"/>
                  <a:gd name="connsiteY60" fmla="*/ 138687 h 286251"/>
                  <a:gd name="connsiteX61" fmla="*/ 59302 w 331788"/>
                  <a:gd name="connsiteY61" fmla="*/ 117976 h 286251"/>
                  <a:gd name="connsiteX62" fmla="*/ 206838 w 331788"/>
                  <a:gd name="connsiteY62" fmla="*/ 33838 h 286251"/>
                  <a:gd name="connsiteX63" fmla="*/ 208124 w 331788"/>
                  <a:gd name="connsiteY63" fmla="*/ 33838 h 286251"/>
                  <a:gd name="connsiteX64" fmla="*/ 278858 w 331788"/>
                  <a:gd name="connsiteY64" fmla="*/ 48038 h 286251"/>
                  <a:gd name="connsiteX65" fmla="*/ 296863 w 331788"/>
                  <a:gd name="connsiteY65" fmla="*/ 69984 h 286251"/>
                  <a:gd name="connsiteX66" fmla="*/ 296863 w 331788"/>
                  <a:gd name="connsiteY66" fmla="*/ 99676 h 286251"/>
                  <a:gd name="connsiteX67" fmla="*/ 246706 w 331788"/>
                  <a:gd name="connsiteY67" fmla="*/ 151313 h 286251"/>
                  <a:gd name="connsiteX68" fmla="*/ 195263 w 331788"/>
                  <a:gd name="connsiteY68" fmla="*/ 99676 h 286251"/>
                  <a:gd name="connsiteX69" fmla="*/ 195263 w 331788"/>
                  <a:gd name="connsiteY69" fmla="*/ 45456 h 286251"/>
                  <a:gd name="connsiteX70" fmla="*/ 206838 w 331788"/>
                  <a:gd name="connsiteY70" fmla="*/ 33838 h 286251"/>
                  <a:gd name="connsiteX71" fmla="*/ 150465 w 331788"/>
                  <a:gd name="connsiteY71" fmla="*/ 198 h 286251"/>
                  <a:gd name="connsiteX72" fmla="*/ 163513 w 331788"/>
                  <a:gd name="connsiteY72" fmla="*/ 10479 h 286251"/>
                  <a:gd name="connsiteX73" fmla="*/ 163513 w 331788"/>
                  <a:gd name="connsiteY73" fmla="*/ 60599 h 286251"/>
                  <a:gd name="connsiteX74" fmla="*/ 116540 w 331788"/>
                  <a:gd name="connsiteY74" fmla="*/ 106863 h 286251"/>
                  <a:gd name="connsiteX75" fmla="*/ 68263 w 331788"/>
                  <a:gd name="connsiteY75" fmla="*/ 60599 h 286251"/>
                  <a:gd name="connsiteX76" fmla="*/ 68263 w 331788"/>
                  <a:gd name="connsiteY76" fmla="*/ 33611 h 286251"/>
                  <a:gd name="connsiteX77" fmla="*/ 85225 w 331788"/>
                  <a:gd name="connsiteY77" fmla="*/ 13049 h 286251"/>
                  <a:gd name="connsiteX78" fmla="*/ 150465 w 331788"/>
                  <a:gd name="connsiteY78" fmla="*/ 198 h 286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331788" h="286251">
                    <a:moveTo>
                      <a:pt x="19050" y="213226"/>
                    </a:moveTo>
                    <a:lnTo>
                      <a:pt x="151105" y="213226"/>
                    </a:lnTo>
                    <a:cubicBezTo>
                      <a:pt x="151105" y="213226"/>
                      <a:pt x="151105" y="213226"/>
                      <a:pt x="151105" y="278564"/>
                    </a:cubicBezTo>
                    <a:cubicBezTo>
                      <a:pt x="151105" y="281126"/>
                      <a:pt x="152400" y="283689"/>
                      <a:pt x="152400" y="286251"/>
                    </a:cubicBezTo>
                    <a:cubicBezTo>
                      <a:pt x="152400" y="286251"/>
                      <a:pt x="152400" y="286251"/>
                      <a:pt x="25523" y="286251"/>
                    </a:cubicBezTo>
                    <a:cubicBezTo>
                      <a:pt x="21639" y="286251"/>
                      <a:pt x="19050" y="282408"/>
                      <a:pt x="19050" y="278564"/>
                    </a:cubicBezTo>
                    <a:cubicBezTo>
                      <a:pt x="19050" y="278564"/>
                      <a:pt x="19050" y="278564"/>
                      <a:pt x="19050" y="213226"/>
                    </a:cubicBezTo>
                    <a:close/>
                    <a:moveTo>
                      <a:pt x="185265" y="165601"/>
                    </a:moveTo>
                    <a:lnTo>
                      <a:pt x="308448" y="165601"/>
                    </a:lnTo>
                    <a:cubicBezTo>
                      <a:pt x="309745" y="165601"/>
                      <a:pt x="312338" y="165601"/>
                      <a:pt x="313635" y="165601"/>
                    </a:cubicBezTo>
                    <a:cubicBezTo>
                      <a:pt x="324008" y="168168"/>
                      <a:pt x="331788" y="177153"/>
                      <a:pt x="331788" y="187421"/>
                    </a:cubicBezTo>
                    <a:cubicBezTo>
                      <a:pt x="331788" y="187421"/>
                      <a:pt x="331788" y="187421"/>
                      <a:pt x="331788" y="278550"/>
                    </a:cubicBezTo>
                    <a:cubicBezTo>
                      <a:pt x="331788" y="282401"/>
                      <a:pt x="327898" y="286251"/>
                      <a:pt x="324008" y="286251"/>
                    </a:cubicBezTo>
                    <a:cubicBezTo>
                      <a:pt x="324008" y="286251"/>
                      <a:pt x="324008" y="286251"/>
                      <a:pt x="169705" y="286251"/>
                    </a:cubicBezTo>
                    <a:cubicBezTo>
                      <a:pt x="165815" y="286251"/>
                      <a:pt x="161925" y="282401"/>
                      <a:pt x="161925" y="278550"/>
                    </a:cubicBezTo>
                    <a:cubicBezTo>
                      <a:pt x="161925" y="278550"/>
                      <a:pt x="161925" y="278550"/>
                      <a:pt x="161925" y="187421"/>
                    </a:cubicBezTo>
                    <a:cubicBezTo>
                      <a:pt x="161925" y="182287"/>
                      <a:pt x="164518" y="177153"/>
                      <a:pt x="168408" y="173302"/>
                    </a:cubicBezTo>
                    <a:cubicBezTo>
                      <a:pt x="169705" y="170735"/>
                      <a:pt x="172298" y="168168"/>
                      <a:pt x="174892" y="166885"/>
                    </a:cubicBezTo>
                    <a:cubicBezTo>
                      <a:pt x="177485" y="165601"/>
                      <a:pt x="181375" y="165601"/>
                      <a:pt x="185265" y="165601"/>
                    </a:cubicBezTo>
                    <a:close/>
                    <a:moveTo>
                      <a:pt x="59302" y="117976"/>
                    </a:moveTo>
                    <a:cubicBezTo>
                      <a:pt x="59302" y="117976"/>
                      <a:pt x="59302" y="117976"/>
                      <a:pt x="78640" y="117976"/>
                    </a:cubicBezTo>
                    <a:cubicBezTo>
                      <a:pt x="82507" y="117976"/>
                      <a:pt x="85086" y="120565"/>
                      <a:pt x="86375" y="123154"/>
                    </a:cubicBezTo>
                    <a:cubicBezTo>
                      <a:pt x="86375" y="123154"/>
                      <a:pt x="86375" y="123154"/>
                      <a:pt x="94110" y="160692"/>
                    </a:cubicBezTo>
                    <a:cubicBezTo>
                      <a:pt x="94110" y="160692"/>
                      <a:pt x="94110" y="160692"/>
                      <a:pt x="95399" y="165870"/>
                    </a:cubicBezTo>
                    <a:cubicBezTo>
                      <a:pt x="95399" y="165870"/>
                      <a:pt x="95399" y="165870"/>
                      <a:pt x="96688" y="169753"/>
                    </a:cubicBezTo>
                    <a:cubicBezTo>
                      <a:pt x="96688" y="171048"/>
                      <a:pt x="96688" y="171048"/>
                      <a:pt x="96688" y="172342"/>
                    </a:cubicBezTo>
                    <a:cubicBezTo>
                      <a:pt x="96688" y="172342"/>
                      <a:pt x="96688" y="172342"/>
                      <a:pt x="103134" y="172342"/>
                    </a:cubicBezTo>
                    <a:cubicBezTo>
                      <a:pt x="103134" y="169753"/>
                      <a:pt x="103134" y="168459"/>
                      <a:pt x="103134" y="165870"/>
                    </a:cubicBezTo>
                    <a:cubicBezTo>
                      <a:pt x="103134" y="165870"/>
                      <a:pt x="103134" y="165870"/>
                      <a:pt x="103134" y="164576"/>
                    </a:cubicBezTo>
                    <a:cubicBezTo>
                      <a:pt x="103134" y="164576"/>
                      <a:pt x="103134" y="164576"/>
                      <a:pt x="104424" y="160692"/>
                    </a:cubicBezTo>
                    <a:cubicBezTo>
                      <a:pt x="104424" y="160692"/>
                      <a:pt x="104424" y="160692"/>
                      <a:pt x="112159" y="134804"/>
                    </a:cubicBezTo>
                    <a:cubicBezTo>
                      <a:pt x="112159" y="134804"/>
                      <a:pt x="112159" y="134804"/>
                      <a:pt x="107002" y="121859"/>
                    </a:cubicBezTo>
                    <a:cubicBezTo>
                      <a:pt x="105713" y="120565"/>
                      <a:pt x="107002" y="117976"/>
                      <a:pt x="109580" y="117976"/>
                    </a:cubicBezTo>
                    <a:cubicBezTo>
                      <a:pt x="109580" y="117976"/>
                      <a:pt x="109580" y="117976"/>
                      <a:pt x="121183" y="117976"/>
                    </a:cubicBezTo>
                    <a:cubicBezTo>
                      <a:pt x="123761" y="117976"/>
                      <a:pt x="125050" y="120565"/>
                      <a:pt x="125050" y="121859"/>
                    </a:cubicBezTo>
                    <a:cubicBezTo>
                      <a:pt x="125050" y="121859"/>
                      <a:pt x="125050" y="121859"/>
                      <a:pt x="118605" y="134804"/>
                    </a:cubicBezTo>
                    <a:cubicBezTo>
                      <a:pt x="118605" y="134804"/>
                      <a:pt x="118605" y="134804"/>
                      <a:pt x="126340" y="160692"/>
                    </a:cubicBezTo>
                    <a:cubicBezTo>
                      <a:pt x="126340" y="160692"/>
                      <a:pt x="126340" y="160692"/>
                      <a:pt x="126340" y="165870"/>
                    </a:cubicBezTo>
                    <a:cubicBezTo>
                      <a:pt x="127629" y="165870"/>
                      <a:pt x="127629" y="165870"/>
                      <a:pt x="127629" y="165870"/>
                    </a:cubicBezTo>
                    <a:cubicBezTo>
                      <a:pt x="127629" y="168459"/>
                      <a:pt x="127629" y="169753"/>
                      <a:pt x="127629" y="172342"/>
                    </a:cubicBezTo>
                    <a:cubicBezTo>
                      <a:pt x="127629" y="172342"/>
                      <a:pt x="127629" y="172342"/>
                      <a:pt x="134075" y="172342"/>
                    </a:cubicBezTo>
                    <a:cubicBezTo>
                      <a:pt x="134075" y="171048"/>
                      <a:pt x="134075" y="171048"/>
                      <a:pt x="134075" y="169753"/>
                    </a:cubicBezTo>
                    <a:cubicBezTo>
                      <a:pt x="134075" y="169753"/>
                      <a:pt x="134075" y="169753"/>
                      <a:pt x="135364" y="165870"/>
                    </a:cubicBezTo>
                    <a:cubicBezTo>
                      <a:pt x="135364" y="165870"/>
                      <a:pt x="135364" y="165870"/>
                      <a:pt x="136653" y="160692"/>
                    </a:cubicBezTo>
                    <a:cubicBezTo>
                      <a:pt x="136653" y="160692"/>
                      <a:pt x="136653" y="160692"/>
                      <a:pt x="144388" y="123154"/>
                    </a:cubicBezTo>
                    <a:cubicBezTo>
                      <a:pt x="145677" y="120565"/>
                      <a:pt x="148256" y="117976"/>
                      <a:pt x="152123" y="117976"/>
                    </a:cubicBezTo>
                    <a:cubicBezTo>
                      <a:pt x="152123" y="117976"/>
                      <a:pt x="152123" y="117976"/>
                      <a:pt x="171461" y="117976"/>
                    </a:cubicBezTo>
                    <a:cubicBezTo>
                      <a:pt x="183064" y="117976"/>
                      <a:pt x="192088" y="127037"/>
                      <a:pt x="192088" y="138687"/>
                    </a:cubicBezTo>
                    <a:cubicBezTo>
                      <a:pt x="192088" y="138687"/>
                      <a:pt x="192088" y="138687"/>
                      <a:pt x="192088" y="152926"/>
                    </a:cubicBezTo>
                    <a:cubicBezTo>
                      <a:pt x="192088" y="152926"/>
                      <a:pt x="192088" y="152926"/>
                      <a:pt x="184353" y="152926"/>
                    </a:cubicBezTo>
                    <a:cubicBezTo>
                      <a:pt x="176618" y="152926"/>
                      <a:pt x="168883" y="156809"/>
                      <a:pt x="163726" y="160692"/>
                    </a:cubicBezTo>
                    <a:cubicBezTo>
                      <a:pt x="161148" y="161987"/>
                      <a:pt x="159858" y="164576"/>
                      <a:pt x="158569" y="165870"/>
                    </a:cubicBezTo>
                    <a:cubicBezTo>
                      <a:pt x="157280" y="168459"/>
                      <a:pt x="155991" y="169753"/>
                      <a:pt x="154702" y="172342"/>
                    </a:cubicBezTo>
                    <a:cubicBezTo>
                      <a:pt x="152123" y="176225"/>
                      <a:pt x="150834" y="181403"/>
                      <a:pt x="150834" y="186581"/>
                    </a:cubicBezTo>
                    <a:cubicBezTo>
                      <a:pt x="150834" y="186581"/>
                      <a:pt x="150834" y="186581"/>
                      <a:pt x="150834" y="202114"/>
                    </a:cubicBezTo>
                    <a:cubicBezTo>
                      <a:pt x="150834" y="202114"/>
                      <a:pt x="150834" y="202114"/>
                      <a:pt x="10313" y="202114"/>
                    </a:cubicBezTo>
                    <a:cubicBezTo>
                      <a:pt x="5157" y="202114"/>
                      <a:pt x="0" y="196936"/>
                      <a:pt x="0" y="190464"/>
                    </a:cubicBezTo>
                    <a:cubicBezTo>
                      <a:pt x="0" y="190464"/>
                      <a:pt x="0" y="190464"/>
                      <a:pt x="0" y="182698"/>
                    </a:cubicBezTo>
                    <a:cubicBezTo>
                      <a:pt x="0" y="176225"/>
                      <a:pt x="5157" y="172342"/>
                      <a:pt x="10313" y="172342"/>
                    </a:cubicBezTo>
                    <a:cubicBezTo>
                      <a:pt x="10313" y="172342"/>
                      <a:pt x="10313" y="172342"/>
                      <a:pt x="38675" y="172342"/>
                    </a:cubicBezTo>
                    <a:cubicBezTo>
                      <a:pt x="38675" y="172342"/>
                      <a:pt x="38675" y="172342"/>
                      <a:pt x="38675" y="138687"/>
                    </a:cubicBezTo>
                    <a:cubicBezTo>
                      <a:pt x="38675" y="127037"/>
                      <a:pt x="47700" y="117976"/>
                      <a:pt x="59302" y="117976"/>
                    </a:cubicBezTo>
                    <a:close/>
                    <a:moveTo>
                      <a:pt x="206838" y="33838"/>
                    </a:moveTo>
                    <a:cubicBezTo>
                      <a:pt x="206838" y="33838"/>
                      <a:pt x="208124" y="33838"/>
                      <a:pt x="208124" y="33838"/>
                    </a:cubicBezTo>
                    <a:cubicBezTo>
                      <a:pt x="223557" y="36420"/>
                      <a:pt x="258281" y="44166"/>
                      <a:pt x="278858" y="48038"/>
                    </a:cubicBezTo>
                    <a:cubicBezTo>
                      <a:pt x="289147" y="50620"/>
                      <a:pt x="296863" y="59657"/>
                      <a:pt x="296863" y="69984"/>
                    </a:cubicBezTo>
                    <a:cubicBezTo>
                      <a:pt x="296863" y="69984"/>
                      <a:pt x="296863" y="69984"/>
                      <a:pt x="296863" y="99676"/>
                    </a:cubicBezTo>
                    <a:cubicBezTo>
                      <a:pt x="296863" y="128076"/>
                      <a:pt x="275000" y="151313"/>
                      <a:pt x="246706" y="151313"/>
                    </a:cubicBezTo>
                    <a:cubicBezTo>
                      <a:pt x="218412" y="151313"/>
                      <a:pt x="195263" y="128076"/>
                      <a:pt x="195263" y="99676"/>
                    </a:cubicBezTo>
                    <a:cubicBezTo>
                      <a:pt x="195263" y="99676"/>
                      <a:pt x="195263" y="99676"/>
                      <a:pt x="195263" y="45456"/>
                    </a:cubicBezTo>
                    <a:cubicBezTo>
                      <a:pt x="195263" y="39002"/>
                      <a:pt x="200407" y="33838"/>
                      <a:pt x="206838" y="33838"/>
                    </a:cubicBezTo>
                    <a:close/>
                    <a:moveTo>
                      <a:pt x="150465" y="198"/>
                    </a:moveTo>
                    <a:cubicBezTo>
                      <a:pt x="156989" y="-1087"/>
                      <a:pt x="163513" y="4053"/>
                      <a:pt x="163513" y="10479"/>
                    </a:cubicBezTo>
                    <a:cubicBezTo>
                      <a:pt x="163513" y="10479"/>
                      <a:pt x="163513" y="10479"/>
                      <a:pt x="163513" y="60599"/>
                    </a:cubicBezTo>
                    <a:cubicBezTo>
                      <a:pt x="163513" y="86301"/>
                      <a:pt x="142636" y="106863"/>
                      <a:pt x="116540" y="106863"/>
                    </a:cubicBezTo>
                    <a:cubicBezTo>
                      <a:pt x="90444" y="106863"/>
                      <a:pt x="68263" y="86301"/>
                      <a:pt x="68263" y="60599"/>
                    </a:cubicBezTo>
                    <a:cubicBezTo>
                      <a:pt x="68263" y="60599"/>
                      <a:pt x="68263" y="60599"/>
                      <a:pt x="68263" y="33611"/>
                    </a:cubicBezTo>
                    <a:cubicBezTo>
                      <a:pt x="68263" y="23330"/>
                      <a:pt x="76092" y="14334"/>
                      <a:pt x="85225" y="13049"/>
                    </a:cubicBezTo>
                    <a:cubicBezTo>
                      <a:pt x="104797" y="9194"/>
                      <a:pt x="137417" y="2768"/>
                      <a:pt x="150465" y="1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E0D52EE3-C48C-47EE-8A0E-5A3952DB6905}"/>
                </a:ext>
              </a:extLst>
            </p:cNvPr>
            <p:cNvGrpSpPr/>
            <p:nvPr/>
          </p:nvGrpSpPr>
          <p:grpSpPr>
            <a:xfrm>
              <a:off x="3578007" y="5074916"/>
              <a:ext cx="489858" cy="489858"/>
              <a:chOff x="1363763" y="5074916"/>
              <a:chExt cx="489858" cy="489858"/>
            </a:xfrm>
          </p:grpSpPr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E50E6BDD-CF23-497D-838E-AE89CCDD56A4}"/>
                  </a:ext>
                </a:extLst>
              </p:cNvPr>
              <p:cNvSpPr/>
              <p:nvPr/>
            </p:nvSpPr>
            <p:spPr>
              <a:xfrm>
                <a:off x="1363763" y="5074916"/>
                <a:ext cx="489858" cy="48985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04D68D5C-93F4-4D34-A682-4FE6D3B96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8706" y="5225991"/>
                <a:ext cx="179973" cy="179973"/>
              </a:xfrm>
              <a:custGeom>
                <a:avLst/>
                <a:gdLst>
                  <a:gd name="connsiteX0" fmla="*/ 65088 w 331788"/>
                  <a:gd name="connsiteY0" fmla="*/ 223838 h 331788"/>
                  <a:gd name="connsiteX1" fmla="*/ 276226 w 331788"/>
                  <a:gd name="connsiteY1" fmla="*/ 223838 h 331788"/>
                  <a:gd name="connsiteX2" fmla="*/ 276226 w 331788"/>
                  <a:gd name="connsiteY2" fmla="*/ 265113 h 331788"/>
                  <a:gd name="connsiteX3" fmla="*/ 65088 w 331788"/>
                  <a:gd name="connsiteY3" fmla="*/ 265113 h 331788"/>
                  <a:gd name="connsiteX4" fmla="*/ 65088 w 331788"/>
                  <a:gd name="connsiteY4" fmla="*/ 157163 h 331788"/>
                  <a:gd name="connsiteX5" fmla="*/ 163513 w 331788"/>
                  <a:gd name="connsiteY5" fmla="*/ 157163 h 331788"/>
                  <a:gd name="connsiteX6" fmla="*/ 163513 w 331788"/>
                  <a:gd name="connsiteY6" fmla="*/ 198438 h 331788"/>
                  <a:gd name="connsiteX7" fmla="*/ 65088 w 331788"/>
                  <a:gd name="connsiteY7" fmla="*/ 198438 h 331788"/>
                  <a:gd name="connsiteX8" fmla="*/ 65088 w 331788"/>
                  <a:gd name="connsiteY8" fmla="*/ 90488 h 331788"/>
                  <a:gd name="connsiteX9" fmla="*/ 209551 w 331788"/>
                  <a:gd name="connsiteY9" fmla="*/ 90488 h 331788"/>
                  <a:gd name="connsiteX10" fmla="*/ 209551 w 331788"/>
                  <a:gd name="connsiteY10" fmla="*/ 133351 h 331788"/>
                  <a:gd name="connsiteX11" fmla="*/ 65088 w 331788"/>
                  <a:gd name="connsiteY11" fmla="*/ 133351 h 331788"/>
                  <a:gd name="connsiteX12" fmla="*/ 65088 w 331788"/>
                  <a:gd name="connsiteY12" fmla="*/ 25400 h 331788"/>
                  <a:gd name="connsiteX13" fmla="*/ 142876 w 331788"/>
                  <a:gd name="connsiteY13" fmla="*/ 25400 h 331788"/>
                  <a:gd name="connsiteX14" fmla="*/ 142876 w 331788"/>
                  <a:gd name="connsiteY14" fmla="*/ 66675 h 331788"/>
                  <a:gd name="connsiteX15" fmla="*/ 65088 w 331788"/>
                  <a:gd name="connsiteY15" fmla="*/ 66675 h 331788"/>
                  <a:gd name="connsiteX16" fmla="*/ 0 w 331788"/>
                  <a:gd name="connsiteY16" fmla="*/ 0 h 331788"/>
                  <a:gd name="connsiteX17" fmla="*/ 38100 w 331788"/>
                  <a:gd name="connsiteY17" fmla="*/ 0 h 331788"/>
                  <a:gd name="connsiteX18" fmla="*/ 38100 w 331788"/>
                  <a:gd name="connsiteY18" fmla="*/ 293688 h 331788"/>
                  <a:gd name="connsiteX19" fmla="*/ 331788 w 331788"/>
                  <a:gd name="connsiteY19" fmla="*/ 293688 h 331788"/>
                  <a:gd name="connsiteX20" fmla="*/ 331788 w 331788"/>
                  <a:gd name="connsiteY20" fmla="*/ 331788 h 331788"/>
                  <a:gd name="connsiteX21" fmla="*/ 0 w 331788"/>
                  <a:gd name="connsiteY21" fmla="*/ 331788 h 33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1788" h="331788">
                    <a:moveTo>
                      <a:pt x="65088" y="223838"/>
                    </a:moveTo>
                    <a:lnTo>
                      <a:pt x="276226" y="223838"/>
                    </a:lnTo>
                    <a:lnTo>
                      <a:pt x="276226" y="265113"/>
                    </a:lnTo>
                    <a:lnTo>
                      <a:pt x="65088" y="265113"/>
                    </a:lnTo>
                    <a:close/>
                    <a:moveTo>
                      <a:pt x="65088" y="157163"/>
                    </a:moveTo>
                    <a:lnTo>
                      <a:pt x="163513" y="157163"/>
                    </a:lnTo>
                    <a:lnTo>
                      <a:pt x="163513" y="198438"/>
                    </a:lnTo>
                    <a:lnTo>
                      <a:pt x="65088" y="198438"/>
                    </a:lnTo>
                    <a:close/>
                    <a:moveTo>
                      <a:pt x="65088" y="90488"/>
                    </a:moveTo>
                    <a:lnTo>
                      <a:pt x="209551" y="90488"/>
                    </a:lnTo>
                    <a:lnTo>
                      <a:pt x="209551" y="133351"/>
                    </a:lnTo>
                    <a:lnTo>
                      <a:pt x="65088" y="133351"/>
                    </a:lnTo>
                    <a:close/>
                    <a:moveTo>
                      <a:pt x="65088" y="25400"/>
                    </a:moveTo>
                    <a:lnTo>
                      <a:pt x="142876" y="25400"/>
                    </a:lnTo>
                    <a:lnTo>
                      <a:pt x="142876" y="66675"/>
                    </a:lnTo>
                    <a:lnTo>
                      <a:pt x="65088" y="66675"/>
                    </a:lnTo>
                    <a:close/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293688"/>
                    </a:lnTo>
                    <a:lnTo>
                      <a:pt x="331788" y="293688"/>
                    </a:lnTo>
                    <a:lnTo>
                      <a:pt x="331788" y="331788"/>
                    </a:lnTo>
                    <a:lnTo>
                      <a:pt x="0" y="3317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3131840" y="1447443"/>
            <a:ext cx="9525" cy="2566237"/>
            <a:chOff x="3050899" y="1423647"/>
            <a:chExt cx="9525" cy="2566237"/>
          </a:xfrm>
        </p:grpSpPr>
        <p:cxnSp>
          <p:nvCxnSpPr>
            <p:cNvPr id="9" name="连接符: 肘形 8">
              <a:extLst>
                <a:ext uri="{FF2B5EF4-FFF2-40B4-BE49-F238E27FC236}">
                  <a16:creationId xmlns:a16="http://schemas.microsoft.com/office/drawing/2014/main" id="{5193CCC6-9296-4344-B454-8878CFF48604}"/>
                </a:ext>
              </a:extLst>
            </p:cNvPr>
            <p:cNvCxnSpPr>
              <a:cxnSpLocks/>
              <a:stCxn id="22" idx="6"/>
              <a:endCxn id="26" idx="6"/>
            </p:cNvCxnSpPr>
            <p:nvPr/>
          </p:nvCxnSpPr>
          <p:spPr>
            <a:xfrm flipV="1">
              <a:off x="3050899" y="1423647"/>
              <a:ext cx="9525" cy="2566237"/>
            </a:xfrm>
            <a:prstGeom prst="bentConnector3">
              <a:avLst>
                <a:gd name="adj1" fmla="val 1800000"/>
              </a:avLst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连接符: 肘形 9">
              <a:extLst>
                <a:ext uri="{FF2B5EF4-FFF2-40B4-BE49-F238E27FC236}">
                  <a16:creationId xmlns:a16="http://schemas.microsoft.com/office/drawing/2014/main" id="{7E9C4F7E-1DC9-4340-BD25-7FD6D62DD5A9}"/>
                </a:ext>
              </a:extLst>
            </p:cNvPr>
            <p:cNvCxnSpPr>
              <a:cxnSpLocks/>
              <a:stCxn id="24" idx="6"/>
              <a:endCxn id="26" idx="6"/>
            </p:cNvCxnSpPr>
            <p:nvPr/>
          </p:nvCxnSpPr>
          <p:spPr>
            <a:xfrm flipV="1">
              <a:off x="3050899" y="1423647"/>
              <a:ext cx="9525" cy="1304263"/>
            </a:xfrm>
            <a:prstGeom prst="bentConnector3">
              <a:avLst>
                <a:gd name="adj1" fmla="val 1800000"/>
              </a:avLst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6060245" y="1407517"/>
            <a:ext cx="9525" cy="2566237"/>
            <a:chOff x="6104516" y="1423648"/>
            <a:chExt cx="9525" cy="2566237"/>
          </a:xfrm>
        </p:grpSpPr>
        <p:cxnSp>
          <p:nvCxnSpPr>
            <p:cNvPr id="11" name="连接符: 肘形 10">
              <a:extLst>
                <a:ext uri="{FF2B5EF4-FFF2-40B4-BE49-F238E27FC236}">
                  <a16:creationId xmlns:a16="http://schemas.microsoft.com/office/drawing/2014/main" id="{7324D816-FE61-4CA8-BB7B-31DBA357AD2F}"/>
                </a:ext>
              </a:extLst>
            </p:cNvPr>
            <p:cNvCxnSpPr>
              <a:cxnSpLocks/>
              <a:stCxn id="39" idx="2"/>
              <a:endCxn id="37" idx="2"/>
            </p:cNvCxnSpPr>
            <p:nvPr/>
          </p:nvCxnSpPr>
          <p:spPr>
            <a:xfrm rot="10800000">
              <a:off x="6104516" y="1423648"/>
              <a:ext cx="9525" cy="2566237"/>
            </a:xfrm>
            <a:prstGeom prst="bentConnector3">
              <a:avLst>
                <a:gd name="adj1" fmla="val 1800000"/>
              </a:avLst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连接符: 肘形 11">
              <a:extLst>
                <a:ext uri="{FF2B5EF4-FFF2-40B4-BE49-F238E27FC236}">
                  <a16:creationId xmlns:a16="http://schemas.microsoft.com/office/drawing/2014/main" id="{427A95BB-146E-400B-BA7B-71F3417E4FF9}"/>
                </a:ext>
              </a:extLst>
            </p:cNvPr>
            <p:cNvCxnSpPr>
              <a:cxnSpLocks/>
              <a:stCxn id="41" idx="2"/>
              <a:endCxn id="37" idx="2"/>
            </p:cNvCxnSpPr>
            <p:nvPr/>
          </p:nvCxnSpPr>
          <p:spPr>
            <a:xfrm rot="10800000">
              <a:off x="6104516" y="1423648"/>
              <a:ext cx="9525" cy="1304263"/>
            </a:xfrm>
            <a:prstGeom prst="bentConnector3">
              <a:avLst>
                <a:gd name="adj1" fmla="val 1800000"/>
              </a:avLst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图片 64">
            <a:extLst>
              <a:ext uri="{FF2B5EF4-FFF2-40B4-BE49-F238E27FC236}">
                <a16:creationId xmlns:a16="http://schemas.microsoft.com/office/drawing/2014/main" id="{9DF0C508-20B0-452A-9F92-3D6961864B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BCF0ADCD-CCAE-4416-893A-F650CC84E3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1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组合 64"/>
          <p:cNvGrpSpPr/>
          <p:nvPr/>
        </p:nvGrpSpPr>
        <p:grpSpPr>
          <a:xfrm>
            <a:off x="840085" y="2640549"/>
            <a:ext cx="1640479" cy="557584"/>
            <a:chOff x="840085" y="2640549"/>
            <a:chExt cx="1640479" cy="557584"/>
          </a:xfrm>
        </p:grpSpPr>
        <p:sp>
          <p:nvSpPr>
            <p:cNvPr id="4" name="文本框 135">
              <a:extLst>
                <a:ext uri="{FF2B5EF4-FFF2-40B4-BE49-F238E27FC236}">
                  <a16:creationId xmlns:a16="http://schemas.microsoft.com/office/drawing/2014/main" id="{999978F0-DE0C-4CAA-AA6F-8F679209BA82}"/>
                </a:ext>
              </a:extLst>
            </p:cNvPr>
            <p:cNvSpPr txBox="1"/>
            <p:nvPr/>
          </p:nvSpPr>
          <p:spPr>
            <a:xfrm>
              <a:off x="840085" y="2640549"/>
              <a:ext cx="1640479" cy="211586"/>
            </a:xfrm>
            <a:prstGeom prst="rect">
              <a:avLst/>
            </a:prstGeom>
            <a:noFill/>
          </p:spPr>
          <p:txBody>
            <a:bodyPr wrap="none">
              <a:normAutofit fontScale="62500" lnSpcReduction="20000"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333" b="1" dirty="0">
                  <a:solidFill>
                    <a:schemeClr val="accent4"/>
                  </a:solidFill>
                </a:rPr>
                <a:t>标题文本预设</a:t>
              </a:r>
            </a:p>
          </p:txBody>
        </p:sp>
        <p:sp>
          <p:nvSpPr>
            <p:cNvPr id="5" name="文本框 136">
              <a:extLst>
                <a:ext uri="{FF2B5EF4-FFF2-40B4-BE49-F238E27FC236}">
                  <a16:creationId xmlns:a16="http://schemas.microsoft.com/office/drawing/2014/main" id="{A71CBE33-4F32-4004-8BC7-47F73E1FC083}"/>
                </a:ext>
              </a:extLst>
            </p:cNvPr>
            <p:cNvSpPr txBox="1"/>
            <p:nvPr/>
          </p:nvSpPr>
          <p:spPr>
            <a:xfrm>
              <a:off x="840085" y="2852135"/>
              <a:ext cx="1640479" cy="345998"/>
            </a:xfrm>
            <a:prstGeom prst="rect">
              <a:avLst/>
            </a:prstGeom>
            <a:noFill/>
          </p:spPr>
          <p:txBody>
            <a:bodyPr wrap="square">
              <a:normAutofit fontScale="55000" lnSpcReduction="20000"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/>
                <a:t>此部分内容作为文字排版占位显示</a:t>
              </a:r>
              <a:br>
                <a:rPr lang="zh-CN" altLang="en-US" sz="1200"/>
              </a:br>
              <a:r>
                <a:rPr lang="zh-CN" altLang="en-US" sz="1200"/>
                <a:t>（建议使用主题字体）</a:t>
              </a:r>
              <a:endParaRPr lang="zh-CN" altLang="en-US" sz="1200" dirty="0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4518195" y="2576934"/>
            <a:ext cx="1640479" cy="557584"/>
            <a:chOff x="4518195" y="2576934"/>
            <a:chExt cx="1640479" cy="557584"/>
          </a:xfrm>
        </p:grpSpPr>
        <p:sp>
          <p:nvSpPr>
            <p:cNvPr id="6" name="文本框 137">
              <a:extLst>
                <a:ext uri="{FF2B5EF4-FFF2-40B4-BE49-F238E27FC236}">
                  <a16:creationId xmlns:a16="http://schemas.microsoft.com/office/drawing/2014/main" id="{3C87FD7C-B3A8-4BA3-A819-2332B697500C}"/>
                </a:ext>
              </a:extLst>
            </p:cNvPr>
            <p:cNvSpPr txBox="1"/>
            <p:nvPr/>
          </p:nvSpPr>
          <p:spPr>
            <a:xfrm>
              <a:off x="4518195" y="2576934"/>
              <a:ext cx="1640479" cy="211586"/>
            </a:xfrm>
            <a:prstGeom prst="rect">
              <a:avLst/>
            </a:prstGeom>
            <a:noFill/>
          </p:spPr>
          <p:txBody>
            <a:bodyPr wrap="none">
              <a:normAutofit fontScale="62500" lnSpcReduction="20000"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333" b="1" dirty="0">
                  <a:solidFill>
                    <a:schemeClr val="accent3"/>
                  </a:solidFill>
                </a:rPr>
                <a:t>标题文本预设</a:t>
              </a:r>
            </a:p>
          </p:txBody>
        </p:sp>
        <p:sp>
          <p:nvSpPr>
            <p:cNvPr id="7" name="文本框 138">
              <a:extLst>
                <a:ext uri="{FF2B5EF4-FFF2-40B4-BE49-F238E27FC236}">
                  <a16:creationId xmlns:a16="http://schemas.microsoft.com/office/drawing/2014/main" id="{32EC6A5A-5FA6-4673-BE63-D47946BB43B6}"/>
                </a:ext>
              </a:extLst>
            </p:cNvPr>
            <p:cNvSpPr txBox="1"/>
            <p:nvPr/>
          </p:nvSpPr>
          <p:spPr>
            <a:xfrm>
              <a:off x="4518195" y="2788520"/>
              <a:ext cx="1640479" cy="345998"/>
            </a:xfrm>
            <a:prstGeom prst="rect">
              <a:avLst/>
            </a:prstGeom>
            <a:noFill/>
          </p:spPr>
          <p:txBody>
            <a:bodyPr wrap="square">
              <a:normAutofit fontScale="55000" lnSpcReduction="20000"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/>
                <a:t>此部分内容作为文字排版占位显示</a:t>
              </a:r>
              <a:br>
                <a:rPr lang="zh-CN" altLang="en-US" sz="1200" dirty="0"/>
              </a:br>
              <a:r>
                <a:rPr lang="zh-CN" altLang="en-US" sz="1200" dirty="0"/>
                <a:t>（建议使用主题字体）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3CB4DD96-0520-4E3A-9F67-35D5459004A5}"/>
              </a:ext>
            </a:extLst>
          </p:cNvPr>
          <p:cNvGrpSpPr>
            <a:grpSpLocks noChangeAspect="1"/>
          </p:cNvGrpSpPr>
          <p:nvPr/>
        </p:nvGrpSpPr>
        <p:grpSpPr bwMode="auto">
          <a:xfrm rot="20700000">
            <a:off x="1464042" y="1890166"/>
            <a:ext cx="1833914" cy="497378"/>
            <a:chOff x="638" y="1651"/>
            <a:chExt cx="2098" cy="569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2324D3C1-5760-4CD4-A33D-E10783F50F2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8" y="1651"/>
              <a:ext cx="2098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81F011C4-5769-4D96-A444-9595CADA6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" y="1651"/>
              <a:ext cx="2094" cy="569"/>
            </a:xfrm>
            <a:custGeom>
              <a:avLst/>
              <a:gdLst>
                <a:gd name="T0" fmla="*/ 765 w 886"/>
                <a:gd name="T1" fmla="*/ 0 h 241"/>
                <a:gd name="T2" fmla="*/ 699 w 886"/>
                <a:gd name="T3" fmla="*/ 19 h 241"/>
                <a:gd name="T4" fmla="*/ 697 w 886"/>
                <a:gd name="T5" fmla="*/ 21 h 241"/>
                <a:gd name="T6" fmla="*/ 443 w 886"/>
                <a:gd name="T7" fmla="*/ 94 h 241"/>
                <a:gd name="T8" fmla="*/ 189 w 886"/>
                <a:gd name="T9" fmla="*/ 21 h 241"/>
                <a:gd name="T10" fmla="*/ 187 w 886"/>
                <a:gd name="T11" fmla="*/ 20 h 241"/>
                <a:gd name="T12" fmla="*/ 121 w 886"/>
                <a:gd name="T13" fmla="*/ 0 h 241"/>
                <a:gd name="T14" fmla="*/ 0 w 886"/>
                <a:gd name="T15" fmla="*/ 120 h 241"/>
                <a:gd name="T16" fmla="*/ 0 w 886"/>
                <a:gd name="T17" fmla="*/ 120 h 241"/>
                <a:gd name="T18" fmla="*/ 121 w 886"/>
                <a:gd name="T19" fmla="*/ 241 h 241"/>
                <a:gd name="T20" fmla="*/ 187 w 886"/>
                <a:gd name="T21" fmla="*/ 221 h 241"/>
                <a:gd name="T22" fmla="*/ 189 w 886"/>
                <a:gd name="T23" fmla="*/ 220 h 241"/>
                <a:gd name="T24" fmla="*/ 443 w 886"/>
                <a:gd name="T25" fmla="*/ 146 h 241"/>
                <a:gd name="T26" fmla="*/ 697 w 886"/>
                <a:gd name="T27" fmla="*/ 220 h 241"/>
                <a:gd name="T28" fmla="*/ 699 w 886"/>
                <a:gd name="T29" fmla="*/ 221 h 241"/>
                <a:gd name="T30" fmla="*/ 765 w 886"/>
                <a:gd name="T31" fmla="*/ 241 h 241"/>
                <a:gd name="T32" fmla="*/ 886 w 886"/>
                <a:gd name="T33" fmla="*/ 120 h 241"/>
                <a:gd name="T34" fmla="*/ 765 w 886"/>
                <a:gd name="T3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6" h="241">
                  <a:moveTo>
                    <a:pt x="765" y="0"/>
                  </a:moveTo>
                  <a:cubicBezTo>
                    <a:pt x="741" y="0"/>
                    <a:pt x="718" y="7"/>
                    <a:pt x="699" y="19"/>
                  </a:cubicBezTo>
                  <a:cubicBezTo>
                    <a:pt x="699" y="20"/>
                    <a:pt x="698" y="20"/>
                    <a:pt x="697" y="21"/>
                  </a:cubicBezTo>
                  <a:cubicBezTo>
                    <a:pt x="624" y="67"/>
                    <a:pt x="537" y="94"/>
                    <a:pt x="443" y="94"/>
                  </a:cubicBezTo>
                  <a:cubicBezTo>
                    <a:pt x="349" y="94"/>
                    <a:pt x="262" y="67"/>
                    <a:pt x="189" y="21"/>
                  </a:cubicBezTo>
                  <a:cubicBezTo>
                    <a:pt x="188" y="20"/>
                    <a:pt x="188" y="20"/>
                    <a:pt x="187" y="20"/>
                  </a:cubicBezTo>
                  <a:cubicBezTo>
                    <a:pt x="168" y="7"/>
                    <a:pt x="145" y="0"/>
                    <a:pt x="121" y="0"/>
                  </a:cubicBezTo>
                  <a:cubicBezTo>
                    <a:pt x="54" y="0"/>
                    <a:pt x="0" y="54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45" y="241"/>
                    <a:pt x="168" y="233"/>
                    <a:pt x="187" y="221"/>
                  </a:cubicBezTo>
                  <a:cubicBezTo>
                    <a:pt x="187" y="220"/>
                    <a:pt x="188" y="220"/>
                    <a:pt x="189" y="220"/>
                  </a:cubicBezTo>
                  <a:cubicBezTo>
                    <a:pt x="262" y="173"/>
                    <a:pt x="349" y="146"/>
                    <a:pt x="443" y="146"/>
                  </a:cubicBezTo>
                  <a:cubicBezTo>
                    <a:pt x="537" y="146"/>
                    <a:pt x="624" y="173"/>
                    <a:pt x="697" y="220"/>
                  </a:cubicBezTo>
                  <a:cubicBezTo>
                    <a:pt x="698" y="220"/>
                    <a:pt x="698" y="220"/>
                    <a:pt x="699" y="221"/>
                  </a:cubicBezTo>
                  <a:cubicBezTo>
                    <a:pt x="718" y="233"/>
                    <a:pt x="741" y="241"/>
                    <a:pt x="765" y="241"/>
                  </a:cubicBezTo>
                  <a:cubicBezTo>
                    <a:pt x="832" y="241"/>
                    <a:pt x="886" y="187"/>
                    <a:pt x="886" y="120"/>
                  </a:cubicBezTo>
                  <a:cubicBezTo>
                    <a:pt x="886" y="54"/>
                    <a:pt x="832" y="0"/>
                    <a:pt x="765" y="0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AE33F947-91F7-4BCD-98FB-E5024CB25626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676" y="1687"/>
              <a:ext cx="498" cy="4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D2DE44BF-7CD8-4BAE-83F1-4B7495A1B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" y="1687"/>
              <a:ext cx="498" cy="4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F40E73A0-0F29-4128-ADFE-68F8308B16E9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751" y="1752"/>
              <a:ext cx="352" cy="352"/>
            </a:xfrm>
            <a:custGeom>
              <a:avLst/>
              <a:gdLst>
                <a:gd name="connsiteX0" fmla="*/ 102452 w 338138"/>
                <a:gd name="connsiteY0" fmla="*/ 116974 h 338138"/>
                <a:gd name="connsiteX1" fmla="*/ 158700 w 338138"/>
                <a:gd name="connsiteY1" fmla="*/ 150395 h 338138"/>
                <a:gd name="connsiteX2" fmla="*/ 169165 w 338138"/>
                <a:gd name="connsiteY2" fmla="*/ 147721 h 338138"/>
                <a:gd name="connsiteX3" fmla="*/ 183554 w 338138"/>
                <a:gd name="connsiteY3" fmla="*/ 154406 h 338138"/>
                <a:gd name="connsiteX4" fmla="*/ 238495 w 338138"/>
                <a:gd name="connsiteY4" fmla="*/ 122321 h 338138"/>
                <a:gd name="connsiteX5" fmla="*/ 246343 w 338138"/>
                <a:gd name="connsiteY5" fmla="*/ 123658 h 338138"/>
                <a:gd name="connsiteX6" fmla="*/ 243727 w 338138"/>
                <a:gd name="connsiteY6" fmla="*/ 130342 h 338138"/>
                <a:gd name="connsiteX7" fmla="*/ 188787 w 338138"/>
                <a:gd name="connsiteY7" fmla="*/ 163763 h 338138"/>
                <a:gd name="connsiteX8" fmla="*/ 190095 w 338138"/>
                <a:gd name="connsiteY8" fmla="*/ 169111 h 338138"/>
                <a:gd name="connsiteX9" fmla="*/ 169165 w 338138"/>
                <a:gd name="connsiteY9" fmla="*/ 190500 h 338138"/>
                <a:gd name="connsiteX10" fmla="*/ 148235 w 338138"/>
                <a:gd name="connsiteY10" fmla="*/ 169111 h 338138"/>
                <a:gd name="connsiteX11" fmla="*/ 91987 w 338138"/>
                <a:gd name="connsiteY11" fmla="*/ 135690 h 338138"/>
                <a:gd name="connsiteX12" fmla="*/ 88063 w 338138"/>
                <a:gd name="connsiteY12" fmla="*/ 120984 h 338138"/>
                <a:gd name="connsiteX13" fmla="*/ 102452 w 338138"/>
                <a:gd name="connsiteY13" fmla="*/ 116974 h 338138"/>
                <a:gd name="connsiteX14" fmla="*/ 159317 w 338138"/>
                <a:gd name="connsiteY14" fmla="*/ 22225 h 338138"/>
                <a:gd name="connsiteX15" fmla="*/ 22225 w 338138"/>
                <a:gd name="connsiteY15" fmla="*/ 158580 h 338138"/>
                <a:gd name="connsiteX16" fmla="*/ 43316 w 338138"/>
                <a:gd name="connsiteY16" fmla="*/ 158580 h 338138"/>
                <a:gd name="connsiteX17" fmla="*/ 43316 w 338138"/>
                <a:gd name="connsiteY17" fmla="*/ 179558 h 338138"/>
                <a:gd name="connsiteX18" fmla="*/ 22225 w 338138"/>
                <a:gd name="connsiteY18" fmla="*/ 179558 h 338138"/>
                <a:gd name="connsiteX19" fmla="*/ 159317 w 338138"/>
                <a:gd name="connsiteY19" fmla="*/ 315913 h 338138"/>
                <a:gd name="connsiteX20" fmla="*/ 159317 w 338138"/>
                <a:gd name="connsiteY20" fmla="*/ 294936 h 338138"/>
                <a:gd name="connsiteX21" fmla="*/ 180408 w 338138"/>
                <a:gd name="connsiteY21" fmla="*/ 294936 h 338138"/>
                <a:gd name="connsiteX22" fmla="*/ 180408 w 338138"/>
                <a:gd name="connsiteY22" fmla="*/ 315913 h 338138"/>
                <a:gd name="connsiteX23" fmla="*/ 317500 w 338138"/>
                <a:gd name="connsiteY23" fmla="*/ 179558 h 338138"/>
                <a:gd name="connsiteX24" fmla="*/ 296409 w 338138"/>
                <a:gd name="connsiteY24" fmla="*/ 179558 h 338138"/>
                <a:gd name="connsiteX25" fmla="*/ 296409 w 338138"/>
                <a:gd name="connsiteY25" fmla="*/ 158580 h 338138"/>
                <a:gd name="connsiteX26" fmla="*/ 317500 w 338138"/>
                <a:gd name="connsiteY26" fmla="*/ 158580 h 338138"/>
                <a:gd name="connsiteX27" fmla="*/ 180408 w 338138"/>
                <a:gd name="connsiteY27" fmla="*/ 22225 h 338138"/>
                <a:gd name="connsiteX28" fmla="*/ 180408 w 338138"/>
                <a:gd name="connsiteY28" fmla="*/ 43202 h 338138"/>
                <a:gd name="connsiteX29" fmla="*/ 159317 w 338138"/>
                <a:gd name="connsiteY29" fmla="*/ 43202 h 338138"/>
                <a:gd name="connsiteX30" fmla="*/ 159317 w 338138"/>
                <a:gd name="connsiteY30" fmla="*/ 22225 h 338138"/>
                <a:gd name="connsiteX31" fmla="*/ 169069 w 338138"/>
                <a:gd name="connsiteY31" fmla="*/ 0 h 338138"/>
                <a:gd name="connsiteX32" fmla="*/ 338138 w 338138"/>
                <a:gd name="connsiteY32" fmla="*/ 169069 h 338138"/>
                <a:gd name="connsiteX33" fmla="*/ 169069 w 338138"/>
                <a:gd name="connsiteY33" fmla="*/ 338138 h 338138"/>
                <a:gd name="connsiteX34" fmla="*/ 0 w 338138"/>
                <a:gd name="connsiteY34" fmla="*/ 169069 h 338138"/>
                <a:gd name="connsiteX35" fmla="*/ 169069 w 338138"/>
                <a:gd name="connsiteY35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8138" h="338138">
                  <a:moveTo>
                    <a:pt x="102452" y="116974"/>
                  </a:moveTo>
                  <a:cubicBezTo>
                    <a:pt x="158700" y="150395"/>
                    <a:pt x="158700" y="150395"/>
                    <a:pt x="158700" y="150395"/>
                  </a:cubicBezTo>
                  <a:cubicBezTo>
                    <a:pt x="162624" y="149058"/>
                    <a:pt x="165241" y="147721"/>
                    <a:pt x="169165" y="147721"/>
                  </a:cubicBezTo>
                  <a:cubicBezTo>
                    <a:pt x="174397" y="147721"/>
                    <a:pt x="179630" y="150395"/>
                    <a:pt x="183554" y="154406"/>
                  </a:cubicBezTo>
                  <a:cubicBezTo>
                    <a:pt x="238495" y="122321"/>
                    <a:pt x="238495" y="122321"/>
                    <a:pt x="238495" y="122321"/>
                  </a:cubicBezTo>
                  <a:cubicBezTo>
                    <a:pt x="241111" y="119648"/>
                    <a:pt x="245035" y="120984"/>
                    <a:pt x="246343" y="123658"/>
                  </a:cubicBezTo>
                  <a:cubicBezTo>
                    <a:pt x="247651" y="126332"/>
                    <a:pt x="246343" y="129006"/>
                    <a:pt x="243727" y="130342"/>
                  </a:cubicBezTo>
                  <a:cubicBezTo>
                    <a:pt x="188787" y="163763"/>
                    <a:pt x="188787" y="163763"/>
                    <a:pt x="188787" y="163763"/>
                  </a:cubicBezTo>
                  <a:cubicBezTo>
                    <a:pt x="190095" y="165100"/>
                    <a:pt x="190095" y="167774"/>
                    <a:pt x="190095" y="169111"/>
                  </a:cubicBezTo>
                  <a:cubicBezTo>
                    <a:pt x="190095" y="181142"/>
                    <a:pt x="180938" y="190500"/>
                    <a:pt x="169165" y="190500"/>
                  </a:cubicBezTo>
                  <a:cubicBezTo>
                    <a:pt x="157392" y="190500"/>
                    <a:pt x="148235" y="181142"/>
                    <a:pt x="148235" y="169111"/>
                  </a:cubicBezTo>
                  <a:cubicBezTo>
                    <a:pt x="91987" y="135690"/>
                    <a:pt x="91987" y="135690"/>
                    <a:pt x="91987" y="135690"/>
                  </a:cubicBezTo>
                  <a:cubicBezTo>
                    <a:pt x="86754" y="133016"/>
                    <a:pt x="84138" y="126332"/>
                    <a:pt x="88063" y="120984"/>
                  </a:cubicBezTo>
                  <a:cubicBezTo>
                    <a:pt x="90679" y="115637"/>
                    <a:pt x="97219" y="114300"/>
                    <a:pt x="102452" y="116974"/>
                  </a:cubicBezTo>
                  <a:close/>
                  <a:moveTo>
                    <a:pt x="159317" y="22225"/>
                  </a:moveTo>
                  <a:cubicBezTo>
                    <a:pt x="86817" y="27469"/>
                    <a:pt x="27498" y="86469"/>
                    <a:pt x="22225" y="158580"/>
                  </a:cubicBezTo>
                  <a:cubicBezTo>
                    <a:pt x="22225" y="158580"/>
                    <a:pt x="22225" y="158580"/>
                    <a:pt x="43316" y="158580"/>
                  </a:cubicBezTo>
                  <a:cubicBezTo>
                    <a:pt x="43316" y="158580"/>
                    <a:pt x="43316" y="158580"/>
                    <a:pt x="43316" y="179558"/>
                  </a:cubicBezTo>
                  <a:cubicBezTo>
                    <a:pt x="43316" y="179558"/>
                    <a:pt x="43316" y="179558"/>
                    <a:pt x="22225" y="179558"/>
                  </a:cubicBezTo>
                  <a:cubicBezTo>
                    <a:pt x="27498" y="251669"/>
                    <a:pt x="86817" y="310669"/>
                    <a:pt x="159317" y="315913"/>
                  </a:cubicBezTo>
                  <a:cubicBezTo>
                    <a:pt x="159317" y="315913"/>
                    <a:pt x="159317" y="315913"/>
                    <a:pt x="159317" y="294936"/>
                  </a:cubicBezTo>
                  <a:cubicBezTo>
                    <a:pt x="159317" y="294936"/>
                    <a:pt x="159317" y="294936"/>
                    <a:pt x="180408" y="294936"/>
                  </a:cubicBezTo>
                  <a:cubicBezTo>
                    <a:pt x="180408" y="294936"/>
                    <a:pt x="180408" y="294936"/>
                    <a:pt x="180408" y="315913"/>
                  </a:cubicBezTo>
                  <a:cubicBezTo>
                    <a:pt x="252909" y="310669"/>
                    <a:pt x="312227" y="251669"/>
                    <a:pt x="317500" y="179558"/>
                  </a:cubicBezTo>
                  <a:cubicBezTo>
                    <a:pt x="317500" y="179558"/>
                    <a:pt x="317500" y="179558"/>
                    <a:pt x="296409" y="179558"/>
                  </a:cubicBezTo>
                  <a:cubicBezTo>
                    <a:pt x="296409" y="179558"/>
                    <a:pt x="296409" y="179558"/>
                    <a:pt x="296409" y="158580"/>
                  </a:cubicBezTo>
                  <a:cubicBezTo>
                    <a:pt x="296409" y="158580"/>
                    <a:pt x="296409" y="158580"/>
                    <a:pt x="317500" y="158580"/>
                  </a:cubicBezTo>
                  <a:cubicBezTo>
                    <a:pt x="312227" y="86469"/>
                    <a:pt x="252909" y="27469"/>
                    <a:pt x="180408" y="22225"/>
                  </a:cubicBezTo>
                  <a:cubicBezTo>
                    <a:pt x="180408" y="22225"/>
                    <a:pt x="180408" y="22225"/>
                    <a:pt x="180408" y="43202"/>
                  </a:cubicBezTo>
                  <a:cubicBezTo>
                    <a:pt x="180408" y="43202"/>
                    <a:pt x="180408" y="43202"/>
                    <a:pt x="159317" y="43202"/>
                  </a:cubicBezTo>
                  <a:cubicBezTo>
                    <a:pt x="159317" y="43202"/>
                    <a:pt x="159317" y="43202"/>
                    <a:pt x="159317" y="22225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695"/>
                    <a:pt x="338138" y="169069"/>
                  </a:cubicBezTo>
                  <a:cubicBezTo>
                    <a:pt x="338138" y="262443"/>
                    <a:pt x="262443" y="338138"/>
                    <a:pt x="169069" y="338138"/>
                  </a:cubicBezTo>
                  <a:cubicBezTo>
                    <a:pt x="75695" y="338138"/>
                    <a:pt x="0" y="262443"/>
                    <a:pt x="0" y="169069"/>
                  </a:cubicBezTo>
                  <a:cubicBezTo>
                    <a:pt x="0" y="75695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C1DE5BE3-6708-481B-AFCE-626BBFC51244}"/>
              </a:ext>
            </a:extLst>
          </p:cNvPr>
          <p:cNvGrpSpPr>
            <a:grpSpLocks noChangeAspect="1"/>
          </p:cNvGrpSpPr>
          <p:nvPr/>
        </p:nvGrpSpPr>
        <p:grpSpPr bwMode="auto">
          <a:xfrm rot="1800000">
            <a:off x="2685589" y="2051442"/>
            <a:ext cx="1833913" cy="497378"/>
            <a:chOff x="638" y="1651"/>
            <a:chExt cx="2098" cy="569"/>
          </a:xfrm>
        </p:grpSpPr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67F67F77-685C-4775-8F1B-D8D0C23837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8" y="1651"/>
              <a:ext cx="2098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046D2D7F-FCBA-40B2-8A27-175457A0D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" y="1651"/>
              <a:ext cx="2094" cy="569"/>
            </a:xfrm>
            <a:custGeom>
              <a:avLst/>
              <a:gdLst>
                <a:gd name="T0" fmla="*/ 765 w 886"/>
                <a:gd name="T1" fmla="*/ 0 h 241"/>
                <a:gd name="T2" fmla="*/ 699 w 886"/>
                <a:gd name="T3" fmla="*/ 19 h 241"/>
                <a:gd name="T4" fmla="*/ 697 w 886"/>
                <a:gd name="T5" fmla="*/ 21 h 241"/>
                <a:gd name="T6" fmla="*/ 443 w 886"/>
                <a:gd name="T7" fmla="*/ 94 h 241"/>
                <a:gd name="T8" fmla="*/ 189 w 886"/>
                <a:gd name="T9" fmla="*/ 21 h 241"/>
                <a:gd name="T10" fmla="*/ 187 w 886"/>
                <a:gd name="T11" fmla="*/ 20 h 241"/>
                <a:gd name="T12" fmla="*/ 121 w 886"/>
                <a:gd name="T13" fmla="*/ 0 h 241"/>
                <a:gd name="T14" fmla="*/ 0 w 886"/>
                <a:gd name="T15" fmla="*/ 120 h 241"/>
                <a:gd name="T16" fmla="*/ 0 w 886"/>
                <a:gd name="T17" fmla="*/ 120 h 241"/>
                <a:gd name="T18" fmla="*/ 121 w 886"/>
                <a:gd name="T19" fmla="*/ 241 h 241"/>
                <a:gd name="T20" fmla="*/ 187 w 886"/>
                <a:gd name="T21" fmla="*/ 221 h 241"/>
                <a:gd name="T22" fmla="*/ 189 w 886"/>
                <a:gd name="T23" fmla="*/ 220 h 241"/>
                <a:gd name="T24" fmla="*/ 443 w 886"/>
                <a:gd name="T25" fmla="*/ 146 h 241"/>
                <a:gd name="T26" fmla="*/ 697 w 886"/>
                <a:gd name="T27" fmla="*/ 220 h 241"/>
                <a:gd name="T28" fmla="*/ 699 w 886"/>
                <a:gd name="T29" fmla="*/ 221 h 241"/>
                <a:gd name="T30" fmla="*/ 765 w 886"/>
                <a:gd name="T31" fmla="*/ 241 h 241"/>
                <a:gd name="T32" fmla="*/ 886 w 886"/>
                <a:gd name="T33" fmla="*/ 120 h 241"/>
                <a:gd name="T34" fmla="*/ 765 w 886"/>
                <a:gd name="T3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6" h="241">
                  <a:moveTo>
                    <a:pt x="765" y="0"/>
                  </a:moveTo>
                  <a:cubicBezTo>
                    <a:pt x="741" y="0"/>
                    <a:pt x="718" y="7"/>
                    <a:pt x="699" y="19"/>
                  </a:cubicBezTo>
                  <a:cubicBezTo>
                    <a:pt x="699" y="20"/>
                    <a:pt x="698" y="20"/>
                    <a:pt x="697" y="21"/>
                  </a:cubicBezTo>
                  <a:cubicBezTo>
                    <a:pt x="624" y="67"/>
                    <a:pt x="537" y="94"/>
                    <a:pt x="443" y="94"/>
                  </a:cubicBezTo>
                  <a:cubicBezTo>
                    <a:pt x="349" y="94"/>
                    <a:pt x="262" y="67"/>
                    <a:pt x="189" y="21"/>
                  </a:cubicBezTo>
                  <a:cubicBezTo>
                    <a:pt x="188" y="20"/>
                    <a:pt x="188" y="20"/>
                    <a:pt x="187" y="20"/>
                  </a:cubicBezTo>
                  <a:cubicBezTo>
                    <a:pt x="168" y="7"/>
                    <a:pt x="145" y="0"/>
                    <a:pt x="121" y="0"/>
                  </a:cubicBezTo>
                  <a:cubicBezTo>
                    <a:pt x="54" y="0"/>
                    <a:pt x="0" y="54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45" y="241"/>
                    <a:pt x="168" y="233"/>
                    <a:pt x="187" y="221"/>
                  </a:cubicBezTo>
                  <a:cubicBezTo>
                    <a:pt x="187" y="220"/>
                    <a:pt x="188" y="220"/>
                    <a:pt x="189" y="220"/>
                  </a:cubicBezTo>
                  <a:cubicBezTo>
                    <a:pt x="262" y="173"/>
                    <a:pt x="349" y="146"/>
                    <a:pt x="443" y="146"/>
                  </a:cubicBezTo>
                  <a:cubicBezTo>
                    <a:pt x="537" y="146"/>
                    <a:pt x="624" y="173"/>
                    <a:pt x="697" y="220"/>
                  </a:cubicBezTo>
                  <a:cubicBezTo>
                    <a:pt x="698" y="220"/>
                    <a:pt x="698" y="220"/>
                    <a:pt x="699" y="221"/>
                  </a:cubicBezTo>
                  <a:cubicBezTo>
                    <a:pt x="718" y="233"/>
                    <a:pt x="741" y="241"/>
                    <a:pt x="765" y="241"/>
                  </a:cubicBezTo>
                  <a:cubicBezTo>
                    <a:pt x="832" y="241"/>
                    <a:pt x="886" y="187"/>
                    <a:pt x="886" y="120"/>
                  </a:cubicBezTo>
                  <a:cubicBezTo>
                    <a:pt x="886" y="54"/>
                    <a:pt x="832" y="0"/>
                    <a:pt x="765" y="0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6E8BF0A5-E12E-4656-8F2B-ACD5A330437A}"/>
                </a:ext>
              </a:extLst>
            </p:cNvPr>
            <p:cNvSpPr>
              <a:spLocks/>
            </p:cNvSpPr>
            <p:nvPr/>
          </p:nvSpPr>
          <p:spPr bwMode="auto">
            <a:xfrm rot="19800000">
              <a:off x="676" y="1687"/>
              <a:ext cx="498" cy="4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375B51CF-9DD3-47B7-8622-AA0DCC52A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" y="1687"/>
              <a:ext cx="498" cy="4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00BEAC2C-8203-4E10-8C08-9620B85F476A}"/>
                </a:ext>
              </a:extLst>
            </p:cNvPr>
            <p:cNvSpPr>
              <a:spLocks/>
            </p:cNvSpPr>
            <p:nvPr/>
          </p:nvSpPr>
          <p:spPr bwMode="auto">
            <a:xfrm rot="19800000">
              <a:off x="745" y="1753"/>
              <a:ext cx="352" cy="352"/>
            </a:xfrm>
            <a:custGeom>
              <a:avLst/>
              <a:gdLst>
                <a:gd name="connsiteX0" fmla="*/ 102452 w 338138"/>
                <a:gd name="connsiteY0" fmla="*/ 116974 h 338138"/>
                <a:gd name="connsiteX1" fmla="*/ 158700 w 338138"/>
                <a:gd name="connsiteY1" fmla="*/ 150395 h 338138"/>
                <a:gd name="connsiteX2" fmla="*/ 169165 w 338138"/>
                <a:gd name="connsiteY2" fmla="*/ 147721 h 338138"/>
                <a:gd name="connsiteX3" fmla="*/ 183554 w 338138"/>
                <a:gd name="connsiteY3" fmla="*/ 154406 h 338138"/>
                <a:gd name="connsiteX4" fmla="*/ 238495 w 338138"/>
                <a:gd name="connsiteY4" fmla="*/ 122321 h 338138"/>
                <a:gd name="connsiteX5" fmla="*/ 246343 w 338138"/>
                <a:gd name="connsiteY5" fmla="*/ 123658 h 338138"/>
                <a:gd name="connsiteX6" fmla="*/ 243727 w 338138"/>
                <a:gd name="connsiteY6" fmla="*/ 130342 h 338138"/>
                <a:gd name="connsiteX7" fmla="*/ 188787 w 338138"/>
                <a:gd name="connsiteY7" fmla="*/ 163763 h 338138"/>
                <a:gd name="connsiteX8" fmla="*/ 190095 w 338138"/>
                <a:gd name="connsiteY8" fmla="*/ 169111 h 338138"/>
                <a:gd name="connsiteX9" fmla="*/ 169165 w 338138"/>
                <a:gd name="connsiteY9" fmla="*/ 190500 h 338138"/>
                <a:gd name="connsiteX10" fmla="*/ 148235 w 338138"/>
                <a:gd name="connsiteY10" fmla="*/ 169111 h 338138"/>
                <a:gd name="connsiteX11" fmla="*/ 91987 w 338138"/>
                <a:gd name="connsiteY11" fmla="*/ 135690 h 338138"/>
                <a:gd name="connsiteX12" fmla="*/ 88063 w 338138"/>
                <a:gd name="connsiteY12" fmla="*/ 120984 h 338138"/>
                <a:gd name="connsiteX13" fmla="*/ 102452 w 338138"/>
                <a:gd name="connsiteY13" fmla="*/ 116974 h 338138"/>
                <a:gd name="connsiteX14" fmla="*/ 159317 w 338138"/>
                <a:gd name="connsiteY14" fmla="*/ 22225 h 338138"/>
                <a:gd name="connsiteX15" fmla="*/ 22225 w 338138"/>
                <a:gd name="connsiteY15" fmla="*/ 158580 h 338138"/>
                <a:gd name="connsiteX16" fmla="*/ 43316 w 338138"/>
                <a:gd name="connsiteY16" fmla="*/ 158580 h 338138"/>
                <a:gd name="connsiteX17" fmla="*/ 43316 w 338138"/>
                <a:gd name="connsiteY17" fmla="*/ 179558 h 338138"/>
                <a:gd name="connsiteX18" fmla="*/ 22225 w 338138"/>
                <a:gd name="connsiteY18" fmla="*/ 179558 h 338138"/>
                <a:gd name="connsiteX19" fmla="*/ 159317 w 338138"/>
                <a:gd name="connsiteY19" fmla="*/ 315913 h 338138"/>
                <a:gd name="connsiteX20" fmla="*/ 159317 w 338138"/>
                <a:gd name="connsiteY20" fmla="*/ 294936 h 338138"/>
                <a:gd name="connsiteX21" fmla="*/ 180408 w 338138"/>
                <a:gd name="connsiteY21" fmla="*/ 294936 h 338138"/>
                <a:gd name="connsiteX22" fmla="*/ 180408 w 338138"/>
                <a:gd name="connsiteY22" fmla="*/ 315913 h 338138"/>
                <a:gd name="connsiteX23" fmla="*/ 317500 w 338138"/>
                <a:gd name="connsiteY23" fmla="*/ 179558 h 338138"/>
                <a:gd name="connsiteX24" fmla="*/ 296409 w 338138"/>
                <a:gd name="connsiteY24" fmla="*/ 179558 h 338138"/>
                <a:gd name="connsiteX25" fmla="*/ 296409 w 338138"/>
                <a:gd name="connsiteY25" fmla="*/ 158580 h 338138"/>
                <a:gd name="connsiteX26" fmla="*/ 317500 w 338138"/>
                <a:gd name="connsiteY26" fmla="*/ 158580 h 338138"/>
                <a:gd name="connsiteX27" fmla="*/ 180408 w 338138"/>
                <a:gd name="connsiteY27" fmla="*/ 22225 h 338138"/>
                <a:gd name="connsiteX28" fmla="*/ 180408 w 338138"/>
                <a:gd name="connsiteY28" fmla="*/ 43202 h 338138"/>
                <a:gd name="connsiteX29" fmla="*/ 159317 w 338138"/>
                <a:gd name="connsiteY29" fmla="*/ 43202 h 338138"/>
                <a:gd name="connsiteX30" fmla="*/ 159317 w 338138"/>
                <a:gd name="connsiteY30" fmla="*/ 22225 h 338138"/>
                <a:gd name="connsiteX31" fmla="*/ 169069 w 338138"/>
                <a:gd name="connsiteY31" fmla="*/ 0 h 338138"/>
                <a:gd name="connsiteX32" fmla="*/ 338138 w 338138"/>
                <a:gd name="connsiteY32" fmla="*/ 169069 h 338138"/>
                <a:gd name="connsiteX33" fmla="*/ 169069 w 338138"/>
                <a:gd name="connsiteY33" fmla="*/ 338138 h 338138"/>
                <a:gd name="connsiteX34" fmla="*/ 0 w 338138"/>
                <a:gd name="connsiteY34" fmla="*/ 169069 h 338138"/>
                <a:gd name="connsiteX35" fmla="*/ 169069 w 338138"/>
                <a:gd name="connsiteY35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8138" h="338138">
                  <a:moveTo>
                    <a:pt x="102452" y="116974"/>
                  </a:moveTo>
                  <a:cubicBezTo>
                    <a:pt x="158700" y="150395"/>
                    <a:pt x="158700" y="150395"/>
                    <a:pt x="158700" y="150395"/>
                  </a:cubicBezTo>
                  <a:cubicBezTo>
                    <a:pt x="162624" y="149058"/>
                    <a:pt x="165241" y="147721"/>
                    <a:pt x="169165" y="147721"/>
                  </a:cubicBezTo>
                  <a:cubicBezTo>
                    <a:pt x="174397" y="147721"/>
                    <a:pt x="179630" y="150395"/>
                    <a:pt x="183554" y="154406"/>
                  </a:cubicBezTo>
                  <a:cubicBezTo>
                    <a:pt x="238495" y="122321"/>
                    <a:pt x="238495" y="122321"/>
                    <a:pt x="238495" y="122321"/>
                  </a:cubicBezTo>
                  <a:cubicBezTo>
                    <a:pt x="241111" y="119648"/>
                    <a:pt x="245035" y="120984"/>
                    <a:pt x="246343" y="123658"/>
                  </a:cubicBezTo>
                  <a:cubicBezTo>
                    <a:pt x="247651" y="126332"/>
                    <a:pt x="246343" y="129006"/>
                    <a:pt x="243727" y="130342"/>
                  </a:cubicBezTo>
                  <a:cubicBezTo>
                    <a:pt x="188787" y="163763"/>
                    <a:pt x="188787" y="163763"/>
                    <a:pt x="188787" y="163763"/>
                  </a:cubicBezTo>
                  <a:cubicBezTo>
                    <a:pt x="190095" y="165100"/>
                    <a:pt x="190095" y="167774"/>
                    <a:pt x="190095" y="169111"/>
                  </a:cubicBezTo>
                  <a:cubicBezTo>
                    <a:pt x="190095" y="181142"/>
                    <a:pt x="180938" y="190500"/>
                    <a:pt x="169165" y="190500"/>
                  </a:cubicBezTo>
                  <a:cubicBezTo>
                    <a:pt x="157392" y="190500"/>
                    <a:pt x="148235" y="181142"/>
                    <a:pt x="148235" y="169111"/>
                  </a:cubicBezTo>
                  <a:cubicBezTo>
                    <a:pt x="91987" y="135690"/>
                    <a:pt x="91987" y="135690"/>
                    <a:pt x="91987" y="135690"/>
                  </a:cubicBezTo>
                  <a:cubicBezTo>
                    <a:pt x="86754" y="133016"/>
                    <a:pt x="84138" y="126332"/>
                    <a:pt x="88063" y="120984"/>
                  </a:cubicBezTo>
                  <a:cubicBezTo>
                    <a:pt x="90679" y="115637"/>
                    <a:pt x="97219" y="114300"/>
                    <a:pt x="102452" y="116974"/>
                  </a:cubicBezTo>
                  <a:close/>
                  <a:moveTo>
                    <a:pt x="159317" y="22225"/>
                  </a:moveTo>
                  <a:cubicBezTo>
                    <a:pt x="86817" y="27469"/>
                    <a:pt x="27498" y="86469"/>
                    <a:pt x="22225" y="158580"/>
                  </a:cubicBezTo>
                  <a:cubicBezTo>
                    <a:pt x="22225" y="158580"/>
                    <a:pt x="22225" y="158580"/>
                    <a:pt x="43316" y="158580"/>
                  </a:cubicBezTo>
                  <a:cubicBezTo>
                    <a:pt x="43316" y="158580"/>
                    <a:pt x="43316" y="158580"/>
                    <a:pt x="43316" y="179558"/>
                  </a:cubicBezTo>
                  <a:cubicBezTo>
                    <a:pt x="43316" y="179558"/>
                    <a:pt x="43316" y="179558"/>
                    <a:pt x="22225" y="179558"/>
                  </a:cubicBezTo>
                  <a:cubicBezTo>
                    <a:pt x="27498" y="251669"/>
                    <a:pt x="86817" y="310669"/>
                    <a:pt x="159317" y="315913"/>
                  </a:cubicBezTo>
                  <a:cubicBezTo>
                    <a:pt x="159317" y="315913"/>
                    <a:pt x="159317" y="315913"/>
                    <a:pt x="159317" y="294936"/>
                  </a:cubicBezTo>
                  <a:cubicBezTo>
                    <a:pt x="159317" y="294936"/>
                    <a:pt x="159317" y="294936"/>
                    <a:pt x="180408" y="294936"/>
                  </a:cubicBezTo>
                  <a:cubicBezTo>
                    <a:pt x="180408" y="294936"/>
                    <a:pt x="180408" y="294936"/>
                    <a:pt x="180408" y="315913"/>
                  </a:cubicBezTo>
                  <a:cubicBezTo>
                    <a:pt x="252909" y="310669"/>
                    <a:pt x="312227" y="251669"/>
                    <a:pt x="317500" y="179558"/>
                  </a:cubicBezTo>
                  <a:cubicBezTo>
                    <a:pt x="317500" y="179558"/>
                    <a:pt x="317500" y="179558"/>
                    <a:pt x="296409" y="179558"/>
                  </a:cubicBezTo>
                  <a:cubicBezTo>
                    <a:pt x="296409" y="179558"/>
                    <a:pt x="296409" y="179558"/>
                    <a:pt x="296409" y="158580"/>
                  </a:cubicBezTo>
                  <a:cubicBezTo>
                    <a:pt x="296409" y="158580"/>
                    <a:pt x="296409" y="158580"/>
                    <a:pt x="317500" y="158580"/>
                  </a:cubicBezTo>
                  <a:cubicBezTo>
                    <a:pt x="312227" y="86469"/>
                    <a:pt x="252909" y="27469"/>
                    <a:pt x="180408" y="22225"/>
                  </a:cubicBezTo>
                  <a:cubicBezTo>
                    <a:pt x="180408" y="22225"/>
                    <a:pt x="180408" y="22225"/>
                    <a:pt x="180408" y="43202"/>
                  </a:cubicBezTo>
                  <a:cubicBezTo>
                    <a:pt x="180408" y="43202"/>
                    <a:pt x="180408" y="43202"/>
                    <a:pt x="159317" y="43202"/>
                  </a:cubicBezTo>
                  <a:cubicBezTo>
                    <a:pt x="159317" y="43202"/>
                    <a:pt x="159317" y="43202"/>
                    <a:pt x="159317" y="22225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695"/>
                    <a:pt x="338138" y="169069"/>
                  </a:cubicBezTo>
                  <a:cubicBezTo>
                    <a:pt x="338138" y="262443"/>
                    <a:pt x="262443" y="338138"/>
                    <a:pt x="169069" y="338138"/>
                  </a:cubicBezTo>
                  <a:cubicBezTo>
                    <a:pt x="75695" y="338138"/>
                    <a:pt x="0" y="262443"/>
                    <a:pt x="0" y="169069"/>
                  </a:cubicBezTo>
                  <a:cubicBezTo>
                    <a:pt x="0" y="75695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96714736-F620-4A77-A904-168804F4476C}"/>
              </a:ext>
            </a:extLst>
          </p:cNvPr>
          <p:cNvGrpSpPr>
            <a:grpSpLocks noChangeAspect="1"/>
          </p:cNvGrpSpPr>
          <p:nvPr/>
        </p:nvGrpSpPr>
        <p:grpSpPr bwMode="auto">
          <a:xfrm rot="18900000">
            <a:off x="3793286" y="2043957"/>
            <a:ext cx="1455417" cy="501749"/>
            <a:chOff x="121" y="930"/>
            <a:chExt cx="1665" cy="574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1BE09242-5506-4C47-B91A-9ED1D00391A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" y="930"/>
              <a:ext cx="1665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496B5E21-2B4B-4AD8-A554-B7FCE0552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" y="932"/>
              <a:ext cx="1665" cy="570"/>
            </a:xfrm>
            <a:custGeom>
              <a:avLst/>
              <a:gdLst>
                <a:gd name="T0" fmla="*/ 585 w 705"/>
                <a:gd name="T1" fmla="*/ 0 h 241"/>
                <a:gd name="T2" fmla="*/ 500 w 705"/>
                <a:gd name="T3" fmla="*/ 35 h 241"/>
                <a:gd name="T4" fmla="*/ 494 w 705"/>
                <a:gd name="T5" fmla="*/ 41 h 241"/>
                <a:gd name="T6" fmla="*/ 352 w 705"/>
                <a:gd name="T7" fmla="*/ 101 h 241"/>
                <a:gd name="T8" fmla="*/ 211 w 705"/>
                <a:gd name="T9" fmla="*/ 41 h 241"/>
                <a:gd name="T10" fmla="*/ 205 w 705"/>
                <a:gd name="T11" fmla="*/ 35 h 241"/>
                <a:gd name="T12" fmla="*/ 120 w 705"/>
                <a:gd name="T13" fmla="*/ 0 h 241"/>
                <a:gd name="T14" fmla="*/ 0 w 705"/>
                <a:gd name="T15" fmla="*/ 120 h 241"/>
                <a:gd name="T16" fmla="*/ 120 w 705"/>
                <a:gd name="T17" fmla="*/ 241 h 241"/>
                <a:gd name="T18" fmla="*/ 205 w 705"/>
                <a:gd name="T19" fmla="*/ 206 h 241"/>
                <a:gd name="T20" fmla="*/ 211 w 705"/>
                <a:gd name="T21" fmla="*/ 199 h 241"/>
                <a:gd name="T22" fmla="*/ 352 w 705"/>
                <a:gd name="T23" fmla="*/ 140 h 241"/>
                <a:gd name="T24" fmla="*/ 494 w 705"/>
                <a:gd name="T25" fmla="*/ 199 h 241"/>
                <a:gd name="T26" fmla="*/ 500 w 705"/>
                <a:gd name="T27" fmla="*/ 206 h 241"/>
                <a:gd name="T28" fmla="*/ 585 w 705"/>
                <a:gd name="T29" fmla="*/ 241 h 241"/>
                <a:gd name="T30" fmla="*/ 705 w 705"/>
                <a:gd name="T31" fmla="*/ 120 h 241"/>
                <a:gd name="T32" fmla="*/ 585 w 705"/>
                <a:gd name="T3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5" h="241">
                  <a:moveTo>
                    <a:pt x="585" y="0"/>
                  </a:moveTo>
                  <a:cubicBezTo>
                    <a:pt x="552" y="0"/>
                    <a:pt x="522" y="13"/>
                    <a:pt x="500" y="35"/>
                  </a:cubicBezTo>
                  <a:cubicBezTo>
                    <a:pt x="498" y="37"/>
                    <a:pt x="496" y="39"/>
                    <a:pt x="494" y="41"/>
                  </a:cubicBezTo>
                  <a:cubicBezTo>
                    <a:pt x="458" y="78"/>
                    <a:pt x="408" y="101"/>
                    <a:pt x="352" y="101"/>
                  </a:cubicBezTo>
                  <a:cubicBezTo>
                    <a:pt x="297" y="101"/>
                    <a:pt x="247" y="78"/>
                    <a:pt x="211" y="41"/>
                  </a:cubicBezTo>
                  <a:cubicBezTo>
                    <a:pt x="209" y="39"/>
                    <a:pt x="207" y="37"/>
                    <a:pt x="205" y="35"/>
                  </a:cubicBezTo>
                  <a:cubicBezTo>
                    <a:pt x="183" y="13"/>
                    <a:pt x="153" y="0"/>
                    <a:pt x="120" y="0"/>
                  </a:cubicBezTo>
                  <a:cubicBezTo>
                    <a:pt x="53" y="0"/>
                    <a:pt x="0" y="54"/>
                    <a:pt x="0" y="120"/>
                  </a:cubicBezTo>
                  <a:cubicBezTo>
                    <a:pt x="0" y="187"/>
                    <a:pt x="53" y="241"/>
                    <a:pt x="120" y="241"/>
                  </a:cubicBezTo>
                  <a:cubicBezTo>
                    <a:pt x="153" y="241"/>
                    <a:pt x="183" y="227"/>
                    <a:pt x="205" y="206"/>
                  </a:cubicBezTo>
                  <a:cubicBezTo>
                    <a:pt x="207" y="204"/>
                    <a:pt x="209" y="201"/>
                    <a:pt x="211" y="199"/>
                  </a:cubicBezTo>
                  <a:cubicBezTo>
                    <a:pt x="247" y="163"/>
                    <a:pt x="297" y="140"/>
                    <a:pt x="352" y="140"/>
                  </a:cubicBezTo>
                  <a:cubicBezTo>
                    <a:pt x="408" y="140"/>
                    <a:pt x="458" y="163"/>
                    <a:pt x="494" y="199"/>
                  </a:cubicBezTo>
                  <a:cubicBezTo>
                    <a:pt x="496" y="201"/>
                    <a:pt x="498" y="204"/>
                    <a:pt x="500" y="206"/>
                  </a:cubicBezTo>
                  <a:cubicBezTo>
                    <a:pt x="522" y="227"/>
                    <a:pt x="552" y="241"/>
                    <a:pt x="585" y="241"/>
                  </a:cubicBezTo>
                  <a:cubicBezTo>
                    <a:pt x="651" y="241"/>
                    <a:pt x="705" y="187"/>
                    <a:pt x="705" y="120"/>
                  </a:cubicBezTo>
                  <a:cubicBezTo>
                    <a:pt x="705" y="54"/>
                    <a:pt x="651" y="0"/>
                    <a:pt x="585" y="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21FA39AE-31A5-431B-9858-BCB8C7BDAD83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156" y="968"/>
              <a:ext cx="496" cy="4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77DF9611-3C83-4358-9441-5DF6FADE8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2" y="968"/>
              <a:ext cx="499" cy="4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A189292C-A554-402C-A3FF-4C85B0D44DF3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236" y="1034"/>
              <a:ext cx="352" cy="352"/>
            </a:xfrm>
            <a:custGeom>
              <a:avLst/>
              <a:gdLst>
                <a:gd name="connsiteX0" fmla="*/ 102452 w 338138"/>
                <a:gd name="connsiteY0" fmla="*/ 116974 h 338138"/>
                <a:gd name="connsiteX1" fmla="*/ 158700 w 338138"/>
                <a:gd name="connsiteY1" fmla="*/ 150395 h 338138"/>
                <a:gd name="connsiteX2" fmla="*/ 169165 w 338138"/>
                <a:gd name="connsiteY2" fmla="*/ 147721 h 338138"/>
                <a:gd name="connsiteX3" fmla="*/ 183554 w 338138"/>
                <a:gd name="connsiteY3" fmla="*/ 154406 h 338138"/>
                <a:gd name="connsiteX4" fmla="*/ 238495 w 338138"/>
                <a:gd name="connsiteY4" fmla="*/ 122321 h 338138"/>
                <a:gd name="connsiteX5" fmla="*/ 246343 w 338138"/>
                <a:gd name="connsiteY5" fmla="*/ 123658 h 338138"/>
                <a:gd name="connsiteX6" fmla="*/ 243727 w 338138"/>
                <a:gd name="connsiteY6" fmla="*/ 130342 h 338138"/>
                <a:gd name="connsiteX7" fmla="*/ 188787 w 338138"/>
                <a:gd name="connsiteY7" fmla="*/ 163763 h 338138"/>
                <a:gd name="connsiteX8" fmla="*/ 190095 w 338138"/>
                <a:gd name="connsiteY8" fmla="*/ 169111 h 338138"/>
                <a:gd name="connsiteX9" fmla="*/ 169165 w 338138"/>
                <a:gd name="connsiteY9" fmla="*/ 190500 h 338138"/>
                <a:gd name="connsiteX10" fmla="*/ 148235 w 338138"/>
                <a:gd name="connsiteY10" fmla="*/ 169111 h 338138"/>
                <a:gd name="connsiteX11" fmla="*/ 91987 w 338138"/>
                <a:gd name="connsiteY11" fmla="*/ 135690 h 338138"/>
                <a:gd name="connsiteX12" fmla="*/ 88063 w 338138"/>
                <a:gd name="connsiteY12" fmla="*/ 120984 h 338138"/>
                <a:gd name="connsiteX13" fmla="*/ 102452 w 338138"/>
                <a:gd name="connsiteY13" fmla="*/ 116974 h 338138"/>
                <a:gd name="connsiteX14" fmla="*/ 159317 w 338138"/>
                <a:gd name="connsiteY14" fmla="*/ 22225 h 338138"/>
                <a:gd name="connsiteX15" fmla="*/ 22225 w 338138"/>
                <a:gd name="connsiteY15" fmla="*/ 158580 h 338138"/>
                <a:gd name="connsiteX16" fmla="*/ 43316 w 338138"/>
                <a:gd name="connsiteY16" fmla="*/ 158580 h 338138"/>
                <a:gd name="connsiteX17" fmla="*/ 43316 w 338138"/>
                <a:gd name="connsiteY17" fmla="*/ 179558 h 338138"/>
                <a:gd name="connsiteX18" fmla="*/ 22225 w 338138"/>
                <a:gd name="connsiteY18" fmla="*/ 179558 h 338138"/>
                <a:gd name="connsiteX19" fmla="*/ 159317 w 338138"/>
                <a:gd name="connsiteY19" fmla="*/ 315913 h 338138"/>
                <a:gd name="connsiteX20" fmla="*/ 159317 w 338138"/>
                <a:gd name="connsiteY20" fmla="*/ 294936 h 338138"/>
                <a:gd name="connsiteX21" fmla="*/ 180408 w 338138"/>
                <a:gd name="connsiteY21" fmla="*/ 294936 h 338138"/>
                <a:gd name="connsiteX22" fmla="*/ 180408 w 338138"/>
                <a:gd name="connsiteY22" fmla="*/ 315913 h 338138"/>
                <a:gd name="connsiteX23" fmla="*/ 317500 w 338138"/>
                <a:gd name="connsiteY23" fmla="*/ 179558 h 338138"/>
                <a:gd name="connsiteX24" fmla="*/ 296409 w 338138"/>
                <a:gd name="connsiteY24" fmla="*/ 179558 h 338138"/>
                <a:gd name="connsiteX25" fmla="*/ 296409 w 338138"/>
                <a:gd name="connsiteY25" fmla="*/ 158580 h 338138"/>
                <a:gd name="connsiteX26" fmla="*/ 317500 w 338138"/>
                <a:gd name="connsiteY26" fmla="*/ 158580 h 338138"/>
                <a:gd name="connsiteX27" fmla="*/ 180408 w 338138"/>
                <a:gd name="connsiteY27" fmla="*/ 22225 h 338138"/>
                <a:gd name="connsiteX28" fmla="*/ 180408 w 338138"/>
                <a:gd name="connsiteY28" fmla="*/ 43202 h 338138"/>
                <a:gd name="connsiteX29" fmla="*/ 159317 w 338138"/>
                <a:gd name="connsiteY29" fmla="*/ 43202 h 338138"/>
                <a:gd name="connsiteX30" fmla="*/ 159317 w 338138"/>
                <a:gd name="connsiteY30" fmla="*/ 22225 h 338138"/>
                <a:gd name="connsiteX31" fmla="*/ 169069 w 338138"/>
                <a:gd name="connsiteY31" fmla="*/ 0 h 338138"/>
                <a:gd name="connsiteX32" fmla="*/ 338138 w 338138"/>
                <a:gd name="connsiteY32" fmla="*/ 169069 h 338138"/>
                <a:gd name="connsiteX33" fmla="*/ 169069 w 338138"/>
                <a:gd name="connsiteY33" fmla="*/ 338138 h 338138"/>
                <a:gd name="connsiteX34" fmla="*/ 0 w 338138"/>
                <a:gd name="connsiteY34" fmla="*/ 169069 h 338138"/>
                <a:gd name="connsiteX35" fmla="*/ 169069 w 338138"/>
                <a:gd name="connsiteY35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8138" h="338138">
                  <a:moveTo>
                    <a:pt x="102452" y="116974"/>
                  </a:moveTo>
                  <a:cubicBezTo>
                    <a:pt x="158700" y="150395"/>
                    <a:pt x="158700" y="150395"/>
                    <a:pt x="158700" y="150395"/>
                  </a:cubicBezTo>
                  <a:cubicBezTo>
                    <a:pt x="162624" y="149058"/>
                    <a:pt x="165241" y="147721"/>
                    <a:pt x="169165" y="147721"/>
                  </a:cubicBezTo>
                  <a:cubicBezTo>
                    <a:pt x="174397" y="147721"/>
                    <a:pt x="179630" y="150395"/>
                    <a:pt x="183554" y="154406"/>
                  </a:cubicBezTo>
                  <a:cubicBezTo>
                    <a:pt x="238495" y="122321"/>
                    <a:pt x="238495" y="122321"/>
                    <a:pt x="238495" y="122321"/>
                  </a:cubicBezTo>
                  <a:cubicBezTo>
                    <a:pt x="241111" y="119648"/>
                    <a:pt x="245035" y="120984"/>
                    <a:pt x="246343" y="123658"/>
                  </a:cubicBezTo>
                  <a:cubicBezTo>
                    <a:pt x="247651" y="126332"/>
                    <a:pt x="246343" y="129006"/>
                    <a:pt x="243727" y="130342"/>
                  </a:cubicBezTo>
                  <a:cubicBezTo>
                    <a:pt x="188787" y="163763"/>
                    <a:pt x="188787" y="163763"/>
                    <a:pt x="188787" y="163763"/>
                  </a:cubicBezTo>
                  <a:cubicBezTo>
                    <a:pt x="190095" y="165100"/>
                    <a:pt x="190095" y="167774"/>
                    <a:pt x="190095" y="169111"/>
                  </a:cubicBezTo>
                  <a:cubicBezTo>
                    <a:pt x="190095" y="181142"/>
                    <a:pt x="180938" y="190500"/>
                    <a:pt x="169165" y="190500"/>
                  </a:cubicBezTo>
                  <a:cubicBezTo>
                    <a:pt x="157392" y="190500"/>
                    <a:pt x="148235" y="181142"/>
                    <a:pt x="148235" y="169111"/>
                  </a:cubicBezTo>
                  <a:cubicBezTo>
                    <a:pt x="91987" y="135690"/>
                    <a:pt x="91987" y="135690"/>
                    <a:pt x="91987" y="135690"/>
                  </a:cubicBezTo>
                  <a:cubicBezTo>
                    <a:pt x="86754" y="133016"/>
                    <a:pt x="84138" y="126332"/>
                    <a:pt x="88063" y="120984"/>
                  </a:cubicBezTo>
                  <a:cubicBezTo>
                    <a:pt x="90679" y="115637"/>
                    <a:pt x="97219" y="114300"/>
                    <a:pt x="102452" y="116974"/>
                  </a:cubicBezTo>
                  <a:close/>
                  <a:moveTo>
                    <a:pt x="159317" y="22225"/>
                  </a:moveTo>
                  <a:cubicBezTo>
                    <a:pt x="86817" y="27469"/>
                    <a:pt x="27498" y="86469"/>
                    <a:pt x="22225" y="158580"/>
                  </a:cubicBezTo>
                  <a:cubicBezTo>
                    <a:pt x="22225" y="158580"/>
                    <a:pt x="22225" y="158580"/>
                    <a:pt x="43316" y="158580"/>
                  </a:cubicBezTo>
                  <a:cubicBezTo>
                    <a:pt x="43316" y="158580"/>
                    <a:pt x="43316" y="158580"/>
                    <a:pt x="43316" y="179558"/>
                  </a:cubicBezTo>
                  <a:cubicBezTo>
                    <a:pt x="43316" y="179558"/>
                    <a:pt x="43316" y="179558"/>
                    <a:pt x="22225" y="179558"/>
                  </a:cubicBezTo>
                  <a:cubicBezTo>
                    <a:pt x="27498" y="251669"/>
                    <a:pt x="86817" y="310669"/>
                    <a:pt x="159317" y="315913"/>
                  </a:cubicBezTo>
                  <a:cubicBezTo>
                    <a:pt x="159317" y="315913"/>
                    <a:pt x="159317" y="315913"/>
                    <a:pt x="159317" y="294936"/>
                  </a:cubicBezTo>
                  <a:cubicBezTo>
                    <a:pt x="159317" y="294936"/>
                    <a:pt x="159317" y="294936"/>
                    <a:pt x="180408" y="294936"/>
                  </a:cubicBezTo>
                  <a:cubicBezTo>
                    <a:pt x="180408" y="294936"/>
                    <a:pt x="180408" y="294936"/>
                    <a:pt x="180408" y="315913"/>
                  </a:cubicBezTo>
                  <a:cubicBezTo>
                    <a:pt x="252909" y="310669"/>
                    <a:pt x="312227" y="251669"/>
                    <a:pt x="317500" y="179558"/>
                  </a:cubicBezTo>
                  <a:cubicBezTo>
                    <a:pt x="317500" y="179558"/>
                    <a:pt x="317500" y="179558"/>
                    <a:pt x="296409" y="179558"/>
                  </a:cubicBezTo>
                  <a:cubicBezTo>
                    <a:pt x="296409" y="179558"/>
                    <a:pt x="296409" y="179558"/>
                    <a:pt x="296409" y="158580"/>
                  </a:cubicBezTo>
                  <a:cubicBezTo>
                    <a:pt x="296409" y="158580"/>
                    <a:pt x="296409" y="158580"/>
                    <a:pt x="317500" y="158580"/>
                  </a:cubicBezTo>
                  <a:cubicBezTo>
                    <a:pt x="312227" y="86469"/>
                    <a:pt x="252909" y="27469"/>
                    <a:pt x="180408" y="22225"/>
                  </a:cubicBezTo>
                  <a:cubicBezTo>
                    <a:pt x="180408" y="22225"/>
                    <a:pt x="180408" y="22225"/>
                    <a:pt x="180408" y="43202"/>
                  </a:cubicBezTo>
                  <a:cubicBezTo>
                    <a:pt x="180408" y="43202"/>
                    <a:pt x="180408" y="43202"/>
                    <a:pt x="159317" y="43202"/>
                  </a:cubicBezTo>
                  <a:cubicBezTo>
                    <a:pt x="159317" y="43202"/>
                    <a:pt x="159317" y="43202"/>
                    <a:pt x="159317" y="22225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695"/>
                    <a:pt x="338138" y="169069"/>
                  </a:cubicBezTo>
                  <a:cubicBezTo>
                    <a:pt x="338138" y="262443"/>
                    <a:pt x="262443" y="338138"/>
                    <a:pt x="169069" y="338138"/>
                  </a:cubicBezTo>
                  <a:cubicBezTo>
                    <a:pt x="75695" y="338138"/>
                    <a:pt x="0" y="262443"/>
                    <a:pt x="0" y="169069"/>
                  </a:cubicBezTo>
                  <a:cubicBezTo>
                    <a:pt x="0" y="75695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88E933ED-7B44-4FD2-999A-437CD6F819FC}"/>
              </a:ext>
            </a:extLst>
          </p:cNvPr>
          <p:cNvGrpSpPr>
            <a:grpSpLocks noChangeAspect="1"/>
          </p:cNvGrpSpPr>
          <p:nvPr/>
        </p:nvGrpSpPr>
        <p:grpSpPr bwMode="auto">
          <a:xfrm rot="19800000">
            <a:off x="5348782" y="1852051"/>
            <a:ext cx="1833913" cy="497378"/>
            <a:chOff x="638" y="1651"/>
            <a:chExt cx="2098" cy="569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482A1ACC-A735-4168-90A3-CB0F4BC07B0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8" y="1651"/>
              <a:ext cx="2098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BB8319A0-4691-4196-A857-92D31E1C5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" y="1651"/>
              <a:ext cx="2094" cy="569"/>
            </a:xfrm>
            <a:custGeom>
              <a:avLst/>
              <a:gdLst>
                <a:gd name="T0" fmla="*/ 765 w 886"/>
                <a:gd name="T1" fmla="*/ 0 h 241"/>
                <a:gd name="T2" fmla="*/ 699 w 886"/>
                <a:gd name="T3" fmla="*/ 19 h 241"/>
                <a:gd name="T4" fmla="*/ 697 w 886"/>
                <a:gd name="T5" fmla="*/ 21 h 241"/>
                <a:gd name="T6" fmla="*/ 443 w 886"/>
                <a:gd name="T7" fmla="*/ 94 h 241"/>
                <a:gd name="T8" fmla="*/ 189 w 886"/>
                <a:gd name="T9" fmla="*/ 21 h 241"/>
                <a:gd name="T10" fmla="*/ 187 w 886"/>
                <a:gd name="T11" fmla="*/ 20 h 241"/>
                <a:gd name="T12" fmla="*/ 121 w 886"/>
                <a:gd name="T13" fmla="*/ 0 h 241"/>
                <a:gd name="T14" fmla="*/ 0 w 886"/>
                <a:gd name="T15" fmla="*/ 120 h 241"/>
                <a:gd name="T16" fmla="*/ 0 w 886"/>
                <a:gd name="T17" fmla="*/ 120 h 241"/>
                <a:gd name="T18" fmla="*/ 121 w 886"/>
                <a:gd name="T19" fmla="*/ 241 h 241"/>
                <a:gd name="T20" fmla="*/ 187 w 886"/>
                <a:gd name="T21" fmla="*/ 221 h 241"/>
                <a:gd name="T22" fmla="*/ 189 w 886"/>
                <a:gd name="T23" fmla="*/ 220 h 241"/>
                <a:gd name="T24" fmla="*/ 443 w 886"/>
                <a:gd name="T25" fmla="*/ 146 h 241"/>
                <a:gd name="T26" fmla="*/ 697 w 886"/>
                <a:gd name="T27" fmla="*/ 220 h 241"/>
                <a:gd name="T28" fmla="*/ 699 w 886"/>
                <a:gd name="T29" fmla="*/ 221 h 241"/>
                <a:gd name="T30" fmla="*/ 765 w 886"/>
                <a:gd name="T31" fmla="*/ 241 h 241"/>
                <a:gd name="T32" fmla="*/ 886 w 886"/>
                <a:gd name="T33" fmla="*/ 120 h 241"/>
                <a:gd name="T34" fmla="*/ 765 w 886"/>
                <a:gd name="T3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6" h="241">
                  <a:moveTo>
                    <a:pt x="765" y="0"/>
                  </a:moveTo>
                  <a:cubicBezTo>
                    <a:pt x="741" y="0"/>
                    <a:pt x="718" y="7"/>
                    <a:pt x="699" y="19"/>
                  </a:cubicBezTo>
                  <a:cubicBezTo>
                    <a:pt x="699" y="20"/>
                    <a:pt x="698" y="20"/>
                    <a:pt x="697" y="21"/>
                  </a:cubicBezTo>
                  <a:cubicBezTo>
                    <a:pt x="624" y="67"/>
                    <a:pt x="537" y="94"/>
                    <a:pt x="443" y="94"/>
                  </a:cubicBezTo>
                  <a:cubicBezTo>
                    <a:pt x="349" y="94"/>
                    <a:pt x="262" y="67"/>
                    <a:pt x="189" y="21"/>
                  </a:cubicBezTo>
                  <a:cubicBezTo>
                    <a:pt x="188" y="20"/>
                    <a:pt x="188" y="20"/>
                    <a:pt x="187" y="20"/>
                  </a:cubicBezTo>
                  <a:cubicBezTo>
                    <a:pt x="168" y="7"/>
                    <a:pt x="145" y="0"/>
                    <a:pt x="121" y="0"/>
                  </a:cubicBezTo>
                  <a:cubicBezTo>
                    <a:pt x="54" y="0"/>
                    <a:pt x="0" y="54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45" y="241"/>
                    <a:pt x="168" y="233"/>
                    <a:pt x="187" y="221"/>
                  </a:cubicBezTo>
                  <a:cubicBezTo>
                    <a:pt x="187" y="220"/>
                    <a:pt x="188" y="220"/>
                    <a:pt x="189" y="220"/>
                  </a:cubicBezTo>
                  <a:cubicBezTo>
                    <a:pt x="262" y="173"/>
                    <a:pt x="349" y="146"/>
                    <a:pt x="443" y="146"/>
                  </a:cubicBezTo>
                  <a:cubicBezTo>
                    <a:pt x="537" y="146"/>
                    <a:pt x="624" y="173"/>
                    <a:pt x="697" y="220"/>
                  </a:cubicBezTo>
                  <a:cubicBezTo>
                    <a:pt x="698" y="220"/>
                    <a:pt x="698" y="220"/>
                    <a:pt x="699" y="221"/>
                  </a:cubicBezTo>
                  <a:cubicBezTo>
                    <a:pt x="718" y="233"/>
                    <a:pt x="741" y="241"/>
                    <a:pt x="765" y="241"/>
                  </a:cubicBezTo>
                  <a:cubicBezTo>
                    <a:pt x="832" y="241"/>
                    <a:pt x="886" y="187"/>
                    <a:pt x="886" y="120"/>
                  </a:cubicBezTo>
                  <a:cubicBezTo>
                    <a:pt x="886" y="54"/>
                    <a:pt x="832" y="0"/>
                    <a:pt x="765" y="0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7759081E-A7E4-4CDF-B9B5-C1E3B26A4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" y="1687"/>
              <a:ext cx="498" cy="4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6762125F-7F09-4947-8DCE-45F395B5CFD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2200" y="1687"/>
              <a:ext cx="498" cy="4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92755905-AAE4-4D6A-A840-DCD20E8B5E72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2277" y="1753"/>
              <a:ext cx="352" cy="352"/>
            </a:xfrm>
            <a:custGeom>
              <a:avLst/>
              <a:gdLst>
                <a:gd name="connsiteX0" fmla="*/ 102452 w 338138"/>
                <a:gd name="connsiteY0" fmla="*/ 116974 h 338138"/>
                <a:gd name="connsiteX1" fmla="*/ 158700 w 338138"/>
                <a:gd name="connsiteY1" fmla="*/ 150395 h 338138"/>
                <a:gd name="connsiteX2" fmla="*/ 169165 w 338138"/>
                <a:gd name="connsiteY2" fmla="*/ 147721 h 338138"/>
                <a:gd name="connsiteX3" fmla="*/ 183554 w 338138"/>
                <a:gd name="connsiteY3" fmla="*/ 154406 h 338138"/>
                <a:gd name="connsiteX4" fmla="*/ 238495 w 338138"/>
                <a:gd name="connsiteY4" fmla="*/ 122321 h 338138"/>
                <a:gd name="connsiteX5" fmla="*/ 246343 w 338138"/>
                <a:gd name="connsiteY5" fmla="*/ 123658 h 338138"/>
                <a:gd name="connsiteX6" fmla="*/ 243727 w 338138"/>
                <a:gd name="connsiteY6" fmla="*/ 130342 h 338138"/>
                <a:gd name="connsiteX7" fmla="*/ 188787 w 338138"/>
                <a:gd name="connsiteY7" fmla="*/ 163763 h 338138"/>
                <a:gd name="connsiteX8" fmla="*/ 190095 w 338138"/>
                <a:gd name="connsiteY8" fmla="*/ 169111 h 338138"/>
                <a:gd name="connsiteX9" fmla="*/ 169165 w 338138"/>
                <a:gd name="connsiteY9" fmla="*/ 190500 h 338138"/>
                <a:gd name="connsiteX10" fmla="*/ 148235 w 338138"/>
                <a:gd name="connsiteY10" fmla="*/ 169111 h 338138"/>
                <a:gd name="connsiteX11" fmla="*/ 91987 w 338138"/>
                <a:gd name="connsiteY11" fmla="*/ 135690 h 338138"/>
                <a:gd name="connsiteX12" fmla="*/ 88063 w 338138"/>
                <a:gd name="connsiteY12" fmla="*/ 120984 h 338138"/>
                <a:gd name="connsiteX13" fmla="*/ 102452 w 338138"/>
                <a:gd name="connsiteY13" fmla="*/ 116974 h 338138"/>
                <a:gd name="connsiteX14" fmla="*/ 159317 w 338138"/>
                <a:gd name="connsiteY14" fmla="*/ 22225 h 338138"/>
                <a:gd name="connsiteX15" fmla="*/ 22225 w 338138"/>
                <a:gd name="connsiteY15" fmla="*/ 158580 h 338138"/>
                <a:gd name="connsiteX16" fmla="*/ 43316 w 338138"/>
                <a:gd name="connsiteY16" fmla="*/ 158580 h 338138"/>
                <a:gd name="connsiteX17" fmla="*/ 43316 w 338138"/>
                <a:gd name="connsiteY17" fmla="*/ 179558 h 338138"/>
                <a:gd name="connsiteX18" fmla="*/ 22225 w 338138"/>
                <a:gd name="connsiteY18" fmla="*/ 179558 h 338138"/>
                <a:gd name="connsiteX19" fmla="*/ 159317 w 338138"/>
                <a:gd name="connsiteY19" fmla="*/ 315913 h 338138"/>
                <a:gd name="connsiteX20" fmla="*/ 159317 w 338138"/>
                <a:gd name="connsiteY20" fmla="*/ 294936 h 338138"/>
                <a:gd name="connsiteX21" fmla="*/ 180408 w 338138"/>
                <a:gd name="connsiteY21" fmla="*/ 294936 h 338138"/>
                <a:gd name="connsiteX22" fmla="*/ 180408 w 338138"/>
                <a:gd name="connsiteY22" fmla="*/ 315913 h 338138"/>
                <a:gd name="connsiteX23" fmla="*/ 317500 w 338138"/>
                <a:gd name="connsiteY23" fmla="*/ 179558 h 338138"/>
                <a:gd name="connsiteX24" fmla="*/ 296409 w 338138"/>
                <a:gd name="connsiteY24" fmla="*/ 179558 h 338138"/>
                <a:gd name="connsiteX25" fmla="*/ 296409 w 338138"/>
                <a:gd name="connsiteY25" fmla="*/ 158580 h 338138"/>
                <a:gd name="connsiteX26" fmla="*/ 317500 w 338138"/>
                <a:gd name="connsiteY26" fmla="*/ 158580 h 338138"/>
                <a:gd name="connsiteX27" fmla="*/ 180408 w 338138"/>
                <a:gd name="connsiteY27" fmla="*/ 22225 h 338138"/>
                <a:gd name="connsiteX28" fmla="*/ 180408 w 338138"/>
                <a:gd name="connsiteY28" fmla="*/ 43202 h 338138"/>
                <a:gd name="connsiteX29" fmla="*/ 159317 w 338138"/>
                <a:gd name="connsiteY29" fmla="*/ 43202 h 338138"/>
                <a:gd name="connsiteX30" fmla="*/ 159317 w 338138"/>
                <a:gd name="connsiteY30" fmla="*/ 22225 h 338138"/>
                <a:gd name="connsiteX31" fmla="*/ 169069 w 338138"/>
                <a:gd name="connsiteY31" fmla="*/ 0 h 338138"/>
                <a:gd name="connsiteX32" fmla="*/ 338138 w 338138"/>
                <a:gd name="connsiteY32" fmla="*/ 169069 h 338138"/>
                <a:gd name="connsiteX33" fmla="*/ 169069 w 338138"/>
                <a:gd name="connsiteY33" fmla="*/ 338138 h 338138"/>
                <a:gd name="connsiteX34" fmla="*/ 0 w 338138"/>
                <a:gd name="connsiteY34" fmla="*/ 169069 h 338138"/>
                <a:gd name="connsiteX35" fmla="*/ 169069 w 338138"/>
                <a:gd name="connsiteY35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8138" h="338138">
                  <a:moveTo>
                    <a:pt x="102452" y="116974"/>
                  </a:moveTo>
                  <a:cubicBezTo>
                    <a:pt x="158700" y="150395"/>
                    <a:pt x="158700" y="150395"/>
                    <a:pt x="158700" y="150395"/>
                  </a:cubicBezTo>
                  <a:cubicBezTo>
                    <a:pt x="162624" y="149058"/>
                    <a:pt x="165241" y="147721"/>
                    <a:pt x="169165" y="147721"/>
                  </a:cubicBezTo>
                  <a:cubicBezTo>
                    <a:pt x="174397" y="147721"/>
                    <a:pt x="179630" y="150395"/>
                    <a:pt x="183554" y="154406"/>
                  </a:cubicBezTo>
                  <a:cubicBezTo>
                    <a:pt x="238495" y="122321"/>
                    <a:pt x="238495" y="122321"/>
                    <a:pt x="238495" y="122321"/>
                  </a:cubicBezTo>
                  <a:cubicBezTo>
                    <a:pt x="241111" y="119648"/>
                    <a:pt x="245035" y="120984"/>
                    <a:pt x="246343" y="123658"/>
                  </a:cubicBezTo>
                  <a:cubicBezTo>
                    <a:pt x="247651" y="126332"/>
                    <a:pt x="246343" y="129006"/>
                    <a:pt x="243727" y="130342"/>
                  </a:cubicBezTo>
                  <a:cubicBezTo>
                    <a:pt x="188787" y="163763"/>
                    <a:pt x="188787" y="163763"/>
                    <a:pt x="188787" y="163763"/>
                  </a:cubicBezTo>
                  <a:cubicBezTo>
                    <a:pt x="190095" y="165100"/>
                    <a:pt x="190095" y="167774"/>
                    <a:pt x="190095" y="169111"/>
                  </a:cubicBezTo>
                  <a:cubicBezTo>
                    <a:pt x="190095" y="181142"/>
                    <a:pt x="180938" y="190500"/>
                    <a:pt x="169165" y="190500"/>
                  </a:cubicBezTo>
                  <a:cubicBezTo>
                    <a:pt x="157392" y="190500"/>
                    <a:pt x="148235" y="181142"/>
                    <a:pt x="148235" y="169111"/>
                  </a:cubicBezTo>
                  <a:cubicBezTo>
                    <a:pt x="91987" y="135690"/>
                    <a:pt x="91987" y="135690"/>
                    <a:pt x="91987" y="135690"/>
                  </a:cubicBezTo>
                  <a:cubicBezTo>
                    <a:pt x="86754" y="133016"/>
                    <a:pt x="84138" y="126332"/>
                    <a:pt x="88063" y="120984"/>
                  </a:cubicBezTo>
                  <a:cubicBezTo>
                    <a:pt x="90679" y="115637"/>
                    <a:pt x="97219" y="114300"/>
                    <a:pt x="102452" y="116974"/>
                  </a:cubicBezTo>
                  <a:close/>
                  <a:moveTo>
                    <a:pt x="159317" y="22225"/>
                  </a:moveTo>
                  <a:cubicBezTo>
                    <a:pt x="86817" y="27469"/>
                    <a:pt x="27498" y="86469"/>
                    <a:pt x="22225" y="158580"/>
                  </a:cubicBezTo>
                  <a:cubicBezTo>
                    <a:pt x="22225" y="158580"/>
                    <a:pt x="22225" y="158580"/>
                    <a:pt x="43316" y="158580"/>
                  </a:cubicBezTo>
                  <a:cubicBezTo>
                    <a:pt x="43316" y="158580"/>
                    <a:pt x="43316" y="158580"/>
                    <a:pt x="43316" y="179558"/>
                  </a:cubicBezTo>
                  <a:cubicBezTo>
                    <a:pt x="43316" y="179558"/>
                    <a:pt x="43316" y="179558"/>
                    <a:pt x="22225" y="179558"/>
                  </a:cubicBezTo>
                  <a:cubicBezTo>
                    <a:pt x="27498" y="251669"/>
                    <a:pt x="86817" y="310669"/>
                    <a:pt x="159317" y="315913"/>
                  </a:cubicBezTo>
                  <a:cubicBezTo>
                    <a:pt x="159317" y="315913"/>
                    <a:pt x="159317" y="315913"/>
                    <a:pt x="159317" y="294936"/>
                  </a:cubicBezTo>
                  <a:cubicBezTo>
                    <a:pt x="159317" y="294936"/>
                    <a:pt x="159317" y="294936"/>
                    <a:pt x="180408" y="294936"/>
                  </a:cubicBezTo>
                  <a:cubicBezTo>
                    <a:pt x="180408" y="294936"/>
                    <a:pt x="180408" y="294936"/>
                    <a:pt x="180408" y="315913"/>
                  </a:cubicBezTo>
                  <a:cubicBezTo>
                    <a:pt x="252909" y="310669"/>
                    <a:pt x="312227" y="251669"/>
                    <a:pt x="317500" y="179558"/>
                  </a:cubicBezTo>
                  <a:cubicBezTo>
                    <a:pt x="317500" y="179558"/>
                    <a:pt x="317500" y="179558"/>
                    <a:pt x="296409" y="179558"/>
                  </a:cubicBezTo>
                  <a:cubicBezTo>
                    <a:pt x="296409" y="179558"/>
                    <a:pt x="296409" y="179558"/>
                    <a:pt x="296409" y="158580"/>
                  </a:cubicBezTo>
                  <a:cubicBezTo>
                    <a:pt x="296409" y="158580"/>
                    <a:pt x="296409" y="158580"/>
                    <a:pt x="317500" y="158580"/>
                  </a:cubicBezTo>
                  <a:cubicBezTo>
                    <a:pt x="312227" y="86469"/>
                    <a:pt x="252909" y="27469"/>
                    <a:pt x="180408" y="22225"/>
                  </a:cubicBezTo>
                  <a:cubicBezTo>
                    <a:pt x="180408" y="22225"/>
                    <a:pt x="180408" y="22225"/>
                    <a:pt x="180408" y="43202"/>
                  </a:cubicBezTo>
                  <a:cubicBezTo>
                    <a:pt x="180408" y="43202"/>
                    <a:pt x="180408" y="43202"/>
                    <a:pt x="159317" y="43202"/>
                  </a:cubicBezTo>
                  <a:cubicBezTo>
                    <a:pt x="159317" y="43202"/>
                    <a:pt x="159317" y="43202"/>
                    <a:pt x="159317" y="22225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695"/>
                    <a:pt x="338138" y="169069"/>
                  </a:cubicBezTo>
                  <a:cubicBezTo>
                    <a:pt x="338138" y="262443"/>
                    <a:pt x="262443" y="338138"/>
                    <a:pt x="169069" y="338138"/>
                  </a:cubicBezTo>
                  <a:cubicBezTo>
                    <a:pt x="75695" y="338138"/>
                    <a:pt x="0" y="262443"/>
                    <a:pt x="0" y="169069"/>
                  </a:cubicBezTo>
                  <a:cubicBezTo>
                    <a:pt x="0" y="75695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AEC70CAD-D859-42E3-9DE9-A6502807E6A4}"/>
              </a:ext>
            </a:extLst>
          </p:cNvPr>
          <p:cNvGrpSpPr>
            <a:grpSpLocks noChangeAspect="1"/>
          </p:cNvGrpSpPr>
          <p:nvPr/>
        </p:nvGrpSpPr>
        <p:grpSpPr bwMode="auto">
          <a:xfrm rot="1800000">
            <a:off x="4546138" y="1944098"/>
            <a:ext cx="1455417" cy="501749"/>
            <a:chOff x="121" y="930"/>
            <a:chExt cx="1665" cy="574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5A66A418-ADB3-4BFC-BF03-81FF8F18E8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" y="930"/>
              <a:ext cx="1665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E1EDA356-3FE9-4993-8B29-0F9A87194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" y="932"/>
              <a:ext cx="1665" cy="570"/>
            </a:xfrm>
            <a:custGeom>
              <a:avLst/>
              <a:gdLst>
                <a:gd name="T0" fmla="*/ 585 w 705"/>
                <a:gd name="T1" fmla="*/ 0 h 241"/>
                <a:gd name="T2" fmla="*/ 500 w 705"/>
                <a:gd name="T3" fmla="*/ 35 h 241"/>
                <a:gd name="T4" fmla="*/ 494 w 705"/>
                <a:gd name="T5" fmla="*/ 41 h 241"/>
                <a:gd name="T6" fmla="*/ 352 w 705"/>
                <a:gd name="T7" fmla="*/ 101 h 241"/>
                <a:gd name="T8" fmla="*/ 211 w 705"/>
                <a:gd name="T9" fmla="*/ 41 h 241"/>
                <a:gd name="T10" fmla="*/ 205 w 705"/>
                <a:gd name="T11" fmla="*/ 35 h 241"/>
                <a:gd name="T12" fmla="*/ 120 w 705"/>
                <a:gd name="T13" fmla="*/ 0 h 241"/>
                <a:gd name="T14" fmla="*/ 0 w 705"/>
                <a:gd name="T15" fmla="*/ 120 h 241"/>
                <a:gd name="T16" fmla="*/ 120 w 705"/>
                <a:gd name="T17" fmla="*/ 241 h 241"/>
                <a:gd name="T18" fmla="*/ 205 w 705"/>
                <a:gd name="T19" fmla="*/ 206 h 241"/>
                <a:gd name="T20" fmla="*/ 211 w 705"/>
                <a:gd name="T21" fmla="*/ 199 h 241"/>
                <a:gd name="T22" fmla="*/ 352 w 705"/>
                <a:gd name="T23" fmla="*/ 140 h 241"/>
                <a:gd name="T24" fmla="*/ 494 w 705"/>
                <a:gd name="T25" fmla="*/ 199 h 241"/>
                <a:gd name="T26" fmla="*/ 500 w 705"/>
                <a:gd name="T27" fmla="*/ 206 h 241"/>
                <a:gd name="T28" fmla="*/ 585 w 705"/>
                <a:gd name="T29" fmla="*/ 241 h 241"/>
                <a:gd name="T30" fmla="*/ 705 w 705"/>
                <a:gd name="T31" fmla="*/ 120 h 241"/>
                <a:gd name="T32" fmla="*/ 585 w 705"/>
                <a:gd name="T3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5" h="241">
                  <a:moveTo>
                    <a:pt x="585" y="0"/>
                  </a:moveTo>
                  <a:cubicBezTo>
                    <a:pt x="552" y="0"/>
                    <a:pt x="522" y="13"/>
                    <a:pt x="500" y="35"/>
                  </a:cubicBezTo>
                  <a:cubicBezTo>
                    <a:pt x="498" y="37"/>
                    <a:pt x="496" y="39"/>
                    <a:pt x="494" y="41"/>
                  </a:cubicBezTo>
                  <a:cubicBezTo>
                    <a:pt x="458" y="78"/>
                    <a:pt x="408" y="101"/>
                    <a:pt x="352" y="101"/>
                  </a:cubicBezTo>
                  <a:cubicBezTo>
                    <a:pt x="297" y="101"/>
                    <a:pt x="247" y="78"/>
                    <a:pt x="211" y="41"/>
                  </a:cubicBezTo>
                  <a:cubicBezTo>
                    <a:pt x="209" y="39"/>
                    <a:pt x="207" y="37"/>
                    <a:pt x="205" y="35"/>
                  </a:cubicBezTo>
                  <a:cubicBezTo>
                    <a:pt x="183" y="13"/>
                    <a:pt x="153" y="0"/>
                    <a:pt x="120" y="0"/>
                  </a:cubicBezTo>
                  <a:cubicBezTo>
                    <a:pt x="53" y="0"/>
                    <a:pt x="0" y="54"/>
                    <a:pt x="0" y="120"/>
                  </a:cubicBezTo>
                  <a:cubicBezTo>
                    <a:pt x="0" y="187"/>
                    <a:pt x="53" y="241"/>
                    <a:pt x="120" y="241"/>
                  </a:cubicBezTo>
                  <a:cubicBezTo>
                    <a:pt x="153" y="241"/>
                    <a:pt x="183" y="227"/>
                    <a:pt x="205" y="206"/>
                  </a:cubicBezTo>
                  <a:cubicBezTo>
                    <a:pt x="207" y="204"/>
                    <a:pt x="209" y="201"/>
                    <a:pt x="211" y="199"/>
                  </a:cubicBezTo>
                  <a:cubicBezTo>
                    <a:pt x="247" y="163"/>
                    <a:pt x="297" y="140"/>
                    <a:pt x="352" y="140"/>
                  </a:cubicBezTo>
                  <a:cubicBezTo>
                    <a:pt x="408" y="140"/>
                    <a:pt x="458" y="163"/>
                    <a:pt x="494" y="199"/>
                  </a:cubicBezTo>
                  <a:cubicBezTo>
                    <a:pt x="496" y="201"/>
                    <a:pt x="498" y="204"/>
                    <a:pt x="500" y="206"/>
                  </a:cubicBezTo>
                  <a:cubicBezTo>
                    <a:pt x="522" y="227"/>
                    <a:pt x="552" y="241"/>
                    <a:pt x="585" y="241"/>
                  </a:cubicBezTo>
                  <a:cubicBezTo>
                    <a:pt x="651" y="241"/>
                    <a:pt x="705" y="187"/>
                    <a:pt x="705" y="120"/>
                  </a:cubicBezTo>
                  <a:cubicBezTo>
                    <a:pt x="705" y="54"/>
                    <a:pt x="651" y="0"/>
                    <a:pt x="585" y="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699302BC-85AD-4469-916F-428C864140D3}"/>
                </a:ext>
              </a:extLst>
            </p:cNvPr>
            <p:cNvSpPr>
              <a:spLocks/>
            </p:cNvSpPr>
            <p:nvPr/>
          </p:nvSpPr>
          <p:spPr bwMode="auto">
            <a:xfrm rot="19800000">
              <a:off x="156" y="968"/>
              <a:ext cx="496" cy="4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514F9845-3FA3-47BC-B6F5-B5F369643F53}"/>
                </a:ext>
              </a:extLst>
            </p:cNvPr>
            <p:cNvSpPr>
              <a:spLocks/>
            </p:cNvSpPr>
            <p:nvPr/>
          </p:nvSpPr>
          <p:spPr bwMode="auto">
            <a:xfrm rot="19800000">
              <a:off x="1252" y="968"/>
              <a:ext cx="499" cy="4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F13A60BC-6767-461B-BAED-A820D76025BA}"/>
                </a:ext>
              </a:extLst>
            </p:cNvPr>
            <p:cNvSpPr>
              <a:spLocks/>
            </p:cNvSpPr>
            <p:nvPr/>
          </p:nvSpPr>
          <p:spPr bwMode="auto">
            <a:xfrm rot="19800000">
              <a:off x="225" y="1034"/>
              <a:ext cx="352" cy="352"/>
            </a:xfrm>
            <a:custGeom>
              <a:avLst/>
              <a:gdLst>
                <a:gd name="connsiteX0" fmla="*/ 102452 w 338138"/>
                <a:gd name="connsiteY0" fmla="*/ 116974 h 338138"/>
                <a:gd name="connsiteX1" fmla="*/ 158700 w 338138"/>
                <a:gd name="connsiteY1" fmla="*/ 150395 h 338138"/>
                <a:gd name="connsiteX2" fmla="*/ 169165 w 338138"/>
                <a:gd name="connsiteY2" fmla="*/ 147721 h 338138"/>
                <a:gd name="connsiteX3" fmla="*/ 183554 w 338138"/>
                <a:gd name="connsiteY3" fmla="*/ 154406 h 338138"/>
                <a:gd name="connsiteX4" fmla="*/ 238495 w 338138"/>
                <a:gd name="connsiteY4" fmla="*/ 122321 h 338138"/>
                <a:gd name="connsiteX5" fmla="*/ 246343 w 338138"/>
                <a:gd name="connsiteY5" fmla="*/ 123658 h 338138"/>
                <a:gd name="connsiteX6" fmla="*/ 243727 w 338138"/>
                <a:gd name="connsiteY6" fmla="*/ 130342 h 338138"/>
                <a:gd name="connsiteX7" fmla="*/ 188787 w 338138"/>
                <a:gd name="connsiteY7" fmla="*/ 163763 h 338138"/>
                <a:gd name="connsiteX8" fmla="*/ 190095 w 338138"/>
                <a:gd name="connsiteY8" fmla="*/ 169111 h 338138"/>
                <a:gd name="connsiteX9" fmla="*/ 169165 w 338138"/>
                <a:gd name="connsiteY9" fmla="*/ 190500 h 338138"/>
                <a:gd name="connsiteX10" fmla="*/ 148235 w 338138"/>
                <a:gd name="connsiteY10" fmla="*/ 169111 h 338138"/>
                <a:gd name="connsiteX11" fmla="*/ 91987 w 338138"/>
                <a:gd name="connsiteY11" fmla="*/ 135690 h 338138"/>
                <a:gd name="connsiteX12" fmla="*/ 88063 w 338138"/>
                <a:gd name="connsiteY12" fmla="*/ 120984 h 338138"/>
                <a:gd name="connsiteX13" fmla="*/ 102452 w 338138"/>
                <a:gd name="connsiteY13" fmla="*/ 116974 h 338138"/>
                <a:gd name="connsiteX14" fmla="*/ 159317 w 338138"/>
                <a:gd name="connsiteY14" fmla="*/ 22225 h 338138"/>
                <a:gd name="connsiteX15" fmla="*/ 22225 w 338138"/>
                <a:gd name="connsiteY15" fmla="*/ 158580 h 338138"/>
                <a:gd name="connsiteX16" fmla="*/ 43316 w 338138"/>
                <a:gd name="connsiteY16" fmla="*/ 158580 h 338138"/>
                <a:gd name="connsiteX17" fmla="*/ 43316 w 338138"/>
                <a:gd name="connsiteY17" fmla="*/ 179558 h 338138"/>
                <a:gd name="connsiteX18" fmla="*/ 22225 w 338138"/>
                <a:gd name="connsiteY18" fmla="*/ 179558 h 338138"/>
                <a:gd name="connsiteX19" fmla="*/ 159317 w 338138"/>
                <a:gd name="connsiteY19" fmla="*/ 315913 h 338138"/>
                <a:gd name="connsiteX20" fmla="*/ 159317 w 338138"/>
                <a:gd name="connsiteY20" fmla="*/ 294936 h 338138"/>
                <a:gd name="connsiteX21" fmla="*/ 180408 w 338138"/>
                <a:gd name="connsiteY21" fmla="*/ 294936 h 338138"/>
                <a:gd name="connsiteX22" fmla="*/ 180408 w 338138"/>
                <a:gd name="connsiteY22" fmla="*/ 315913 h 338138"/>
                <a:gd name="connsiteX23" fmla="*/ 317500 w 338138"/>
                <a:gd name="connsiteY23" fmla="*/ 179558 h 338138"/>
                <a:gd name="connsiteX24" fmla="*/ 296409 w 338138"/>
                <a:gd name="connsiteY24" fmla="*/ 179558 h 338138"/>
                <a:gd name="connsiteX25" fmla="*/ 296409 w 338138"/>
                <a:gd name="connsiteY25" fmla="*/ 158580 h 338138"/>
                <a:gd name="connsiteX26" fmla="*/ 317500 w 338138"/>
                <a:gd name="connsiteY26" fmla="*/ 158580 h 338138"/>
                <a:gd name="connsiteX27" fmla="*/ 180408 w 338138"/>
                <a:gd name="connsiteY27" fmla="*/ 22225 h 338138"/>
                <a:gd name="connsiteX28" fmla="*/ 180408 w 338138"/>
                <a:gd name="connsiteY28" fmla="*/ 43202 h 338138"/>
                <a:gd name="connsiteX29" fmla="*/ 159317 w 338138"/>
                <a:gd name="connsiteY29" fmla="*/ 43202 h 338138"/>
                <a:gd name="connsiteX30" fmla="*/ 159317 w 338138"/>
                <a:gd name="connsiteY30" fmla="*/ 22225 h 338138"/>
                <a:gd name="connsiteX31" fmla="*/ 169069 w 338138"/>
                <a:gd name="connsiteY31" fmla="*/ 0 h 338138"/>
                <a:gd name="connsiteX32" fmla="*/ 338138 w 338138"/>
                <a:gd name="connsiteY32" fmla="*/ 169069 h 338138"/>
                <a:gd name="connsiteX33" fmla="*/ 169069 w 338138"/>
                <a:gd name="connsiteY33" fmla="*/ 338138 h 338138"/>
                <a:gd name="connsiteX34" fmla="*/ 0 w 338138"/>
                <a:gd name="connsiteY34" fmla="*/ 169069 h 338138"/>
                <a:gd name="connsiteX35" fmla="*/ 169069 w 338138"/>
                <a:gd name="connsiteY35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8138" h="338138">
                  <a:moveTo>
                    <a:pt x="102452" y="116974"/>
                  </a:moveTo>
                  <a:cubicBezTo>
                    <a:pt x="158700" y="150395"/>
                    <a:pt x="158700" y="150395"/>
                    <a:pt x="158700" y="150395"/>
                  </a:cubicBezTo>
                  <a:cubicBezTo>
                    <a:pt x="162624" y="149058"/>
                    <a:pt x="165241" y="147721"/>
                    <a:pt x="169165" y="147721"/>
                  </a:cubicBezTo>
                  <a:cubicBezTo>
                    <a:pt x="174397" y="147721"/>
                    <a:pt x="179630" y="150395"/>
                    <a:pt x="183554" y="154406"/>
                  </a:cubicBezTo>
                  <a:cubicBezTo>
                    <a:pt x="238495" y="122321"/>
                    <a:pt x="238495" y="122321"/>
                    <a:pt x="238495" y="122321"/>
                  </a:cubicBezTo>
                  <a:cubicBezTo>
                    <a:pt x="241111" y="119648"/>
                    <a:pt x="245035" y="120984"/>
                    <a:pt x="246343" y="123658"/>
                  </a:cubicBezTo>
                  <a:cubicBezTo>
                    <a:pt x="247651" y="126332"/>
                    <a:pt x="246343" y="129006"/>
                    <a:pt x="243727" y="130342"/>
                  </a:cubicBezTo>
                  <a:cubicBezTo>
                    <a:pt x="188787" y="163763"/>
                    <a:pt x="188787" y="163763"/>
                    <a:pt x="188787" y="163763"/>
                  </a:cubicBezTo>
                  <a:cubicBezTo>
                    <a:pt x="190095" y="165100"/>
                    <a:pt x="190095" y="167774"/>
                    <a:pt x="190095" y="169111"/>
                  </a:cubicBezTo>
                  <a:cubicBezTo>
                    <a:pt x="190095" y="181142"/>
                    <a:pt x="180938" y="190500"/>
                    <a:pt x="169165" y="190500"/>
                  </a:cubicBezTo>
                  <a:cubicBezTo>
                    <a:pt x="157392" y="190500"/>
                    <a:pt x="148235" y="181142"/>
                    <a:pt x="148235" y="169111"/>
                  </a:cubicBezTo>
                  <a:cubicBezTo>
                    <a:pt x="91987" y="135690"/>
                    <a:pt x="91987" y="135690"/>
                    <a:pt x="91987" y="135690"/>
                  </a:cubicBezTo>
                  <a:cubicBezTo>
                    <a:pt x="86754" y="133016"/>
                    <a:pt x="84138" y="126332"/>
                    <a:pt x="88063" y="120984"/>
                  </a:cubicBezTo>
                  <a:cubicBezTo>
                    <a:pt x="90679" y="115637"/>
                    <a:pt x="97219" y="114300"/>
                    <a:pt x="102452" y="116974"/>
                  </a:cubicBezTo>
                  <a:close/>
                  <a:moveTo>
                    <a:pt x="159317" y="22225"/>
                  </a:moveTo>
                  <a:cubicBezTo>
                    <a:pt x="86817" y="27469"/>
                    <a:pt x="27498" y="86469"/>
                    <a:pt x="22225" y="158580"/>
                  </a:cubicBezTo>
                  <a:cubicBezTo>
                    <a:pt x="22225" y="158580"/>
                    <a:pt x="22225" y="158580"/>
                    <a:pt x="43316" y="158580"/>
                  </a:cubicBezTo>
                  <a:cubicBezTo>
                    <a:pt x="43316" y="158580"/>
                    <a:pt x="43316" y="158580"/>
                    <a:pt x="43316" y="179558"/>
                  </a:cubicBezTo>
                  <a:cubicBezTo>
                    <a:pt x="43316" y="179558"/>
                    <a:pt x="43316" y="179558"/>
                    <a:pt x="22225" y="179558"/>
                  </a:cubicBezTo>
                  <a:cubicBezTo>
                    <a:pt x="27498" y="251669"/>
                    <a:pt x="86817" y="310669"/>
                    <a:pt x="159317" y="315913"/>
                  </a:cubicBezTo>
                  <a:cubicBezTo>
                    <a:pt x="159317" y="315913"/>
                    <a:pt x="159317" y="315913"/>
                    <a:pt x="159317" y="294936"/>
                  </a:cubicBezTo>
                  <a:cubicBezTo>
                    <a:pt x="159317" y="294936"/>
                    <a:pt x="159317" y="294936"/>
                    <a:pt x="180408" y="294936"/>
                  </a:cubicBezTo>
                  <a:cubicBezTo>
                    <a:pt x="180408" y="294936"/>
                    <a:pt x="180408" y="294936"/>
                    <a:pt x="180408" y="315913"/>
                  </a:cubicBezTo>
                  <a:cubicBezTo>
                    <a:pt x="252909" y="310669"/>
                    <a:pt x="312227" y="251669"/>
                    <a:pt x="317500" y="179558"/>
                  </a:cubicBezTo>
                  <a:cubicBezTo>
                    <a:pt x="317500" y="179558"/>
                    <a:pt x="317500" y="179558"/>
                    <a:pt x="296409" y="179558"/>
                  </a:cubicBezTo>
                  <a:cubicBezTo>
                    <a:pt x="296409" y="179558"/>
                    <a:pt x="296409" y="179558"/>
                    <a:pt x="296409" y="158580"/>
                  </a:cubicBezTo>
                  <a:cubicBezTo>
                    <a:pt x="296409" y="158580"/>
                    <a:pt x="296409" y="158580"/>
                    <a:pt x="317500" y="158580"/>
                  </a:cubicBezTo>
                  <a:cubicBezTo>
                    <a:pt x="312227" y="86469"/>
                    <a:pt x="252909" y="27469"/>
                    <a:pt x="180408" y="22225"/>
                  </a:cubicBezTo>
                  <a:cubicBezTo>
                    <a:pt x="180408" y="22225"/>
                    <a:pt x="180408" y="22225"/>
                    <a:pt x="180408" y="43202"/>
                  </a:cubicBezTo>
                  <a:cubicBezTo>
                    <a:pt x="180408" y="43202"/>
                    <a:pt x="180408" y="43202"/>
                    <a:pt x="159317" y="43202"/>
                  </a:cubicBezTo>
                  <a:cubicBezTo>
                    <a:pt x="159317" y="43202"/>
                    <a:pt x="159317" y="43202"/>
                    <a:pt x="159317" y="22225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695"/>
                    <a:pt x="338138" y="169069"/>
                  </a:cubicBezTo>
                  <a:cubicBezTo>
                    <a:pt x="338138" y="262443"/>
                    <a:pt x="262443" y="338138"/>
                    <a:pt x="169069" y="338138"/>
                  </a:cubicBezTo>
                  <a:cubicBezTo>
                    <a:pt x="75695" y="338138"/>
                    <a:pt x="0" y="262443"/>
                    <a:pt x="0" y="169069"/>
                  </a:cubicBezTo>
                  <a:cubicBezTo>
                    <a:pt x="0" y="75695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77ED2BD5-536D-4FC4-9712-68AC6F19F57D}"/>
                </a:ext>
              </a:extLst>
            </p:cNvPr>
            <p:cNvSpPr>
              <a:spLocks/>
            </p:cNvSpPr>
            <p:nvPr/>
          </p:nvSpPr>
          <p:spPr bwMode="auto">
            <a:xfrm rot="19800000">
              <a:off x="1321" y="1034"/>
              <a:ext cx="353" cy="353"/>
            </a:xfrm>
            <a:custGeom>
              <a:avLst/>
              <a:gdLst>
                <a:gd name="connsiteX0" fmla="*/ 102452 w 338138"/>
                <a:gd name="connsiteY0" fmla="*/ 116974 h 338138"/>
                <a:gd name="connsiteX1" fmla="*/ 158700 w 338138"/>
                <a:gd name="connsiteY1" fmla="*/ 150395 h 338138"/>
                <a:gd name="connsiteX2" fmla="*/ 169165 w 338138"/>
                <a:gd name="connsiteY2" fmla="*/ 147721 h 338138"/>
                <a:gd name="connsiteX3" fmla="*/ 183554 w 338138"/>
                <a:gd name="connsiteY3" fmla="*/ 154406 h 338138"/>
                <a:gd name="connsiteX4" fmla="*/ 238495 w 338138"/>
                <a:gd name="connsiteY4" fmla="*/ 122321 h 338138"/>
                <a:gd name="connsiteX5" fmla="*/ 246343 w 338138"/>
                <a:gd name="connsiteY5" fmla="*/ 123658 h 338138"/>
                <a:gd name="connsiteX6" fmla="*/ 243727 w 338138"/>
                <a:gd name="connsiteY6" fmla="*/ 130342 h 338138"/>
                <a:gd name="connsiteX7" fmla="*/ 188787 w 338138"/>
                <a:gd name="connsiteY7" fmla="*/ 163763 h 338138"/>
                <a:gd name="connsiteX8" fmla="*/ 190095 w 338138"/>
                <a:gd name="connsiteY8" fmla="*/ 169111 h 338138"/>
                <a:gd name="connsiteX9" fmla="*/ 169165 w 338138"/>
                <a:gd name="connsiteY9" fmla="*/ 190500 h 338138"/>
                <a:gd name="connsiteX10" fmla="*/ 148235 w 338138"/>
                <a:gd name="connsiteY10" fmla="*/ 169111 h 338138"/>
                <a:gd name="connsiteX11" fmla="*/ 91987 w 338138"/>
                <a:gd name="connsiteY11" fmla="*/ 135690 h 338138"/>
                <a:gd name="connsiteX12" fmla="*/ 88063 w 338138"/>
                <a:gd name="connsiteY12" fmla="*/ 120984 h 338138"/>
                <a:gd name="connsiteX13" fmla="*/ 102452 w 338138"/>
                <a:gd name="connsiteY13" fmla="*/ 116974 h 338138"/>
                <a:gd name="connsiteX14" fmla="*/ 159317 w 338138"/>
                <a:gd name="connsiteY14" fmla="*/ 22225 h 338138"/>
                <a:gd name="connsiteX15" fmla="*/ 22225 w 338138"/>
                <a:gd name="connsiteY15" fmla="*/ 158580 h 338138"/>
                <a:gd name="connsiteX16" fmla="*/ 43316 w 338138"/>
                <a:gd name="connsiteY16" fmla="*/ 158580 h 338138"/>
                <a:gd name="connsiteX17" fmla="*/ 43316 w 338138"/>
                <a:gd name="connsiteY17" fmla="*/ 179558 h 338138"/>
                <a:gd name="connsiteX18" fmla="*/ 22225 w 338138"/>
                <a:gd name="connsiteY18" fmla="*/ 179558 h 338138"/>
                <a:gd name="connsiteX19" fmla="*/ 159317 w 338138"/>
                <a:gd name="connsiteY19" fmla="*/ 315913 h 338138"/>
                <a:gd name="connsiteX20" fmla="*/ 159317 w 338138"/>
                <a:gd name="connsiteY20" fmla="*/ 294936 h 338138"/>
                <a:gd name="connsiteX21" fmla="*/ 180408 w 338138"/>
                <a:gd name="connsiteY21" fmla="*/ 294936 h 338138"/>
                <a:gd name="connsiteX22" fmla="*/ 180408 w 338138"/>
                <a:gd name="connsiteY22" fmla="*/ 315913 h 338138"/>
                <a:gd name="connsiteX23" fmla="*/ 317500 w 338138"/>
                <a:gd name="connsiteY23" fmla="*/ 179558 h 338138"/>
                <a:gd name="connsiteX24" fmla="*/ 296409 w 338138"/>
                <a:gd name="connsiteY24" fmla="*/ 179558 h 338138"/>
                <a:gd name="connsiteX25" fmla="*/ 296409 w 338138"/>
                <a:gd name="connsiteY25" fmla="*/ 158580 h 338138"/>
                <a:gd name="connsiteX26" fmla="*/ 317500 w 338138"/>
                <a:gd name="connsiteY26" fmla="*/ 158580 h 338138"/>
                <a:gd name="connsiteX27" fmla="*/ 180408 w 338138"/>
                <a:gd name="connsiteY27" fmla="*/ 22225 h 338138"/>
                <a:gd name="connsiteX28" fmla="*/ 180408 w 338138"/>
                <a:gd name="connsiteY28" fmla="*/ 43202 h 338138"/>
                <a:gd name="connsiteX29" fmla="*/ 159317 w 338138"/>
                <a:gd name="connsiteY29" fmla="*/ 43202 h 338138"/>
                <a:gd name="connsiteX30" fmla="*/ 159317 w 338138"/>
                <a:gd name="connsiteY30" fmla="*/ 22225 h 338138"/>
                <a:gd name="connsiteX31" fmla="*/ 169069 w 338138"/>
                <a:gd name="connsiteY31" fmla="*/ 0 h 338138"/>
                <a:gd name="connsiteX32" fmla="*/ 338138 w 338138"/>
                <a:gd name="connsiteY32" fmla="*/ 169069 h 338138"/>
                <a:gd name="connsiteX33" fmla="*/ 169069 w 338138"/>
                <a:gd name="connsiteY33" fmla="*/ 338138 h 338138"/>
                <a:gd name="connsiteX34" fmla="*/ 0 w 338138"/>
                <a:gd name="connsiteY34" fmla="*/ 169069 h 338138"/>
                <a:gd name="connsiteX35" fmla="*/ 169069 w 338138"/>
                <a:gd name="connsiteY35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8138" h="338138">
                  <a:moveTo>
                    <a:pt x="102452" y="116974"/>
                  </a:moveTo>
                  <a:cubicBezTo>
                    <a:pt x="158700" y="150395"/>
                    <a:pt x="158700" y="150395"/>
                    <a:pt x="158700" y="150395"/>
                  </a:cubicBezTo>
                  <a:cubicBezTo>
                    <a:pt x="162624" y="149058"/>
                    <a:pt x="165241" y="147721"/>
                    <a:pt x="169165" y="147721"/>
                  </a:cubicBezTo>
                  <a:cubicBezTo>
                    <a:pt x="174397" y="147721"/>
                    <a:pt x="179630" y="150395"/>
                    <a:pt x="183554" y="154406"/>
                  </a:cubicBezTo>
                  <a:cubicBezTo>
                    <a:pt x="238495" y="122321"/>
                    <a:pt x="238495" y="122321"/>
                    <a:pt x="238495" y="122321"/>
                  </a:cubicBezTo>
                  <a:cubicBezTo>
                    <a:pt x="241111" y="119648"/>
                    <a:pt x="245035" y="120984"/>
                    <a:pt x="246343" y="123658"/>
                  </a:cubicBezTo>
                  <a:cubicBezTo>
                    <a:pt x="247651" y="126332"/>
                    <a:pt x="246343" y="129006"/>
                    <a:pt x="243727" y="130342"/>
                  </a:cubicBezTo>
                  <a:cubicBezTo>
                    <a:pt x="188787" y="163763"/>
                    <a:pt x="188787" y="163763"/>
                    <a:pt x="188787" y="163763"/>
                  </a:cubicBezTo>
                  <a:cubicBezTo>
                    <a:pt x="190095" y="165100"/>
                    <a:pt x="190095" y="167774"/>
                    <a:pt x="190095" y="169111"/>
                  </a:cubicBezTo>
                  <a:cubicBezTo>
                    <a:pt x="190095" y="181142"/>
                    <a:pt x="180938" y="190500"/>
                    <a:pt x="169165" y="190500"/>
                  </a:cubicBezTo>
                  <a:cubicBezTo>
                    <a:pt x="157392" y="190500"/>
                    <a:pt x="148235" y="181142"/>
                    <a:pt x="148235" y="169111"/>
                  </a:cubicBezTo>
                  <a:cubicBezTo>
                    <a:pt x="91987" y="135690"/>
                    <a:pt x="91987" y="135690"/>
                    <a:pt x="91987" y="135690"/>
                  </a:cubicBezTo>
                  <a:cubicBezTo>
                    <a:pt x="86754" y="133016"/>
                    <a:pt x="84138" y="126332"/>
                    <a:pt x="88063" y="120984"/>
                  </a:cubicBezTo>
                  <a:cubicBezTo>
                    <a:pt x="90679" y="115637"/>
                    <a:pt x="97219" y="114300"/>
                    <a:pt x="102452" y="116974"/>
                  </a:cubicBezTo>
                  <a:close/>
                  <a:moveTo>
                    <a:pt x="159317" y="22225"/>
                  </a:moveTo>
                  <a:cubicBezTo>
                    <a:pt x="86817" y="27469"/>
                    <a:pt x="27498" y="86469"/>
                    <a:pt x="22225" y="158580"/>
                  </a:cubicBezTo>
                  <a:cubicBezTo>
                    <a:pt x="22225" y="158580"/>
                    <a:pt x="22225" y="158580"/>
                    <a:pt x="43316" y="158580"/>
                  </a:cubicBezTo>
                  <a:cubicBezTo>
                    <a:pt x="43316" y="158580"/>
                    <a:pt x="43316" y="158580"/>
                    <a:pt x="43316" y="179558"/>
                  </a:cubicBezTo>
                  <a:cubicBezTo>
                    <a:pt x="43316" y="179558"/>
                    <a:pt x="43316" y="179558"/>
                    <a:pt x="22225" y="179558"/>
                  </a:cubicBezTo>
                  <a:cubicBezTo>
                    <a:pt x="27498" y="251669"/>
                    <a:pt x="86817" y="310669"/>
                    <a:pt x="159317" y="315913"/>
                  </a:cubicBezTo>
                  <a:cubicBezTo>
                    <a:pt x="159317" y="315913"/>
                    <a:pt x="159317" y="315913"/>
                    <a:pt x="159317" y="294936"/>
                  </a:cubicBezTo>
                  <a:cubicBezTo>
                    <a:pt x="159317" y="294936"/>
                    <a:pt x="159317" y="294936"/>
                    <a:pt x="180408" y="294936"/>
                  </a:cubicBezTo>
                  <a:cubicBezTo>
                    <a:pt x="180408" y="294936"/>
                    <a:pt x="180408" y="294936"/>
                    <a:pt x="180408" y="315913"/>
                  </a:cubicBezTo>
                  <a:cubicBezTo>
                    <a:pt x="252909" y="310669"/>
                    <a:pt x="312227" y="251669"/>
                    <a:pt x="317500" y="179558"/>
                  </a:cubicBezTo>
                  <a:cubicBezTo>
                    <a:pt x="317500" y="179558"/>
                    <a:pt x="317500" y="179558"/>
                    <a:pt x="296409" y="179558"/>
                  </a:cubicBezTo>
                  <a:cubicBezTo>
                    <a:pt x="296409" y="179558"/>
                    <a:pt x="296409" y="179558"/>
                    <a:pt x="296409" y="158580"/>
                  </a:cubicBezTo>
                  <a:cubicBezTo>
                    <a:pt x="296409" y="158580"/>
                    <a:pt x="296409" y="158580"/>
                    <a:pt x="317500" y="158580"/>
                  </a:cubicBezTo>
                  <a:cubicBezTo>
                    <a:pt x="312227" y="86469"/>
                    <a:pt x="252909" y="27469"/>
                    <a:pt x="180408" y="22225"/>
                  </a:cubicBezTo>
                  <a:cubicBezTo>
                    <a:pt x="180408" y="22225"/>
                    <a:pt x="180408" y="22225"/>
                    <a:pt x="180408" y="43202"/>
                  </a:cubicBezTo>
                  <a:cubicBezTo>
                    <a:pt x="180408" y="43202"/>
                    <a:pt x="180408" y="43202"/>
                    <a:pt x="159317" y="43202"/>
                  </a:cubicBezTo>
                  <a:cubicBezTo>
                    <a:pt x="159317" y="43202"/>
                    <a:pt x="159317" y="43202"/>
                    <a:pt x="159317" y="22225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695"/>
                    <a:pt x="338138" y="169069"/>
                  </a:cubicBezTo>
                  <a:cubicBezTo>
                    <a:pt x="338138" y="262443"/>
                    <a:pt x="262443" y="338138"/>
                    <a:pt x="169069" y="338138"/>
                  </a:cubicBezTo>
                  <a:cubicBezTo>
                    <a:pt x="75695" y="338138"/>
                    <a:pt x="0" y="262443"/>
                    <a:pt x="0" y="169069"/>
                  </a:cubicBezTo>
                  <a:cubicBezTo>
                    <a:pt x="0" y="75695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1789263" y="1187909"/>
            <a:ext cx="1640479" cy="557584"/>
            <a:chOff x="1789263" y="1187909"/>
            <a:chExt cx="1640479" cy="557584"/>
          </a:xfrm>
        </p:grpSpPr>
        <p:sp>
          <p:nvSpPr>
            <p:cNvPr id="13" name="文本框 144">
              <a:extLst>
                <a:ext uri="{FF2B5EF4-FFF2-40B4-BE49-F238E27FC236}">
                  <a16:creationId xmlns:a16="http://schemas.microsoft.com/office/drawing/2014/main" id="{9E67ED1B-855E-4ACD-83F1-C26EE8916150}"/>
                </a:ext>
              </a:extLst>
            </p:cNvPr>
            <p:cNvSpPr txBox="1"/>
            <p:nvPr/>
          </p:nvSpPr>
          <p:spPr>
            <a:xfrm>
              <a:off x="1789263" y="1187909"/>
              <a:ext cx="1640479" cy="211586"/>
            </a:xfrm>
            <a:prstGeom prst="rect">
              <a:avLst/>
            </a:prstGeom>
            <a:noFill/>
          </p:spPr>
          <p:txBody>
            <a:bodyPr wrap="none">
              <a:normAutofit fontScale="62500" lnSpcReduction="20000"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333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  <a:endParaRPr lang="zh-CN" altLang="en-US" sz="1333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4" name="文本框 145">
              <a:extLst>
                <a:ext uri="{FF2B5EF4-FFF2-40B4-BE49-F238E27FC236}">
                  <a16:creationId xmlns:a16="http://schemas.microsoft.com/office/drawing/2014/main" id="{B8F19060-DFBF-4A0B-9364-9B12673DF58D}"/>
                </a:ext>
              </a:extLst>
            </p:cNvPr>
            <p:cNvSpPr txBox="1"/>
            <p:nvPr/>
          </p:nvSpPr>
          <p:spPr>
            <a:xfrm>
              <a:off x="1789263" y="1399495"/>
              <a:ext cx="1640479" cy="345998"/>
            </a:xfrm>
            <a:prstGeom prst="rect">
              <a:avLst/>
            </a:prstGeom>
            <a:noFill/>
          </p:spPr>
          <p:txBody>
            <a:bodyPr wrap="square">
              <a:normAutofit fontScale="55000" lnSpcReduction="20000"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/>
                <a:t>此部分内容作为文字排版占位显示</a:t>
              </a:r>
              <a:br>
                <a:rPr lang="zh-CN" altLang="en-US" sz="1200" dirty="0"/>
              </a:br>
              <a:r>
                <a:rPr lang="zh-CN" altLang="en-US" sz="1200" dirty="0"/>
                <a:t>（建议使用主题字体）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6951935" y="1960880"/>
            <a:ext cx="1640479" cy="557583"/>
            <a:chOff x="6951935" y="1960880"/>
            <a:chExt cx="1640479" cy="557583"/>
          </a:xfrm>
        </p:grpSpPr>
        <p:sp>
          <p:nvSpPr>
            <p:cNvPr id="15" name="文本框 146">
              <a:extLst>
                <a:ext uri="{FF2B5EF4-FFF2-40B4-BE49-F238E27FC236}">
                  <a16:creationId xmlns:a16="http://schemas.microsoft.com/office/drawing/2014/main" id="{2E47A06E-90BD-4AD1-B990-919755F97667}"/>
                </a:ext>
              </a:extLst>
            </p:cNvPr>
            <p:cNvSpPr txBox="1"/>
            <p:nvPr/>
          </p:nvSpPr>
          <p:spPr>
            <a:xfrm>
              <a:off x="6951935" y="1960880"/>
              <a:ext cx="1640479" cy="211586"/>
            </a:xfrm>
            <a:prstGeom prst="rect">
              <a:avLst/>
            </a:prstGeom>
            <a:noFill/>
          </p:spPr>
          <p:txBody>
            <a:bodyPr wrap="none">
              <a:normAutofit fontScale="62500" lnSpcReduction="20000"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333" b="1" dirty="0">
                  <a:solidFill>
                    <a:schemeClr val="accent6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6" name="文本框 147">
              <a:extLst>
                <a:ext uri="{FF2B5EF4-FFF2-40B4-BE49-F238E27FC236}">
                  <a16:creationId xmlns:a16="http://schemas.microsoft.com/office/drawing/2014/main" id="{41B8AAD6-C4BD-462E-9279-D26268D3D7A0}"/>
                </a:ext>
              </a:extLst>
            </p:cNvPr>
            <p:cNvSpPr txBox="1"/>
            <p:nvPr/>
          </p:nvSpPr>
          <p:spPr>
            <a:xfrm>
              <a:off x="6951935" y="2172465"/>
              <a:ext cx="1640479" cy="345998"/>
            </a:xfrm>
            <a:prstGeom prst="rect">
              <a:avLst/>
            </a:prstGeom>
            <a:noFill/>
          </p:spPr>
          <p:txBody>
            <a:bodyPr wrap="square">
              <a:normAutofit fontScale="55000" lnSpcReduction="20000"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/>
                <a:t>此部分内容作为文字排版占位显示</a:t>
              </a:r>
              <a:br>
                <a:rPr lang="zh-CN" altLang="en-US" sz="1200"/>
              </a:br>
              <a:r>
                <a:rPr lang="zh-CN" altLang="en-US" sz="1200"/>
                <a:t>（建议使用主题字体）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86CC6DC3-DC61-4B60-A5AD-149723E59F28}"/>
              </a:ext>
            </a:extLst>
          </p:cNvPr>
          <p:cNvGrpSpPr/>
          <p:nvPr/>
        </p:nvGrpSpPr>
        <p:grpSpPr>
          <a:xfrm>
            <a:off x="539354" y="3720580"/>
            <a:ext cx="8065293" cy="687152"/>
            <a:chOff x="456969" y="4913203"/>
            <a:chExt cx="11338479" cy="966021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786A085A-3D3E-4742-A0DE-1AFE486044F0}"/>
                </a:ext>
              </a:extLst>
            </p:cNvPr>
            <p:cNvCxnSpPr/>
            <p:nvPr/>
          </p:nvCxnSpPr>
          <p:spPr>
            <a:xfrm>
              <a:off x="2724665" y="4913203"/>
              <a:ext cx="0" cy="966021"/>
            </a:xfrm>
            <a:prstGeom prst="line">
              <a:avLst/>
            </a:prstGeom>
            <a:ln w="9525">
              <a:solidFill>
                <a:schemeClr val="bg2">
                  <a:lumMod val="85000"/>
                </a:schemeClr>
              </a:solidFill>
              <a:prstDash val="dash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42A90C79-A89D-4579-AB4D-C7DC2A8BFA2C}"/>
                </a:ext>
              </a:extLst>
            </p:cNvPr>
            <p:cNvCxnSpPr/>
            <p:nvPr/>
          </p:nvCxnSpPr>
          <p:spPr>
            <a:xfrm>
              <a:off x="4992361" y="4913203"/>
              <a:ext cx="0" cy="966021"/>
            </a:xfrm>
            <a:prstGeom prst="line">
              <a:avLst/>
            </a:prstGeom>
            <a:ln w="9525">
              <a:solidFill>
                <a:schemeClr val="bg2">
                  <a:lumMod val="85000"/>
                </a:schemeClr>
              </a:solidFill>
              <a:prstDash val="dash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9E93B431-91E9-41C3-93AB-1EAD451C06FB}"/>
                </a:ext>
              </a:extLst>
            </p:cNvPr>
            <p:cNvCxnSpPr/>
            <p:nvPr/>
          </p:nvCxnSpPr>
          <p:spPr>
            <a:xfrm>
              <a:off x="7260057" y="4913203"/>
              <a:ext cx="0" cy="966021"/>
            </a:xfrm>
            <a:prstGeom prst="line">
              <a:avLst/>
            </a:prstGeom>
            <a:ln w="9525">
              <a:solidFill>
                <a:schemeClr val="bg2">
                  <a:lumMod val="85000"/>
                </a:schemeClr>
              </a:solidFill>
              <a:prstDash val="dash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9EE04584-9493-4EE8-9D35-EAF1CECA74B2}"/>
                </a:ext>
              </a:extLst>
            </p:cNvPr>
            <p:cNvCxnSpPr/>
            <p:nvPr/>
          </p:nvCxnSpPr>
          <p:spPr>
            <a:xfrm>
              <a:off x="9527753" y="4913203"/>
              <a:ext cx="0" cy="966021"/>
            </a:xfrm>
            <a:prstGeom prst="line">
              <a:avLst/>
            </a:prstGeom>
            <a:ln w="9525">
              <a:solidFill>
                <a:schemeClr val="bg2">
                  <a:lumMod val="85000"/>
                </a:schemeClr>
              </a:solidFill>
              <a:prstDash val="dash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100C1014-3967-414C-993A-0323F33874BB}"/>
                </a:ext>
              </a:extLst>
            </p:cNvPr>
            <p:cNvGrpSpPr/>
            <p:nvPr/>
          </p:nvGrpSpPr>
          <p:grpSpPr>
            <a:xfrm>
              <a:off x="456969" y="5006784"/>
              <a:ext cx="2267696" cy="840413"/>
              <a:chOff x="456969" y="5018472"/>
              <a:chExt cx="2267696" cy="840413"/>
            </a:xfrm>
          </p:grpSpPr>
          <p:sp>
            <p:nvSpPr>
              <p:cNvPr id="37" name="文本框 166">
                <a:extLst>
                  <a:ext uri="{FF2B5EF4-FFF2-40B4-BE49-F238E27FC236}">
                    <a16:creationId xmlns:a16="http://schemas.microsoft.com/office/drawing/2014/main" id="{ABF915C1-D721-44F7-96ED-4524469F8AC7}"/>
                  </a:ext>
                </a:extLst>
              </p:cNvPr>
              <p:cNvSpPr txBox="1"/>
              <p:nvPr/>
            </p:nvSpPr>
            <p:spPr>
              <a:xfrm>
                <a:off x="456969" y="5018472"/>
                <a:ext cx="2267696" cy="338554"/>
              </a:xfrm>
              <a:prstGeom prst="rect">
                <a:avLst/>
              </a:prstGeom>
              <a:noFill/>
            </p:spPr>
            <p:txBody>
              <a:bodyPr wrap="none">
                <a:normAutofit fontScale="4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b="1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8" name="文本框 167">
                <a:extLst>
                  <a:ext uri="{FF2B5EF4-FFF2-40B4-BE49-F238E27FC236}">
                    <a16:creationId xmlns:a16="http://schemas.microsoft.com/office/drawing/2014/main" id="{FF358C28-B3C1-4F71-B401-80B6EEC2A17D}"/>
                  </a:ext>
                </a:extLst>
              </p:cNvPr>
              <p:cNvSpPr txBox="1"/>
              <p:nvPr/>
            </p:nvSpPr>
            <p:spPr>
              <a:xfrm>
                <a:off x="456969" y="5397220"/>
                <a:ext cx="2267696" cy="461665"/>
              </a:xfrm>
              <a:prstGeom prst="rect">
                <a:avLst/>
              </a:prstGeom>
              <a:noFill/>
            </p:spPr>
            <p:txBody>
              <a:bodyPr wrap="square">
                <a:normAutofit fontScale="62500" lnSpcReduction="20000"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</a:p>
            </p:txBody>
          </p: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93AAF08A-7616-453D-9AF2-2892558AE4B4}"/>
                </a:ext>
              </a:extLst>
            </p:cNvPr>
            <p:cNvGrpSpPr/>
            <p:nvPr/>
          </p:nvGrpSpPr>
          <p:grpSpPr>
            <a:xfrm>
              <a:off x="2724665" y="5006784"/>
              <a:ext cx="2267696" cy="840413"/>
              <a:chOff x="2724664" y="5018472"/>
              <a:chExt cx="2267696" cy="840413"/>
            </a:xfrm>
          </p:grpSpPr>
          <p:sp>
            <p:nvSpPr>
              <p:cNvPr id="35" name="文本框 164">
                <a:extLst>
                  <a:ext uri="{FF2B5EF4-FFF2-40B4-BE49-F238E27FC236}">
                    <a16:creationId xmlns:a16="http://schemas.microsoft.com/office/drawing/2014/main" id="{D80822DD-9D96-4760-A089-037848BD9AC8}"/>
                  </a:ext>
                </a:extLst>
              </p:cNvPr>
              <p:cNvSpPr txBox="1"/>
              <p:nvPr/>
            </p:nvSpPr>
            <p:spPr>
              <a:xfrm>
                <a:off x="2724664" y="5018472"/>
                <a:ext cx="2267696" cy="338554"/>
              </a:xfrm>
              <a:prstGeom prst="rect">
                <a:avLst/>
              </a:prstGeom>
              <a:noFill/>
            </p:spPr>
            <p:txBody>
              <a:bodyPr wrap="none">
                <a:normAutofit fontScale="4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b="1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36" name="文本框 165">
                <a:extLst>
                  <a:ext uri="{FF2B5EF4-FFF2-40B4-BE49-F238E27FC236}">
                    <a16:creationId xmlns:a16="http://schemas.microsoft.com/office/drawing/2014/main" id="{DDC86914-18E8-4AD3-8FD6-2D51A42D8E32}"/>
                  </a:ext>
                </a:extLst>
              </p:cNvPr>
              <p:cNvSpPr txBox="1"/>
              <p:nvPr/>
            </p:nvSpPr>
            <p:spPr>
              <a:xfrm>
                <a:off x="2724664" y="5397220"/>
                <a:ext cx="2267696" cy="461665"/>
              </a:xfrm>
              <a:prstGeom prst="rect">
                <a:avLst/>
              </a:prstGeom>
              <a:noFill/>
            </p:spPr>
            <p:txBody>
              <a:bodyPr wrap="square">
                <a:normAutofit fontScale="62500" lnSpcReduction="20000"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828FBE65-9E3B-4269-A68E-2CE044755E55}"/>
                </a:ext>
              </a:extLst>
            </p:cNvPr>
            <p:cNvGrpSpPr/>
            <p:nvPr/>
          </p:nvGrpSpPr>
          <p:grpSpPr>
            <a:xfrm>
              <a:off x="4992361" y="5006784"/>
              <a:ext cx="2267696" cy="824511"/>
              <a:chOff x="4992359" y="5018472"/>
              <a:chExt cx="2267696" cy="824511"/>
            </a:xfrm>
          </p:grpSpPr>
          <p:sp>
            <p:nvSpPr>
              <p:cNvPr id="33" name="文本框 162">
                <a:extLst>
                  <a:ext uri="{FF2B5EF4-FFF2-40B4-BE49-F238E27FC236}">
                    <a16:creationId xmlns:a16="http://schemas.microsoft.com/office/drawing/2014/main" id="{8726D91A-7527-474E-A1CD-CE35E88914A8}"/>
                  </a:ext>
                </a:extLst>
              </p:cNvPr>
              <p:cNvSpPr txBox="1"/>
              <p:nvPr/>
            </p:nvSpPr>
            <p:spPr>
              <a:xfrm>
                <a:off x="4992359" y="5018472"/>
                <a:ext cx="2267696" cy="338554"/>
              </a:xfrm>
              <a:prstGeom prst="rect">
                <a:avLst/>
              </a:prstGeom>
              <a:noFill/>
            </p:spPr>
            <p:txBody>
              <a:bodyPr wrap="none">
                <a:normAutofit fontScale="4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34" name="文本框 163">
                <a:extLst>
                  <a:ext uri="{FF2B5EF4-FFF2-40B4-BE49-F238E27FC236}">
                    <a16:creationId xmlns:a16="http://schemas.microsoft.com/office/drawing/2014/main" id="{327A7ABB-92B3-42A6-94BF-FFCF1A3C889D}"/>
                  </a:ext>
                </a:extLst>
              </p:cNvPr>
              <p:cNvSpPr txBox="1"/>
              <p:nvPr/>
            </p:nvSpPr>
            <p:spPr>
              <a:xfrm>
                <a:off x="4992359" y="5397220"/>
                <a:ext cx="2267696" cy="445763"/>
              </a:xfrm>
              <a:prstGeom prst="rect">
                <a:avLst/>
              </a:prstGeom>
              <a:noFill/>
            </p:spPr>
            <p:txBody>
              <a:bodyPr wrap="square">
                <a:normAutofit fontScale="55000" lnSpcReduction="20000"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</a:p>
            </p:txBody>
          </p: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6219AFC5-3FE0-431F-8439-CF807F16299A}"/>
                </a:ext>
              </a:extLst>
            </p:cNvPr>
            <p:cNvGrpSpPr/>
            <p:nvPr/>
          </p:nvGrpSpPr>
          <p:grpSpPr>
            <a:xfrm>
              <a:off x="7260057" y="5006784"/>
              <a:ext cx="2267696" cy="824511"/>
              <a:chOff x="7260054" y="5018472"/>
              <a:chExt cx="2267696" cy="824511"/>
            </a:xfrm>
          </p:grpSpPr>
          <p:sp>
            <p:nvSpPr>
              <p:cNvPr id="31" name="文本框 160">
                <a:extLst>
                  <a:ext uri="{FF2B5EF4-FFF2-40B4-BE49-F238E27FC236}">
                    <a16:creationId xmlns:a16="http://schemas.microsoft.com/office/drawing/2014/main" id="{82B824EC-003B-457A-9827-4D0629A8C229}"/>
                  </a:ext>
                </a:extLst>
              </p:cNvPr>
              <p:cNvSpPr txBox="1"/>
              <p:nvPr/>
            </p:nvSpPr>
            <p:spPr>
              <a:xfrm>
                <a:off x="7260054" y="5018472"/>
                <a:ext cx="2267696" cy="338554"/>
              </a:xfrm>
              <a:prstGeom prst="rect">
                <a:avLst/>
              </a:prstGeom>
              <a:noFill/>
            </p:spPr>
            <p:txBody>
              <a:bodyPr wrap="none">
                <a:normAutofit fontScale="4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b="1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32" name="文本框 161">
                <a:extLst>
                  <a:ext uri="{FF2B5EF4-FFF2-40B4-BE49-F238E27FC236}">
                    <a16:creationId xmlns:a16="http://schemas.microsoft.com/office/drawing/2014/main" id="{67EB0F20-252F-4CC4-B770-B4329CE22422}"/>
                  </a:ext>
                </a:extLst>
              </p:cNvPr>
              <p:cNvSpPr txBox="1"/>
              <p:nvPr/>
            </p:nvSpPr>
            <p:spPr>
              <a:xfrm>
                <a:off x="7260054" y="5397220"/>
                <a:ext cx="2267696" cy="445763"/>
              </a:xfrm>
              <a:prstGeom prst="rect">
                <a:avLst/>
              </a:prstGeom>
              <a:noFill/>
            </p:spPr>
            <p:txBody>
              <a:bodyPr wrap="square">
                <a:normAutofit fontScale="55000" lnSpcReduction="20000"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4BC2E113-123E-4262-A490-521B5F2F5243}"/>
                </a:ext>
              </a:extLst>
            </p:cNvPr>
            <p:cNvGrpSpPr/>
            <p:nvPr/>
          </p:nvGrpSpPr>
          <p:grpSpPr>
            <a:xfrm>
              <a:off x="9527752" y="5006784"/>
              <a:ext cx="2267696" cy="824511"/>
              <a:chOff x="9527752" y="5018472"/>
              <a:chExt cx="2267696" cy="824511"/>
            </a:xfrm>
          </p:grpSpPr>
          <p:sp>
            <p:nvSpPr>
              <p:cNvPr id="29" name="文本框 158">
                <a:extLst>
                  <a:ext uri="{FF2B5EF4-FFF2-40B4-BE49-F238E27FC236}">
                    <a16:creationId xmlns:a16="http://schemas.microsoft.com/office/drawing/2014/main" id="{53C56EF4-233F-428E-AABF-5F81359F69AE}"/>
                  </a:ext>
                </a:extLst>
              </p:cNvPr>
              <p:cNvSpPr txBox="1"/>
              <p:nvPr/>
            </p:nvSpPr>
            <p:spPr>
              <a:xfrm>
                <a:off x="9527752" y="5018472"/>
                <a:ext cx="2267696" cy="338554"/>
              </a:xfrm>
              <a:prstGeom prst="rect">
                <a:avLst/>
              </a:prstGeom>
              <a:noFill/>
            </p:spPr>
            <p:txBody>
              <a:bodyPr wrap="none">
                <a:normAutofit fontScale="4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b="1">
                    <a:solidFill>
                      <a:schemeClr val="accent5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30" name="文本框 159">
                <a:extLst>
                  <a:ext uri="{FF2B5EF4-FFF2-40B4-BE49-F238E27FC236}">
                    <a16:creationId xmlns:a16="http://schemas.microsoft.com/office/drawing/2014/main" id="{397B5F75-9064-4484-8F55-D1A3E19053B8}"/>
                  </a:ext>
                </a:extLst>
              </p:cNvPr>
              <p:cNvSpPr txBox="1"/>
              <p:nvPr/>
            </p:nvSpPr>
            <p:spPr>
              <a:xfrm>
                <a:off x="9527752" y="5397220"/>
                <a:ext cx="2267696" cy="445763"/>
              </a:xfrm>
              <a:prstGeom prst="rect">
                <a:avLst/>
              </a:prstGeom>
              <a:noFill/>
            </p:spPr>
            <p:txBody>
              <a:bodyPr wrap="square">
                <a:normAutofit fontScale="55000" lnSpcReduction="20000"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</a:p>
            </p:txBody>
          </p:sp>
        </p:grpSp>
      </p:grpSp>
      <p:grpSp>
        <p:nvGrpSpPr>
          <p:cNvPr id="67" name="组合 66"/>
          <p:cNvGrpSpPr/>
          <p:nvPr/>
        </p:nvGrpSpPr>
        <p:grpSpPr>
          <a:xfrm>
            <a:off x="4815028" y="1187909"/>
            <a:ext cx="1640479" cy="557584"/>
            <a:chOff x="4815028" y="1187909"/>
            <a:chExt cx="1640479" cy="557584"/>
          </a:xfrm>
        </p:grpSpPr>
        <p:sp>
          <p:nvSpPr>
            <p:cNvPr id="18" name="文本框 194">
              <a:extLst>
                <a:ext uri="{FF2B5EF4-FFF2-40B4-BE49-F238E27FC236}">
                  <a16:creationId xmlns:a16="http://schemas.microsoft.com/office/drawing/2014/main" id="{CBD97E14-433C-4C79-8E7B-F41F65057DAD}"/>
                </a:ext>
              </a:extLst>
            </p:cNvPr>
            <p:cNvSpPr txBox="1"/>
            <p:nvPr/>
          </p:nvSpPr>
          <p:spPr>
            <a:xfrm>
              <a:off x="4815028" y="1187909"/>
              <a:ext cx="1640479" cy="211586"/>
            </a:xfrm>
            <a:prstGeom prst="rect">
              <a:avLst/>
            </a:prstGeom>
            <a:noFill/>
          </p:spPr>
          <p:txBody>
            <a:bodyPr wrap="none">
              <a:normAutofit fontScale="62500" lnSpcReduction="20000"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333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  <a:endParaRPr lang="zh-CN" altLang="en-US" sz="1333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9" name="文本框 195">
              <a:extLst>
                <a:ext uri="{FF2B5EF4-FFF2-40B4-BE49-F238E27FC236}">
                  <a16:creationId xmlns:a16="http://schemas.microsoft.com/office/drawing/2014/main" id="{20F9C0F1-A74D-41B6-A2F2-5B3872DECFD6}"/>
                </a:ext>
              </a:extLst>
            </p:cNvPr>
            <p:cNvSpPr txBox="1"/>
            <p:nvPr/>
          </p:nvSpPr>
          <p:spPr>
            <a:xfrm>
              <a:off x="4815028" y="1399495"/>
              <a:ext cx="1640479" cy="345998"/>
            </a:xfrm>
            <a:prstGeom prst="rect">
              <a:avLst/>
            </a:prstGeom>
            <a:noFill/>
          </p:spPr>
          <p:txBody>
            <a:bodyPr wrap="square">
              <a:normAutofit fontScale="55000" lnSpcReduction="20000"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/>
                <a:t>此部分内容作为文字排版占位显示</a:t>
              </a:r>
              <a:br>
                <a:rPr lang="zh-CN" altLang="en-US" sz="1200" dirty="0"/>
              </a:br>
              <a:r>
                <a:rPr lang="zh-CN" altLang="en-US" sz="1200" dirty="0"/>
                <a:t>（建议使用主题字体）</a:t>
              </a:r>
            </a:p>
          </p:txBody>
        </p:sp>
      </p:grpSp>
      <p:pic>
        <p:nvPicPr>
          <p:cNvPr id="70" name="图片 69">
            <a:extLst>
              <a:ext uri="{FF2B5EF4-FFF2-40B4-BE49-F238E27FC236}">
                <a16:creationId xmlns:a16="http://schemas.microsoft.com/office/drawing/2014/main" id="{45AA0C2A-6E74-432F-A590-80B979006F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71" name="图片 70">
            <a:extLst>
              <a:ext uri="{FF2B5EF4-FFF2-40B4-BE49-F238E27FC236}">
                <a16:creationId xmlns:a16="http://schemas.microsoft.com/office/drawing/2014/main" id="{798BCDE0-BB3F-4B93-A3BA-7BCB8CBDB6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4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42315038-43F0-4B58-8D29-03601123208D}"/>
              </a:ext>
            </a:extLst>
          </p:cNvPr>
          <p:cNvGrpSpPr/>
          <p:nvPr/>
        </p:nvGrpSpPr>
        <p:grpSpPr>
          <a:xfrm>
            <a:off x="7382561" y="1843088"/>
            <a:ext cx="1578083" cy="2527697"/>
            <a:chOff x="9843415" y="2457450"/>
            <a:chExt cx="2104110" cy="3370263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7B9BFE8F-1297-44B4-804F-608C28958B58}"/>
                </a:ext>
              </a:extLst>
            </p:cNvPr>
            <p:cNvSpPr/>
            <p:nvPr/>
          </p:nvSpPr>
          <p:spPr bwMode="auto">
            <a:xfrm>
              <a:off x="9843415" y="3587750"/>
              <a:ext cx="2104110" cy="2239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此部分内容作为文字</a:t>
              </a:r>
              <a:b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排版占位显示</a:t>
              </a:r>
              <a:b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（建议使用主题字体）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CFE3E3E-0815-46B5-A5D7-C9543F2F3289}"/>
                </a:ext>
              </a:extLst>
            </p:cNvPr>
            <p:cNvSpPr/>
            <p:nvPr/>
          </p:nvSpPr>
          <p:spPr bwMode="auto">
            <a:xfrm>
              <a:off x="9843415" y="2457450"/>
              <a:ext cx="2104110" cy="1130300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/>
                <a:t>标题文本预设</a:t>
              </a: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1BEB0E2E-0BEF-4787-BE67-AAEE08A61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9471" y="2540532"/>
              <a:ext cx="491999" cy="491999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928C7EE1-4F1F-4A5F-BB1D-D02DAB18CA58}"/>
              </a:ext>
            </a:extLst>
          </p:cNvPr>
          <p:cNvGrpSpPr/>
          <p:nvPr/>
        </p:nvGrpSpPr>
        <p:grpSpPr>
          <a:xfrm>
            <a:off x="251222" y="1843088"/>
            <a:ext cx="1578083" cy="2527697"/>
            <a:chOff x="334963" y="2457450"/>
            <a:chExt cx="2104110" cy="3370263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4EBF621B-B0D7-45A5-B18A-E845624484A2}"/>
                </a:ext>
              </a:extLst>
            </p:cNvPr>
            <p:cNvSpPr/>
            <p:nvPr/>
          </p:nvSpPr>
          <p:spPr bwMode="auto">
            <a:xfrm>
              <a:off x="334963" y="3587750"/>
              <a:ext cx="2104110" cy="2239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此部分内容作为文字</a:t>
              </a:r>
              <a:b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排版占位显示</a:t>
              </a:r>
              <a:b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（建议使用主题字体）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841F38F2-4ED5-4832-8394-2C79A72D4DE1}"/>
                </a:ext>
              </a:extLst>
            </p:cNvPr>
            <p:cNvSpPr/>
            <p:nvPr/>
          </p:nvSpPr>
          <p:spPr bwMode="auto">
            <a:xfrm>
              <a:off x="334963" y="2457450"/>
              <a:ext cx="2104110" cy="1135063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/>
                <a:t>标题文本预设</a:t>
              </a:r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1C77E2EB-DB33-44E4-81FC-F6C2922A1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144" y="2531208"/>
              <a:ext cx="501748" cy="501748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921C9592-434E-42D0-A349-7B7C42FEB1C1}"/>
              </a:ext>
            </a:extLst>
          </p:cNvPr>
          <p:cNvGrpSpPr/>
          <p:nvPr/>
        </p:nvGrpSpPr>
        <p:grpSpPr>
          <a:xfrm>
            <a:off x="3606823" y="1545636"/>
            <a:ext cx="1998222" cy="3185907"/>
            <a:chOff x="4809097" y="2060848"/>
            <a:chExt cx="2664296" cy="4247876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ACD5A5A-0298-45CA-8D4F-CAD78CFF6044}"/>
                </a:ext>
              </a:extLst>
            </p:cNvPr>
            <p:cNvSpPr/>
            <p:nvPr/>
          </p:nvSpPr>
          <p:spPr bwMode="auto">
            <a:xfrm>
              <a:off x="4809097" y="3587749"/>
              <a:ext cx="2664296" cy="2720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此部分内容作为文字</a:t>
              </a:r>
              <a:b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排版占位显示</a:t>
              </a:r>
              <a:b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（建议使用主题字体）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24238B7-E59D-43B7-BD6D-F3B356EBE1BD}"/>
                </a:ext>
              </a:extLst>
            </p:cNvPr>
            <p:cNvSpPr/>
            <p:nvPr/>
          </p:nvSpPr>
          <p:spPr bwMode="auto">
            <a:xfrm>
              <a:off x="4809097" y="2060848"/>
              <a:ext cx="2664296" cy="1531665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/>
                <a:t>标题文本预设</a:t>
              </a: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95778CD5-E6C2-4330-8D17-1F7DC9178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4643" y="2395829"/>
              <a:ext cx="633204" cy="633204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9A704B05-BFC1-4C15-99A1-37AEB086FB46}"/>
              </a:ext>
            </a:extLst>
          </p:cNvPr>
          <p:cNvGrpSpPr/>
          <p:nvPr/>
        </p:nvGrpSpPr>
        <p:grpSpPr>
          <a:xfrm>
            <a:off x="1929022" y="1707654"/>
            <a:ext cx="1578083" cy="2862318"/>
            <a:chOff x="2572030" y="2276872"/>
            <a:chExt cx="2104110" cy="3816424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27DDBE9-9F10-49B6-8B83-31E84B54F55C}"/>
                </a:ext>
              </a:extLst>
            </p:cNvPr>
            <p:cNvSpPr/>
            <p:nvPr/>
          </p:nvSpPr>
          <p:spPr bwMode="auto">
            <a:xfrm>
              <a:off x="2572030" y="3587750"/>
              <a:ext cx="2104110" cy="25055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此部分内容作为文字</a:t>
              </a:r>
              <a:b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排版占位显示</a:t>
              </a:r>
              <a:b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（建议使用主题字体）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1096351-7CB3-456A-BDE6-BADAE0BBC469}"/>
                </a:ext>
              </a:extLst>
            </p:cNvPr>
            <p:cNvSpPr/>
            <p:nvPr/>
          </p:nvSpPr>
          <p:spPr bwMode="auto">
            <a:xfrm>
              <a:off x="2572030" y="2276872"/>
              <a:ext cx="2104110" cy="1315641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bIns="144000" anchor="b" anchorCtr="1">
              <a:normAutofit/>
            </a:bodyPr>
            <a:lstStyle/>
            <a:p>
              <a:pPr algn="ctr"/>
              <a:r>
                <a:rPr lang="zh-CN" altLang="en-US" b="1"/>
                <a:t>标题文本预设</a:t>
              </a: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913DCD61-00EA-49C5-AA1B-39CEEDDB0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211" y="2556113"/>
              <a:ext cx="501748" cy="451939"/>
            </a:xfrm>
            <a:custGeom>
              <a:avLst/>
              <a:gdLst>
                <a:gd name="connsiteX0" fmla="*/ 103452 w 331343"/>
                <a:gd name="connsiteY0" fmla="*/ 146050 h 298450"/>
                <a:gd name="connsiteX1" fmla="*/ 110066 w 331343"/>
                <a:gd name="connsiteY1" fmla="*/ 152545 h 298450"/>
                <a:gd name="connsiteX2" fmla="*/ 111389 w 331343"/>
                <a:gd name="connsiteY2" fmla="*/ 166832 h 298450"/>
                <a:gd name="connsiteX3" fmla="*/ 106098 w 331343"/>
                <a:gd name="connsiteY3" fmla="*/ 174625 h 298450"/>
                <a:gd name="connsiteX4" fmla="*/ 104775 w 331343"/>
                <a:gd name="connsiteY4" fmla="*/ 174625 h 298450"/>
                <a:gd name="connsiteX5" fmla="*/ 98160 w 331343"/>
                <a:gd name="connsiteY5" fmla="*/ 169430 h 298450"/>
                <a:gd name="connsiteX6" fmla="*/ 96837 w 331343"/>
                <a:gd name="connsiteY6" fmla="*/ 152545 h 298450"/>
                <a:gd name="connsiteX7" fmla="*/ 103452 w 331343"/>
                <a:gd name="connsiteY7" fmla="*/ 146050 h 298450"/>
                <a:gd name="connsiteX8" fmla="*/ 25717 w 331343"/>
                <a:gd name="connsiteY8" fmla="*/ 65088 h 298450"/>
                <a:gd name="connsiteX9" fmla="*/ 20637 w 331343"/>
                <a:gd name="connsiteY9" fmla="*/ 67469 h 298450"/>
                <a:gd name="connsiteX10" fmla="*/ 26987 w 331343"/>
                <a:gd name="connsiteY10" fmla="*/ 69851 h 298450"/>
                <a:gd name="connsiteX11" fmla="*/ 25717 w 331343"/>
                <a:gd name="connsiteY11" fmla="*/ 65088 h 298450"/>
                <a:gd name="connsiteX12" fmla="*/ 73025 w 331343"/>
                <a:gd name="connsiteY12" fmla="*/ 41275 h 298450"/>
                <a:gd name="connsiteX13" fmla="*/ 85725 w 331343"/>
                <a:gd name="connsiteY13" fmla="*/ 54769 h 298450"/>
                <a:gd name="connsiteX14" fmla="*/ 73025 w 331343"/>
                <a:gd name="connsiteY14" fmla="*/ 68263 h 298450"/>
                <a:gd name="connsiteX15" fmla="*/ 60325 w 331343"/>
                <a:gd name="connsiteY15" fmla="*/ 54769 h 298450"/>
                <a:gd name="connsiteX16" fmla="*/ 73025 w 331343"/>
                <a:gd name="connsiteY16" fmla="*/ 41275 h 298450"/>
                <a:gd name="connsiteX17" fmla="*/ 89991 w 331343"/>
                <a:gd name="connsiteY17" fmla="*/ 12700 h 298450"/>
                <a:gd name="connsiteX18" fmla="*/ 39687 w 331343"/>
                <a:gd name="connsiteY18" fmla="*/ 63322 h 298450"/>
                <a:gd name="connsiteX19" fmla="*/ 75803 w 331343"/>
                <a:gd name="connsiteY19" fmla="*/ 111349 h 298450"/>
                <a:gd name="connsiteX20" fmla="*/ 79672 w 331343"/>
                <a:gd name="connsiteY20" fmla="*/ 115243 h 298450"/>
                <a:gd name="connsiteX21" fmla="*/ 79672 w 331343"/>
                <a:gd name="connsiteY21" fmla="*/ 121733 h 298450"/>
                <a:gd name="connsiteX22" fmla="*/ 70643 w 331343"/>
                <a:gd name="connsiteY22" fmla="*/ 156780 h 298450"/>
                <a:gd name="connsiteX23" fmla="*/ 148034 w 331343"/>
                <a:gd name="connsiteY23" fmla="*/ 233363 h 298450"/>
                <a:gd name="connsiteX24" fmla="*/ 181570 w 331343"/>
                <a:gd name="connsiteY24" fmla="*/ 225575 h 298450"/>
                <a:gd name="connsiteX25" fmla="*/ 169962 w 331343"/>
                <a:gd name="connsiteY25" fmla="*/ 225575 h 298450"/>
                <a:gd name="connsiteX26" fmla="*/ 110629 w 331343"/>
                <a:gd name="connsiteY26" fmla="*/ 193125 h 298450"/>
                <a:gd name="connsiteX27" fmla="*/ 111919 w 331343"/>
                <a:gd name="connsiteY27" fmla="*/ 184039 h 298450"/>
                <a:gd name="connsiteX28" fmla="*/ 120947 w 331343"/>
                <a:gd name="connsiteY28" fmla="*/ 186635 h 298450"/>
                <a:gd name="connsiteX29" fmla="*/ 169962 w 331343"/>
                <a:gd name="connsiteY29" fmla="*/ 212595 h 298450"/>
                <a:gd name="connsiteX30" fmla="*/ 204787 w 331343"/>
                <a:gd name="connsiteY30" fmla="*/ 212595 h 298450"/>
                <a:gd name="connsiteX31" fmla="*/ 206077 w 331343"/>
                <a:gd name="connsiteY31" fmla="*/ 212595 h 298450"/>
                <a:gd name="connsiteX32" fmla="*/ 307975 w 331343"/>
                <a:gd name="connsiteY32" fmla="*/ 212595 h 298450"/>
                <a:gd name="connsiteX33" fmla="*/ 126107 w 331343"/>
                <a:gd name="connsiteY33" fmla="*/ 26978 h 298450"/>
                <a:gd name="connsiteX34" fmla="*/ 89991 w 331343"/>
                <a:gd name="connsiteY34" fmla="*/ 12700 h 298450"/>
                <a:gd name="connsiteX35" fmla="*/ 89427 w 331343"/>
                <a:gd name="connsiteY35" fmla="*/ 0 h 298450"/>
                <a:gd name="connsiteX36" fmla="*/ 134789 w 331343"/>
                <a:gd name="connsiteY36" fmla="*/ 18166 h 298450"/>
                <a:gd name="connsiteX37" fmla="*/ 329196 w 331343"/>
                <a:gd name="connsiteY37" fmla="*/ 214106 h 298450"/>
                <a:gd name="connsiteX38" fmla="*/ 330492 w 331343"/>
                <a:gd name="connsiteY38" fmla="*/ 221891 h 298450"/>
                <a:gd name="connsiteX39" fmla="*/ 325308 w 331343"/>
                <a:gd name="connsiteY39" fmla="*/ 225784 h 298450"/>
                <a:gd name="connsiteX40" fmla="*/ 204776 w 331343"/>
                <a:gd name="connsiteY40" fmla="*/ 225784 h 298450"/>
                <a:gd name="connsiteX41" fmla="*/ 164598 w 331343"/>
                <a:gd name="connsiteY41" fmla="*/ 245248 h 298450"/>
                <a:gd name="connsiteX42" fmla="*/ 164598 w 331343"/>
                <a:gd name="connsiteY42" fmla="*/ 284177 h 298450"/>
                <a:gd name="connsiteX43" fmla="*/ 171078 w 331343"/>
                <a:gd name="connsiteY43" fmla="*/ 284177 h 298450"/>
                <a:gd name="connsiteX44" fmla="*/ 177559 w 331343"/>
                <a:gd name="connsiteY44" fmla="*/ 291962 h 298450"/>
                <a:gd name="connsiteX45" fmla="*/ 171078 w 331343"/>
                <a:gd name="connsiteY45" fmla="*/ 298450 h 298450"/>
                <a:gd name="connsiteX46" fmla="*/ 117940 w 331343"/>
                <a:gd name="connsiteY46" fmla="*/ 298450 h 298450"/>
                <a:gd name="connsiteX47" fmla="*/ 111460 w 331343"/>
                <a:gd name="connsiteY47" fmla="*/ 291962 h 298450"/>
                <a:gd name="connsiteX48" fmla="*/ 117940 w 331343"/>
                <a:gd name="connsiteY48" fmla="*/ 284177 h 298450"/>
                <a:gd name="connsiteX49" fmla="*/ 151638 w 331343"/>
                <a:gd name="connsiteY49" fmla="*/ 284177 h 298450"/>
                <a:gd name="connsiteX50" fmla="*/ 151638 w 331343"/>
                <a:gd name="connsiteY50" fmla="*/ 246546 h 298450"/>
                <a:gd name="connsiteX51" fmla="*/ 147749 w 331343"/>
                <a:gd name="connsiteY51" fmla="*/ 246546 h 298450"/>
                <a:gd name="connsiteX52" fmla="*/ 57026 w 331343"/>
                <a:gd name="connsiteY52" fmla="*/ 157011 h 298450"/>
                <a:gd name="connsiteX53" fmla="*/ 64802 w 331343"/>
                <a:gd name="connsiteY53" fmla="*/ 121975 h 298450"/>
                <a:gd name="connsiteX54" fmla="*/ 38881 w 331343"/>
                <a:gd name="connsiteY54" fmla="*/ 102511 h 298450"/>
                <a:gd name="connsiteX55" fmla="*/ 31105 w 331343"/>
                <a:gd name="connsiteY55" fmla="*/ 86940 h 298450"/>
                <a:gd name="connsiteX56" fmla="*/ 29809 w 331343"/>
                <a:gd name="connsiteY56" fmla="*/ 86940 h 298450"/>
                <a:gd name="connsiteX57" fmla="*/ 3888 w 331343"/>
                <a:gd name="connsiteY57" fmla="*/ 72666 h 298450"/>
                <a:gd name="connsiteX58" fmla="*/ 0 w 331343"/>
                <a:gd name="connsiteY58" fmla="*/ 67475 h 298450"/>
                <a:gd name="connsiteX59" fmla="*/ 3888 w 331343"/>
                <a:gd name="connsiteY59" fmla="*/ 60987 h 298450"/>
                <a:gd name="connsiteX60" fmla="*/ 28513 w 331343"/>
                <a:gd name="connsiteY60" fmla="*/ 49309 h 298450"/>
                <a:gd name="connsiteX61" fmla="*/ 89427 w 331343"/>
                <a:gd name="connsiteY61" fmla="*/ 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1343" h="298450">
                  <a:moveTo>
                    <a:pt x="103452" y="146050"/>
                  </a:moveTo>
                  <a:cubicBezTo>
                    <a:pt x="107420" y="146050"/>
                    <a:pt x="110066" y="148648"/>
                    <a:pt x="110066" y="152545"/>
                  </a:cubicBezTo>
                  <a:cubicBezTo>
                    <a:pt x="110066" y="157740"/>
                    <a:pt x="110066" y="161637"/>
                    <a:pt x="111389" y="166832"/>
                  </a:cubicBezTo>
                  <a:cubicBezTo>
                    <a:pt x="112712" y="169430"/>
                    <a:pt x="110066" y="173326"/>
                    <a:pt x="106098" y="174625"/>
                  </a:cubicBezTo>
                  <a:cubicBezTo>
                    <a:pt x="106098" y="174625"/>
                    <a:pt x="106098" y="174625"/>
                    <a:pt x="104775" y="174625"/>
                  </a:cubicBezTo>
                  <a:cubicBezTo>
                    <a:pt x="102129" y="174625"/>
                    <a:pt x="99483" y="172028"/>
                    <a:pt x="98160" y="169430"/>
                  </a:cubicBezTo>
                  <a:cubicBezTo>
                    <a:pt x="96837" y="164234"/>
                    <a:pt x="96837" y="157740"/>
                    <a:pt x="96837" y="152545"/>
                  </a:cubicBezTo>
                  <a:cubicBezTo>
                    <a:pt x="96837" y="148648"/>
                    <a:pt x="99483" y="146050"/>
                    <a:pt x="103452" y="146050"/>
                  </a:cubicBezTo>
                  <a:close/>
                  <a:moveTo>
                    <a:pt x="25717" y="65088"/>
                  </a:moveTo>
                  <a:cubicBezTo>
                    <a:pt x="25717" y="65088"/>
                    <a:pt x="25717" y="65088"/>
                    <a:pt x="20637" y="67469"/>
                  </a:cubicBezTo>
                  <a:lnTo>
                    <a:pt x="26987" y="69851"/>
                  </a:lnTo>
                  <a:cubicBezTo>
                    <a:pt x="25717" y="68660"/>
                    <a:pt x="25717" y="66279"/>
                    <a:pt x="25717" y="65088"/>
                  </a:cubicBezTo>
                  <a:close/>
                  <a:moveTo>
                    <a:pt x="73025" y="41275"/>
                  </a:moveTo>
                  <a:cubicBezTo>
                    <a:pt x="80039" y="41275"/>
                    <a:pt x="85725" y="47316"/>
                    <a:pt x="85725" y="54769"/>
                  </a:cubicBezTo>
                  <a:cubicBezTo>
                    <a:pt x="85725" y="62222"/>
                    <a:pt x="80039" y="68263"/>
                    <a:pt x="73025" y="68263"/>
                  </a:cubicBezTo>
                  <a:cubicBezTo>
                    <a:pt x="66011" y="68263"/>
                    <a:pt x="60325" y="62222"/>
                    <a:pt x="60325" y="54769"/>
                  </a:cubicBezTo>
                  <a:cubicBezTo>
                    <a:pt x="60325" y="47316"/>
                    <a:pt x="66011" y="41275"/>
                    <a:pt x="73025" y="41275"/>
                  </a:cubicBezTo>
                  <a:close/>
                  <a:moveTo>
                    <a:pt x="89991" y="12700"/>
                  </a:moveTo>
                  <a:cubicBezTo>
                    <a:pt x="62904" y="12700"/>
                    <a:pt x="39687" y="34766"/>
                    <a:pt x="39687" y="63322"/>
                  </a:cubicBezTo>
                  <a:cubicBezTo>
                    <a:pt x="39687" y="85389"/>
                    <a:pt x="55165" y="104859"/>
                    <a:pt x="75803" y="111349"/>
                  </a:cubicBezTo>
                  <a:cubicBezTo>
                    <a:pt x="78382" y="112647"/>
                    <a:pt x="79672" y="113945"/>
                    <a:pt x="79672" y="115243"/>
                  </a:cubicBezTo>
                  <a:cubicBezTo>
                    <a:pt x="80962" y="117839"/>
                    <a:pt x="80962" y="119137"/>
                    <a:pt x="79672" y="121733"/>
                  </a:cubicBezTo>
                  <a:cubicBezTo>
                    <a:pt x="74513" y="132117"/>
                    <a:pt x="70643" y="145098"/>
                    <a:pt x="70643" y="156780"/>
                  </a:cubicBezTo>
                  <a:cubicBezTo>
                    <a:pt x="70643" y="199615"/>
                    <a:pt x="105469" y="233363"/>
                    <a:pt x="148034" y="233363"/>
                  </a:cubicBezTo>
                  <a:cubicBezTo>
                    <a:pt x="159643" y="233363"/>
                    <a:pt x="171251" y="230767"/>
                    <a:pt x="181570" y="225575"/>
                  </a:cubicBezTo>
                  <a:cubicBezTo>
                    <a:pt x="181570" y="225575"/>
                    <a:pt x="181570" y="225575"/>
                    <a:pt x="169962" y="225575"/>
                  </a:cubicBezTo>
                  <a:cubicBezTo>
                    <a:pt x="146744" y="225575"/>
                    <a:pt x="123527" y="213893"/>
                    <a:pt x="110629" y="193125"/>
                  </a:cubicBezTo>
                  <a:cubicBezTo>
                    <a:pt x="108049" y="190529"/>
                    <a:pt x="109339" y="186635"/>
                    <a:pt x="111919" y="184039"/>
                  </a:cubicBezTo>
                  <a:cubicBezTo>
                    <a:pt x="114498" y="182741"/>
                    <a:pt x="119658" y="182741"/>
                    <a:pt x="120947" y="186635"/>
                  </a:cubicBezTo>
                  <a:cubicBezTo>
                    <a:pt x="132556" y="202211"/>
                    <a:pt x="150614" y="212595"/>
                    <a:pt x="169962" y="212595"/>
                  </a:cubicBezTo>
                  <a:cubicBezTo>
                    <a:pt x="169962" y="212595"/>
                    <a:pt x="169962" y="212595"/>
                    <a:pt x="204787" y="212595"/>
                  </a:cubicBezTo>
                  <a:cubicBezTo>
                    <a:pt x="204787" y="212595"/>
                    <a:pt x="204787" y="212595"/>
                    <a:pt x="206077" y="212595"/>
                  </a:cubicBezTo>
                  <a:lnTo>
                    <a:pt x="307975" y="212595"/>
                  </a:lnTo>
                  <a:cubicBezTo>
                    <a:pt x="269280" y="171058"/>
                    <a:pt x="135136" y="36064"/>
                    <a:pt x="126107" y="26978"/>
                  </a:cubicBezTo>
                  <a:cubicBezTo>
                    <a:pt x="115788" y="17892"/>
                    <a:pt x="104179" y="12700"/>
                    <a:pt x="89991" y="12700"/>
                  </a:cubicBezTo>
                  <a:close/>
                  <a:moveTo>
                    <a:pt x="89427" y="0"/>
                  </a:moveTo>
                  <a:cubicBezTo>
                    <a:pt x="106276" y="0"/>
                    <a:pt x="123125" y="6488"/>
                    <a:pt x="134789" y="18166"/>
                  </a:cubicBezTo>
                  <a:cubicBezTo>
                    <a:pt x="145157" y="28547"/>
                    <a:pt x="321420" y="206320"/>
                    <a:pt x="329196" y="214106"/>
                  </a:cubicBezTo>
                  <a:cubicBezTo>
                    <a:pt x="331788" y="216701"/>
                    <a:pt x="331788" y="219296"/>
                    <a:pt x="330492" y="221891"/>
                  </a:cubicBezTo>
                  <a:cubicBezTo>
                    <a:pt x="330492" y="223189"/>
                    <a:pt x="327900" y="225784"/>
                    <a:pt x="325308" y="225784"/>
                  </a:cubicBezTo>
                  <a:cubicBezTo>
                    <a:pt x="325308" y="225784"/>
                    <a:pt x="325308" y="225784"/>
                    <a:pt x="204776" y="225784"/>
                  </a:cubicBezTo>
                  <a:cubicBezTo>
                    <a:pt x="193111" y="236165"/>
                    <a:pt x="180151" y="242653"/>
                    <a:pt x="164598" y="245248"/>
                  </a:cubicBezTo>
                  <a:cubicBezTo>
                    <a:pt x="164598" y="245248"/>
                    <a:pt x="164598" y="245248"/>
                    <a:pt x="164598" y="284177"/>
                  </a:cubicBezTo>
                  <a:cubicBezTo>
                    <a:pt x="164598" y="284177"/>
                    <a:pt x="164598" y="284177"/>
                    <a:pt x="171078" y="284177"/>
                  </a:cubicBezTo>
                  <a:cubicBezTo>
                    <a:pt x="174966" y="284177"/>
                    <a:pt x="177559" y="288069"/>
                    <a:pt x="177559" y="291962"/>
                  </a:cubicBezTo>
                  <a:cubicBezTo>
                    <a:pt x="177559" y="294557"/>
                    <a:pt x="174966" y="298450"/>
                    <a:pt x="171078" y="298450"/>
                  </a:cubicBezTo>
                  <a:cubicBezTo>
                    <a:pt x="171078" y="298450"/>
                    <a:pt x="171078" y="298450"/>
                    <a:pt x="117940" y="298450"/>
                  </a:cubicBezTo>
                  <a:cubicBezTo>
                    <a:pt x="115348" y="298450"/>
                    <a:pt x="111460" y="294557"/>
                    <a:pt x="111460" y="291962"/>
                  </a:cubicBezTo>
                  <a:cubicBezTo>
                    <a:pt x="111460" y="288069"/>
                    <a:pt x="115348" y="284177"/>
                    <a:pt x="117940" y="284177"/>
                  </a:cubicBezTo>
                  <a:cubicBezTo>
                    <a:pt x="117940" y="284177"/>
                    <a:pt x="117940" y="284177"/>
                    <a:pt x="151638" y="284177"/>
                  </a:cubicBezTo>
                  <a:cubicBezTo>
                    <a:pt x="151638" y="284177"/>
                    <a:pt x="151638" y="284177"/>
                    <a:pt x="151638" y="246546"/>
                  </a:cubicBezTo>
                  <a:cubicBezTo>
                    <a:pt x="150342" y="246546"/>
                    <a:pt x="149046" y="246546"/>
                    <a:pt x="147749" y="246546"/>
                  </a:cubicBezTo>
                  <a:cubicBezTo>
                    <a:pt x="97204" y="246546"/>
                    <a:pt x="57026" y="206320"/>
                    <a:pt x="57026" y="157011"/>
                  </a:cubicBezTo>
                  <a:cubicBezTo>
                    <a:pt x="57026" y="145332"/>
                    <a:pt x="59618" y="133653"/>
                    <a:pt x="64802" y="121975"/>
                  </a:cubicBezTo>
                  <a:cubicBezTo>
                    <a:pt x="54434" y="118082"/>
                    <a:pt x="45362" y="110296"/>
                    <a:pt x="38881" y="102511"/>
                  </a:cubicBezTo>
                  <a:cubicBezTo>
                    <a:pt x="34993" y="97320"/>
                    <a:pt x="32401" y="92130"/>
                    <a:pt x="31105" y="86940"/>
                  </a:cubicBezTo>
                  <a:cubicBezTo>
                    <a:pt x="29809" y="86940"/>
                    <a:pt x="29809" y="86940"/>
                    <a:pt x="29809" y="86940"/>
                  </a:cubicBezTo>
                  <a:cubicBezTo>
                    <a:pt x="29809" y="86940"/>
                    <a:pt x="29809" y="86940"/>
                    <a:pt x="3888" y="72666"/>
                  </a:cubicBezTo>
                  <a:cubicBezTo>
                    <a:pt x="1296" y="72666"/>
                    <a:pt x="0" y="70071"/>
                    <a:pt x="0" y="67475"/>
                  </a:cubicBezTo>
                  <a:cubicBezTo>
                    <a:pt x="0" y="64880"/>
                    <a:pt x="1296" y="62285"/>
                    <a:pt x="3888" y="60987"/>
                  </a:cubicBezTo>
                  <a:cubicBezTo>
                    <a:pt x="3888" y="60987"/>
                    <a:pt x="3888" y="60987"/>
                    <a:pt x="28513" y="49309"/>
                  </a:cubicBezTo>
                  <a:cubicBezTo>
                    <a:pt x="34993" y="20761"/>
                    <a:pt x="59618" y="0"/>
                    <a:pt x="894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D035ACE0-104F-4C48-9493-C40D7BB8AF7D}"/>
              </a:ext>
            </a:extLst>
          </p:cNvPr>
          <p:cNvGrpSpPr/>
          <p:nvPr/>
        </p:nvGrpSpPr>
        <p:grpSpPr>
          <a:xfrm>
            <a:off x="5704763" y="1707654"/>
            <a:ext cx="1578083" cy="2862318"/>
            <a:chOff x="7606350" y="2276872"/>
            <a:chExt cx="2104110" cy="3816424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58E8741-4DE1-4E7E-BE46-111E401C9CB0}"/>
                </a:ext>
              </a:extLst>
            </p:cNvPr>
            <p:cNvSpPr/>
            <p:nvPr/>
          </p:nvSpPr>
          <p:spPr bwMode="auto">
            <a:xfrm>
              <a:off x="7606350" y="3587750"/>
              <a:ext cx="2104110" cy="25055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此部分内容作为文字</a:t>
              </a:r>
              <a:b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排版占位显示</a:t>
              </a:r>
              <a:b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（建议使用主题字体）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B4700FF-2FF1-4B81-AA14-D6BEE5393B5C}"/>
                </a:ext>
              </a:extLst>
            </p:cNvPr>
            <p:cNvSpPr/>
            <p:nvPr/>
          </p:nvSpPr>
          <p:spPr bwMode="auto">
            <a:xfrm>
              <a:off x="7606350" y="2276872"/>
              <a:ext cx="2104110" cy="1315641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bIns="144000" anchor="b" anchorCtr="1">
              <a:normAutofit/>
            </a:bodyPr>
            <a:lstStyle/>
            <a:p>
              <a:pPr algn="ctr"/>
              <a:r>
                <a:rPr lang="zh-CN" altLang="en-US" b="1"/>
                <a:t>标题文本预设</a:t>
              </a: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1D23CAD8-6DE3-4D37-81F6-05472ABC2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7531" y="2531208"/>
              <a:ext cx="501748" cy="501748"/>
            </a:xfrm>
            <a:custGeom>
              <a:avLst/>
              <a:gdLst>
                <a:gd name="connsiteX0" fmla="*/ 154672 w 338138"/>
                <a:gd name="connsiteY0" fmla="*/ 33338 h 338138"/>
                <a:gd name="connsiteX1" fmla="*/ 187326 w 338138"/>
                <a:gd name="connsiteY1" fmla="*/ 91271 h 338138"/>
                <a:gd name="connsiteX2" fmla="*/ 178183 w 338138"/>
                <a:gd name="connsiteY2" fmla="*/ 118920 h 338138"/>
                <a:gd name="connsiteX3" fmla="*/ 176877 w 338138"/>
                <a:gd name="connsiteY3" fmla="*/ 121553 h 338138"/>
                <a:gd name="connsiteX4" fmla="*/ 175570 w 338138"/>
                <a:gd name="connsiteY4" fmla="*/ 222936 h 338138"/>
                <a:gd name="connsiteX5" fmla="*/ 187326 w 338138"/>
                <a:gd name="connsiteY5" fmla="*/ 254535 h 338138"/>
                <a:gd name="connsiteX6" fmla="*/ 154672 w 338138"/>
                <a:gd name="connsiteY6" fmla="*/ 311151 h 338138"/>
                <a:gd name="connsiteX7" fmla="*/ 84138 w 338138"/>
                <a:gd name="connsiteY7" fmla="*/ 254535 h 338138"/>
                <a:gd name="connsiteX8" fmla="*/ 90669 w 338138"/>
                <a:gd name="connsiteY8" fmla="*/ 221619 h 338138"/>
                <a:gd name="connsiteX9" fmla="*/ 91975 w 338138"/>
                <a:gd name="connsiteY9" fmla="*/ 220302 h 338138"/>
                <a:gd name="connsiteX10" fmla="*/ 91975 w 338138"/>
                <a:gd name="connsiteY10" fmla="*/ 124187 h 338138"/>
                <a:gd name="connsiteX11" fmla="*/ 88057 w 338138"/>
                <a:gd name="connsiteY11" fmla="*/ 117604 h 338138"/>
                <a:gd name="connsiteX12" fmla="*/ 84138 w 338138"/>
                <a:gd name="connsiteY12" fmla="*/ 91271 h 338138"/>
                <a:gd name="connsiteX13" fmla="*/ 154672 w 338138"/>
                <a:gd name="connsiteY13" fmla="*/ 33338 h 338138"/>
                <a:gd name="connsiteX14" fmla="*/ 168963 w 338138"/>
                <a:gd name="connsiteY14" fmla="*/ 12700 h 338138"/>
                <a:gd name="connsiteX15" fmla="*/ 20638 w 338138"/>
                <a:gd name="connsiteY15" fmla="*/ 120450 h 338138"/>
                <a:gd name="connsiteX16" fmla="*/ 24576 w 338138"/>
                <a:gd name="connsiteY16" fmla="*/ 117822 h 338138"/>
                <a:gd name="connsiteX17" fmla="*/ 44265 w 338138"/>
                <a:gd name="connsiteY17" fmla="*/ 170383 h 338138"/>
                <a:gd name="connsiteX18" fmla="*/ 24576 w 338138"/>
                <a:gd name="connsiteY18" fmla="*/ 222944 h 338138"/>
                <a:gd name="connsiteX19" fmla="*/ 20638 w 338138"/>
                <a:gd name="connsiteY19" fmla="*/ 221630 h 338138"/>
                <a:gd name="connsiteX20" fmla="*/ 168963 w 338138"/>
                <a:gd name="connsiteY20" fmla="*/ 325438 h 338138"/>
                <a:gd name="connsiteX21" fmla="*/ 321226 w 338138"/>
                <a:gd name="connsiteY21" fmla="*/ 205862 h 338138"/>
                <a:gd name="connsiteX22" fmla="*/ 309412 w 338138"/>
                <a:gd name="connsiteY22" fmla="*/ 213746 h 338138"/>
                <a:gd name="connsiteX23" fmla="*/ 298911 w 338138"/>
                <a:gd name="connsiteY23" fmla="*/ 220316 h 338138"/>
                <a:gd name="connsiteX24" fmla="*/ 287098 w 338138"/>
                <a:gd name="connsiteY24" fmla="*/ 222944 h 338138"/>
                <a:gd name="connsiteX25" fmla="*/ 234593 w 338138"/>
                <a:gd name="connsiteY25" fmla="*/ 169069 h 338138"/>
                <a:gd name="connsiteX26" fmla="*/ 287098 w 338138"/>
                <a:gd name="connsiteY26" fmla="*/ 115194 h 338138"/>
                <a:gd name="connsiteX27" fmla="*/ 310725 w 338138"/>
                <a:gd name="connsiteY27" fmla="*/ 125706 h 338138"/>
                <a:gd name="connsiteX28" fmla="*/ 312038 w 338138"/>
                <a:gd name="connsiteY28" fmla="*/ 128334 h 338138"/>
                <a:gd name="connsiteX29" fmla="*/ 323851 w 338138"/>
                <a:gd name="connsiteY29" fmla="*/ 141474 h 338138"/>
                <a:gd name="connsiteX30" fmla="*/ 168963 w 338138"/>
                <a:gd name="connsiteY30" fmla="*/ 12700 h 338138"/>
                <a:gd name="connsiteX31" fmla="*/ 169069 w 338138"/>
                <a:gd name="connsiteY31" fmla="*/ 0 h 338138"/>
                <a:gd name="connsiteX32" fmla="*/ 338138 w 338138"/>
                <a:gd name="connsiteY32" fmla="*/ 169069 h 338138"/>
                <a:gd name="connsiteX33" fmla="*/ 169069 w 338138"/>
                <a:gd name="connsiteY33" fmla="*/ 338138 h 338138"/>
                <a:gd name="connsiteX34" fmla="*/ 0 w 338138"/>
                <a:gd name="connsiteY34" fmla="*/ 169069 h 338138"/>
                <a:gd name="connsiteX35" fmla="*/ 169069 w 338138"/>
                <a:gd name="connsiteY35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8138" h="338138">
                  <a:moveTo>
                    <a:pt x="154672" y="33338"/>
                  </a:moveTo>
                  <a:cubicBezTo>
                    <a:pt x="183407" y="33338"/>
                    <a:pt x="187326" y="59671"/>
                    <a:pt x="187326" y="91271"/>
                  </a:cubicBezTo>
                  <a:cubicBezTo>
                    <a:pt x="187326" y="101804"/>
                    <a:pt x="184714" y="111020"/>
                    <a:pt x="178183" y="118920"/>
                  </a:cubicBezTo>
                  <a:cubicBezTo>
                    <a:pt x="178183" y="120237"/>
                    <a:pt x="178183" y="120237"/>
                    <a:pt x="176877" y="121553"/>
                  </a:cubicBezTo>
                  <a:cubicBezTo>
                    <a:pt x="150753" y="159736"/>
                    <a:pt x="175570" y="222936"/>
                    <a:pt x="175570" y="222936"/>
                  </a:cubicBezTo>
                  <a:cubicBezTo>
                    <a:pt x="183407" y="232152"/>
                    <a:pt x="187326" y="242685"/>
                    <a:pt x="187326" y="254535"/>
                  </a:cubicBezTo>
                  <a:cubicBezTo>
                    <a:pt x="187326" y="286135"/>
                    <a:pt x="183407" y="311151"/>
                    <a:pt x="154672" y="311151"/>
                  </a:cubicBezTo>
                  <a:cubicBezTo>
                    <a:pt x="127242" y="311151"/>
                    <a:pt x="84138" y="286135"/>
                    <a:pt x="84138" y="254535"/>
                  </a:cubicBezTo>
                  <a:cubicBezTo>
                    <a:pt x="84138" y="242685"/>
                    <a:pt x="86750" y="230835"/>
                    <a:pt x="90669" y="221619"/>
                  </a:cubicBezTo>
                  <a:cubicBezTo>
                    <a:pt x="91975" y="220302"/>
                    <a:pt x="91975" y="220302"/>
                    <a:pt x="91975" y="220302"/>
                  </a:cubicBezTo>
                  <a:cubicBezTo>
                    <a:pt x="108955" y="183436"/>
                    <a:pt x="97200" y="141303"/>
                    <a:pt x="91975" y="124187"/>
                  </a:cubicBezTo>
                  <a:cubicBezTo>
                    <a:pt x="90669" y="122870"/>
                    <a:pt x="89363" y="120237"/>
                    <a:pt x="88057" y="117604"/>
                  </a:cubicBezTo>
                  <a:cubicBezTo>
                    <a:pt x="85444" y="109704"/>
                    <a:pt x="84138" y="100487"/>
                    <a:pt x="84138" y="91271"/>
                  </a:cubicBezTo>
                  <a:cubicBezTo>
                    <a:pt x="84138" y="59671"/>
                    <a:pt x="127242" y="33338"/>
                    <a:pt x="154672" y="33338"/>
                  </a:cubicBezTo>
                  <a:close/>
                  <a:moveTo>
                    <a:pt x="168963" y="12700"/>
                  </a:moveTo>
                  <a:cubicBezTo>
                    <a:pt x="99395" y="12700"/>
                    <a:pt x="40327" y="57377"/>
                    <a:pt x="20638" y="120450"/>
                  </a:cubicBezTo>
                  <a:cubicBezTo>
                    <a:pt x="21951" y="117822"/>
                    <a:pt x="23263" y="117822"/>
                    <a:pt x="24576" y="117822"/>
                  </a:cubicBezTo>
                  <a:cubicBezTo>
                    <a:pt x="35077" y="117822"/>
                    <a:pt x="44265" y="141474"/>
                    <a:pt x="44265" y="170383"/>
                  </a:cubicBezTo>
                  <a:cubicBezTo>
                    <a:pt x="44265" y="199292"/>
                    <a:pt x="35077" y="222944"/>
                    <a:pt x="24576" y="222944"/>
                  </a:cubicBezTo>
                  <a:cubicBezTo>
                    <a:pt x="23263" y="222944"/>
                    <a:pt x="21951" y="221630"/>
                    <a:pt x="20638" y="221630"/>
                  </a:cubicBezTo>
                  <a:cubicBezTo>
                    <a:pt x="42952" y="282075"/>
                    <a:pt x="100707" y="325438"/>
                    <a:pt x="168963" y="325438"/>
                  </a:cubicBezTo>
                  <a:cubicBezTo>
                    <a:pt x="242469" y="325438"/>
                    <a:pt x="304162" y="275505"/>
                    <a:pt x="321226" y="205862"/>
                  </a:cubicBezTo>
                  <a:cubicBezTo>
                    <a:pt x="318601" y="208490"/>
                    <a:pt x="314663" y="211118"/>
                    <a:pt x="309412" y="213746"/>
                  </a:cubicBezTo>
                  <a:cubicBezTo>
                    <a:pt x="306787" y="216374"/>
                    <a:pt x="304162" y="219002"/>
                    <a:pt x="298911" y="220316"/>
                  </a:cubicBezTo>
                  <a:cubicBezTo>
                    <a:pt x="296286" y="221630"/>
                    <a:pt x="291036" y="222944"/>
                    <a:pt x="287098" y="222944"/>
                  </a:cubicBezTo>
                  <a:cubicBezTo>
                    <a:pt x="256908" y="222944"/>
                    <a:pt x="234593" y="199292"/>
                    <a:pt x="234593" y="169069"/>
                  </a:cubicBezTo>
                  <a:cubicBezTo>
                    <a:pt x="234593" y="138846"/>
                    <a:pt x="256908" y="115194"/>
                    <a:pt x="287098" y="115194"/>
                  </a:cubicBezTo>
                  <a:cubicBezTo>
                    <a:pt x="297599" y="115194"/>
                    <a:pt x="305475" y="119136"/>
                    <a:pt x="310725" y="125706"/>
                  </a:cubicBezTo>
                  <a:cubicBezTo>
                    <a:pt x="310725" y="125706"/>
                    <a:pt x="312038" y="127020"/>
                    <a:pt x="312038" y="128334"/>
                  </a:cubicBezTo>
                  <a:cubicBezTo>
                    <a:pt x="314663" y="130962"/>
                    <a:pt x="318601" y="137532"/>
                    <a:pt x="323851" y="141474"/>
                  </a:cubicBezTo>
                  <a:cubicBezTo>
                    <a:pt x="310725" y="67889"/>
                    <a:pt x="246407" y="12700"/>
                    <a:pt x="168963" y="12700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695"/>
                    <a:pt x="338138" y="169069"/>
                  </a:cubicBezTo>
                  <a:cubicBezTo>
                    <a:pt x="338138" y="262443"/>
                    <a:pt x="262443" y="338138"/>
                    <a:pt x="169069" y="338138"/>
                  </a:cubicBezTo>
                  <a:cubicBezTo>
                    <a:pt x="75695" y="338138"/>
                    <a:pt x="0" y="262443"/>
                    <a:pt x="0" y="169069"/>
                  </a:cubicBezTo>
                  <a:cubicBezTo>
                    <a:pt x="0" y="75695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BCB0C3D6-508A-4E00-9903-E1563F3456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0EB2D118-DDC1-45F9-BFAB-877E5B7312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5891AF5-4D3B-421B-9712-EED7217110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566" y="-2834520"/>
            <a:ext cx="10299126" cy="919535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B710503-7C08-42B2-B526-FC3D63AEA0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826" y="1400559"/>
            <a:ext cx="6450625" cy="678356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7D4D2D6-B811-4336-99F7-EE9C068F6F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328" y="2427734"/>
            <a:ext cx="3579457" cy="37676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FF08491-19A2-489A-997C-67E00587BF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1671" y="-1152205"/>
            <a:ext cx="4767458" cy="512034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94B44DA-CE8D-475F-954A-35820C9240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28" y="-2331927"/>
            <a:ext cx="3308769" cy="391850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89A27F4-0D7A-48CA-8B0F-C7DD2B9B004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285" y="-819488"/>
            <a:ext cx="2218011" cy="191522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6392360-75EC-4EFF-99CC-B6F66231EAF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533" y="7853"/>
            <a:ext cx="2702467" cy="1987833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E20D26FF-06D5-426F-886B-DC394EA88234}"/>
              </a:ext>
            </a:extLst>
          </p:cNvPr>
          <p:cNvSpPr/>
          <p:nvPr/>
        </p:nvSpPr>
        <p:spPr>
          <a:xfrm>
            <a:off x="2483768" y="1588026"/>
            <a:ext cx="4603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300" dirty="0"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rPr>
              <a:t>演示完毕 谢谢欣赏</a:t>
            </a:r>
          </a:p>
        </p:txBody>
      </p:sp>
      <p:sp>
        <p:nvSpPr>
          <p:cNvPr id="15" name="TextBox 71">
            <a:extLst>
              <a:ext uri="{FF2B5EF4-FFF2-40B4-BE49-F238E27FC236}">
                <a16:creationId xmlns:a16="http://schemas.microsoft.com/office/drawing/2014/main" id="{D5DB21B3-E539-4464-AC08-FA45449748CA}"/>
              </a:ext>
            </a:extLst>
          </p:cNvPr>
          <p:cNvSpPr txBox="1"/>
          <p:nvPr/>
        </p:nvSpPr>
        <p:spPr>
          <a:xfrm>
            <a:off x="2886469" y="2152816"/>
            <a:ext cx="3434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汇 报   总 结   说课</a:t>
            </a:r>
            <a:r>
              <a:rPr lang="en-US" altLang="zh-CN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   </a:t>
            </a:r>
            <a:r>
              <a:rPr lang="zh-CN" altLang="en-US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演讲</a:t>
            </a:r>
            <a:r>
              <a:rPr lang="en-US" altLang="zh-CN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   </a:t>
            </a:r>
            <a:r>
              <a:rPr lang="zh-CN" altLang="en-US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模 板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0DDB6AB-3AB4-40BB-BB60-2614750E495F}"/>
              </a:ext>
            </a:extLst>
          </p:cNvPr>
          <p:cNvSpPr/>
          <p:nvPr/>
        </p:nvSpPr>
        <p:spPr>
          <a:xfrm>
            <a:off x="2403270" y="2450381"/>
            <a:ext cx="48330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spc="300" dirty="0">
                <a:latin typeface="Bodoni MT" panose="02070603080606020203" pitchFamily="18" charset="0"/>
                <a:ea typeface="DFPOP1W7-B5" panose="040B07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POWERPOINT</a:t>
            </a:r>
            <a:endParaRPr lang="zh-CN" altLang="en-US" sz="4400" spc="300" dirty="0">
              <a:latin typeface="Bodoni MT" panose="02070603080606020203" pitchFamily="18" charset="0"/>
              <a:ea typeface="DFPOP1W7-B5" panose="040B07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2862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0BBF67EA-F299-49E7-95BC-A54E8D95A4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566" y="-2834520"/>
            <a:ext cx="10299126" cy="919535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3AD8009-6DA9-4D13-919E-16D7E641F9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1695">
            <a:off x="723718" y="1576321"/>
            <a:ext cx="6450625" cy="678356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355CD48-5F88-4BF4-8EF2-47A2412A9A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411106"/>
            <a:ext cx="3579457" cy="376764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82A47C9-5F95-48BE-B0CA-07E86FE647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2786" y="-1318950"/>
            <a:ext cx="4767458" cy="512034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702DC8F-48A9-409B-B9B9-1E82BAFE9E1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5898" y="2200141"/>
            <a:ext cx="3308769" cy="391850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75A632C-02B4-4A0E-ACAF-B434539BE4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285" y="-819488"/>
            <a:ext cx="2218011" cy="191522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41136DE-83A3-4D74-A111-68355ECDFC6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533" y="7853"/>
            <a:ext cx="2702467" cy="1987833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0166F862-D453-43C0-8A62-343AFBDF4CAA}"/>
              </a:ext>
            </a:extLst>
          </p:cNvPr>
          <p:cNvSpPr/>
          <p:nvPr/>
        </p:nvSpPr>
        <p:spPr>
          <a:xfrm>
            <a:off x="3030570" y="2079140"/>
            <a:ext cx="3305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300" dirty="0"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rPr>
              <a:t>标题文本预设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3267658-F99F-47B2-AE59-6F1E881F0B66}"/>
              </a:ext>
            </a:extLst>
          </p:cNvPr>
          <p:cNvSpPr/>
          <p:nvPr/>
        </p:nvSpPr>
        <p:spPr>
          <a:xfrm>
            <a:off x="4177369" y="1347614"/>
            <a:ext cx="10427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spc="300" dirty="0">
                <a:latin typeface="Berlin Sans FB" panose="020E0602020502020306" pitchFamily="34" charset="0"/>
                <a:ea typeface="DFPOP1W7-B5" panose="040B07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01</a:t>
            </a:r>
            <a:endParaRPr lang="zh-CN" altLang="en-US" sz="4400" spc="300" dirty="0">
              <a:latin typeface="Berlin Sans FB" panose="020E0602020502020306" pitchFamily="34" charset="0"/>
              <a:ea typeface="DFPOP1W7-B5" panose="040B07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798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右箭头 4">
            <a:extLst>
              <a:ext uri="{FF2B5EF4-FFF2-40B4-BE49-F238E27FC236}">
                <a16:creationId xmlns:a16="http://schemas.microsoft.com/office/drawing/2014/main" id="{A5E0C15E-3F8E-4A73-BA6E-C42BC2D89302}"/>
              </a:ext>
            </a:extLst>
          </p:cNvPr>
          <p:cNvSpPr/>
          <p:nvPr/>
        </p:nvSpPr>
        <p:spPr bwMode="auto">
          <a:xfrm>
            <a:off x="2168733" y="3448413"/>
            <a:ext cx="2715182" cy="697889"/>
          </a:xfrm>
          <a:prstGeom prst="rightArrow">
            <a:avLst>
              <a:gd name="adj1" fmla="val 66667"/>
              <a:gd name="adj2" fmla="val 6666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zh-CN" altLang="en-US" sz="1200" b="1">
                <a:solidFill>
                  <a:srgbClr val="FFFFFF"/>
                </a:solidFill>
              </a:rPr>
              <a:t>标题文本预设</a:t>
            </a:r>
          </a:p>
        </p:txBody>
      </p:sp>
      <p:sp>
        <p:nvSpPr>
          <p:cNvPr id="19" name="右箭头 5">
            <a:extLst>
              <a:ext uri="{FF2B5EF4-FFF2-40B4-BE49-F238E27FC236}">
                <a16:creationId xmlns:a16="http://schemas.microsoft.com/office/drawing/2014/main" id="{57783233-0FC6-4DA3-9EF3-A0BD6318A6F0}"/>
              </a:ext>
            </a:extLst>
          </p:cNvPr>
          <p:cNvSpPr/>
          <p:nvPr/>
        </p:nvSpPr>
        <p:spPr bwMode="auto">
          <a:xfrm>
            <a:off x="2694945" y="2297492"/>
            <a:ext cx="2671932" cy="697889"/>
          </a:xfrm>
          <a:prstGeom prst="rightArrow">
            <a:avLst>
              <a:gd name="adj1" fmla="val 66667"/>
              <a:gd name="adj2" fmla="val 6666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r>
              <a:rPr lang="zh-CN" altLang="en-US"/>
              <a:t>标题文本预设</a:t>
            </a:r>
          </a:p>
        </p:txBody>
      </p:sp>
      <p:sp>
        <p:nvSpPr>
          <p:cNvPr id="20" name="右箭头 6">
            <a:extLst>
              <a:ext uri="{FF2B5EF4-FFF2-40B4-BE49-F238E27FC236}">
                <a16:creationId xmlns:a16="http://schemas.microsoft.com/office/drawing/2014/main" id="{404AA99A-0E96-44E6-BE02-C6854BCFD96E}"/>
              </a:ext>
            </a:extLst>
          </p:cNvPr>
          <p:cNvSpPr/>
          <p:nvPr/>
        </p:nvSpPr>
        <p:spPr bwMode="auto">
          <a:xfrm>
            <a:off x="2950835" y="1146571"/>
            <a:ext cx="2921129" cy="697889"/>
          </a:xfrm>
          <a:prstGeom prst="rightArrow">
            <a:avLst>
              <a:gd name="adj1" fmla="val 66667"/>
              <a:gd name="adj2" fmla="val 6666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1200" b="1">
                <a:solidFill>
                  <a:schemeClr val="bg1"/>
                </a:solidFill>
              </a:rPr>
              <a:t>标题文本预设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D45BDE3C-DE1C-46B8-95E7-8F56DE59A0D7}"/>
              </a:ext>
            </a:extLst>
          </p:cNvPr>
          <p:cNvGrpSpPr/>
          <p:nvPr/>
        </p:nvGrpSpPr>
        <p:grpSpPr>
          <a:xfrm>
            <a:off x="5871964" y="1218516"/>
            <a:ext cx="2184893" cy="642478"/>
            <a:chOff x="1415480" y="1651350"/>
            <a:chExt cx="2913191" cy="856637"/>
          </a:xfrm>
        </p:grpSpPr>
        <p:sp>
          <p:nvSpPr>
            <p:cNvPr id="28" name="文本框 18">
              <a:extLst>
                <a:ext uri="{FF2B5EF4-FFF2-40B4-BE49-F238E27FC236}">
                  <a16:creationId xmlns:a16="http://schemas.microsoft.com/office/drawing/2014/main" id="{2EC25F42-51FB-4DB7-B43C-374E35562AB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  <a:extLst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b="1" dirty="0">
                  <a:solidFill>
                    <a:schemeClr val="accent1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29" name="文本框 19">
              <a:extLst>
                <a:ext uri="{FF2B5EF4-FFF2-40B4-BE49-F238E27FC236}">
                  <a16:creationId xmlns:a16="http://schemas.microsoft.com/office/drawing/2014/main" id="{2EC30431-1C31-4351-91AF-F1190820E5A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  <a:extLst/>
          </p:spPr>
          <p:txBody>
            <a:bodyPr wrap="square" lIns="360000" tIns="0" rIns="0" bIns="0" anchor="ctr" anchorCtr="0">
              <a:normAutofit fontScale="925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B05CBA6A-4226-4533-BDA0-C9956F37CE97}"/>
              </a:ext>
            </a:extLst>
          </p:cNvPr>
          <p:cNvGrpSpPr/>
          <p:nvPr/>
        </p:nvGrpSpPr>
        <p:grpSpPr>
          <a:xfrm>
            <a:off x="5366877" y="2347317"/>
            <a:ext cx="2184893" cy="642478"/>
            <a:chOff x="1415480" y="1651350"/>
            <a:chExt cx="2913191" cy="856637"/>
          </a:xfrm>
        </p:grpSpPr>
        <p:sp>
          <p:nvSpPr>
            <p:cNvPr id="26" name="文本框 16">
              <a:extLst>
                <a:ext uri="{FF2B5EF4-FFF2-40B4-BE49-F238E27FC236}">
                  <a16:creationId xmlns:a16="http://schemas.microsoft.com/office/drawing/2014/main" id="{70AFD704-DA73-45EB-B1CA-4132DC0B999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  <a:extLst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b="1" dirty="0">
                  <a:solidFill>
                    <a:schemeClr val="accent2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27" name="文本框 17">
              <a:extLst>
                <a:ext uri="{FF2B5EF4-FFF2-40B4-BE49-F238E27FC236}">
                  <a16:creationId xmlns:a16="http://schemas.microsoft.com/office/drawing/2014/main" id="{831EDBAD-FDCA-46DC-A5ED-6D2D7937DBD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  <a:extLst/>
          </p:spPr>
          <p:txBody>
            <a:bodyPr wrap="square" lIns="360000" tIns="0" rIns="0" bIns="0" anchor="ctr" anchorCtr="0">
              <a:normAutofit fontScale="925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11491E8F-D4B3-4599-BDD6-E43879F1A530}"/>
              </a:ext>
            </a:extLst>
          </p:cNvPr>
          <p:cNvGrpSpPr/>
          <p:nvPr/>
        </p:nvGrpSpPr>
        <p:grpSpPr>
          <a:xfrm>
            <a:off x="4883915" y="3476118"/>
            <a:ext cx="2184893" cy="642478"/>
            <a:chOff x="1415480" y="1651350"/>
            <a:chExt cx="2913191" cy="856637"/>
          </a:xfrm>
        </p:grpSpPr>
        <p:sp>
          <p:nvSpPr>
            <p:cNvPr id="24" name="文本框 14">
              <a:extLst>
                <a:ext uri="{FF2B5EF4-FFF2-40B4-BE49-F238E27FC236}">
                  <a16:creationId xmlns:a16="http://schemas.microsoft.com/office/drawing/2014/main" id="{0A6B3D53-647A-48AE-AE9C-897FE1659DA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  <a:extLst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b="1" dirty="0">
                  <a:solidFill>
                    <a:schemeClr val="accent3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25" name="文本框 15">
              <a:extLst>
                <a:ext uri="{FF2B5EF4-FFF2-40B4-BE49-F238E27FC236}">
                  <a16:creationId xmlns:a16="http://schemas.microsoft.com/office/drawing/2014/main" id="{40CCDD9A-0354-4C35-9144-7496DF849E8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  <a:extLst/>
          </p:spPr>
          <p:txBody>
            <a:bodyPr wrap="square" lIns="360000" tIns="0" rIns="0" bIns="0" anchor="ctr" anchorCtr="0">
              <a:normAutofit fontScale="925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DF01B942-C9CB-4E49-B541-041160115CCA}"/>
              </a:ext>
            </a:extLst>
          </p:cNvPr>
          <p:cNvGrpSpPr/>
          <p:nvPr/>
        </p:nvGrpSpPr>
        <p:grpSpPr>
          <a:xfrm>
            <a:off x="-28370" y="904548"/>
            <a:ext cx="4240819" cy="3555710"/>
            <a:chOff x="4583832" y="2251333"/>
            <a:chExt cx="3099331" cy="2598631"/>
          </a:xfrm>
        </p:grpSpPr>
        <p:sp>
          <p:nvSpPr>
            <p:cNvPr id="6" name="任意多边形 20">
              <a:extLst>
                <a:ext uri="{FF2B5EF4-FFF2-40B4-BE49-F238E27FC236}">
                  <a16:creationId xmlns:a16="http://schemas.microsoft.com/office/drawing/2014/main" id="{EF0AE3E8-4235-46DC-9FEE-F4D5FA9FD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832" y="2564904"/>
              <a:ext cx="950836" cy="959458"/>
            </a:xfrm>
            <a:custGeom>
              <a:avLst/>
              <a:gdLst>
                <a:gd name="T0" fmla="*/ 295 w 397"/>
                <a:gd name="T1" fmla="*/ 37 h 402"/>
                <a:gd name="T2" fmla="*/ 375 w 397"/>
                <a:gd name="T3" fmla="*/ 350 h 402"/>
                <a:gd name="T4" fmla="*/ 397 w 397"/>
                <a:gd name="T5" fmla="*/ 402 h 402"/>
                <a:gd name="T6" fmla="*/ 290 w 397"/>
                <a:gd name="T7" fmla="*/ 3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402">
                  <a:moveTo>
                    <a:pt x="295" y="37"/>
                  </a:moveTo>
                  <a:cubicBezTo>
                    <a:pt x="295" y="37"/>
                    <a:pt x="68" y="0"/>
                    <a:pt x="375" y="350"/>
                  </a:cubicBezTo>
                  <a:cubicBezTo>
                    <a:pt x="397" y="402"/>
                    <a:pt x="397" y="402"/>
                    <a:pt x="397" y="402"/>
                  </a:cubicBezTo>
                  <a:cubicBezTo>
                    <a:pt x="397" y="402"/>
                    <a:pt x="0" y="26"/>
                    <a:pt x="290" y="3"/>
                  </a:cubicBezTo>
                </a:path>
              </a:pathLst>
            </a:cu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任意多边形 21">
              <a:extLst>
                <a:ext uri="{FF2B5EF4-FFF2-40B4-BE49-F238E27FC236}">
                  <a16:creationId xmlns:a16="http://schemas.microsoft.com/office/drawing/2014/main" id="{D27BAE25-2E83-4A08-AD7B-17B293C1C2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732327" y="2564904"/>
              <a:ext cx="950836" cy="959458"/>
            </a:xfrm>
            <a:custGeom>
              <a:avLst/>
              <a:gdLst>
                <a:gd name="T0" fmla="*/ 295 w 397"/>
                <a:gd name="T1" fmla="*/ 37 h 402"/>
                <a:gd name="T2" fmla="*/ 375 w 397"/>
                <a:gd name="T3" fmla="*/ 350 h 402"/>
                <a:gd name="T4" fmla="*/ 397 w 397"/>
                <a:gd name="T5" fmla="*/ 402 h 402"/>
                <a:gd name="T6" fmla="*/ 290 w 397"/>
                <a:gd name="T7" fmla="*/ 3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402">
                  <a:moveTo>
                    <a:pt x="295" y="37"/>
                  </a:moveTo>
                  <a:cubicBezTo>
                    <a:pt x="295" y="37"/>
                    <a:pt x="68" y="0"/>
                    <a:pt x="375" y="350"/>
                  </a:cubicBezTo>
                  <a:cubicBezTo>
                    <a:pt x="397" y="402"/>
                    <a:pt x="397" y="402"/>
                    <a:pt x="397" y="402"/>
                  </a:cubicBezTo>
                  <a:cubicBezTo>
                    <a:pt x="397" y="402"/>
                    <a:pt x="0" y="26"/>
                    <a:pt x="290" y="3"/>
                  </a:cubicBezTo>
                </a:path>
              </a:pathLst>
            </a:cu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F61EABAB-BE0C-46F2-B231-AA7B5D2EE9CB}"/>
                </a:ext>
              </a:extLst>
            </p:cNvPr>
            <p:cNvGrpSpPr/>
            <p:nvPr/>
          </p:nvGrpSpPr>
          <p:grpSpPr>
            <a:xfrm>
              <a:off x="5235868" y="2251333"/>
              <a:ext cx="1790824" cy="2598631"/>
              <a:chOff x="5235868" y="2251333"/>
              <a:chExt cx="1790824" cy="2598631"/>
            </a:xfrm>
          </p:grpSpPr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518382B1-E296-4F4D-B785-CCABE8A798C1}"/>
                  </a:ext>
                </a:extLst>
              </p:cNvPr>
              <p:cNvGrpSpPr/>
              <p:nvPr/>
            </p:nvGrpSpPr>
            <p:grpSpPr>
              <a:xfrm>
                <a:off x="5235868" y="2251333"/>
                <a:ext cx="1790824" cy="2598631"/>
                <a:chOff x="5204283" y="2409631"/>
                <a:chExt cx="1790824" cy="2598631"/>
              </a:xfrm>
            </p:grpSpPr>
            <p:sp>
              <p:nvSpPr>
                <p:cNvPr id="11" name="任意多边形 25">
                  <a:extLst>
                    <a:ext uri="{FF2B5EF4-FFF2-40B4-BE49-F238E27FC236}">
                      <a16:creationId xmlns:a16="http://schemas.microsoft.com/office/drawing/2014/main" id="{2B8AD1C0-4FB6-41C3-8E76-02395D3219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5204283" y="2409631"/>
                  <a:ext cx="1790824" cy="1790323"/>
                </a:xfrm>
                <a:custGeom>
                  <a:avLst/>
                  <a:gdLst>
                    <a:gd name="connsiteX0" fmla="*/ 1231004 w 2308226"/>
                    <a:gd name="connsiteY0" fmla="*/ 19 h 2307580"/>
                    <a:gd name="connsiteX1" fmla="*/ 1154113 w 2308226"/>
                    <a:gd name="connsiteY1" fmla="*/ 546 h 2307580"/>
                    <a:gd name="connsiteX2" fmla="*/ 0 w 2308226"/>
                    <a:gd name="connsiteY2" fmla="*/ 80523 h 2307580"/>
                    <a:gd name="connsiteX3" fmla="*/ 894901 w 2308226"/>
                    <a:gd name="connsiteY3" fmla="*/ 2307580 h 2307580"/>
                    <a:gd name="connsiteX4" fmla="*/ 1154113 w 2308226"/>
                    <a:gd name="connsiteY4" fmla="*/ 2307580 h 2307580"/>
                    <a:gd name="connsiteX5" fmla="*/ 1413326 w 2308226"/>
                    <a:gd name="connsiteY5" fmla="*/ 2307580 h 2307580"/>
                    <a:gd name="connsiteX6" fmla="*/ 2308226 w 2308226"/>
                    <a:gd name="connsiteY6" fmla="*/ 80523 h 2307580"/>
                    <a:gd name="connsiteX7" fmla="*/ 1231004 w 2308226"/>
                    <a:gd name="connsiteY7" fmla="*/ 19 h 2307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08226" h="2307580">
                      <a:moveTo>
                        <a:pt x="1231004" y="19"/>
                      </a:moveTo>
                      <a:cubicBezTo>
                        <a:pt x="1182537" y="114"/>
                        <a:pt x="1154113" y="546"/>
                        <a:pt x="1154113" y="546"/>
                      </a:cubicBezTo>
                      <a:cubicBezTo>
                        <a:pt x="1154113" y="546"/>
                        <a:pt x="345617" y="-11758"/>
                        <a:pt x="0" y="80523"/>
                      </a:cubicBezTo>
                      <a:cubicBezTo>
                        <a:pt x="0" y="80523"/>
                        <a:pt x="141950" y="1883086"/>
                        <a:pt x="894901" y="2307580"/>
                      </a:cubicBezTo>
                      <a:cubicBezTo>
                        <a:pt x="1154113" y="2307580"/>
                        <a:pt x="1154113" y="2307580"/>
                        <a:pt x="1154113" y="2307580"/>
                      </a:cubicBezTo>
                      <a:cubicBezTo>
                        <a:pt x="1154113" y="2307580"/>
                        <a:pt x="1154113" y="2307580"/>
                        <a:pt x="1413326" y="2307580"/>
                      </a:cubicBezTo>
                      <a:cubicBezTo>
                        <a:pt x="2166276" y="1883086"/>
                        <a:pt x="2308226" y="80523"/>
                        <a:pt x="2308226" y="80523"/>
                      </a:cubicBezTo>
                      <a:cubicBezTo>
                        <a:pt x="2027413" y="5545"/>
                        <a:pt x="1441026" y="-391"/>
                        <a:pt x="1231004" y="19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1270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" name="任意多边形 26">
                  <a:extLst>
                    <a:ext uri="{FF2B5EF4-FFF2-40B4-BE49-F238E27FC236}">
                      <a16:creationId xmlns:a16="http://schemas.microsoft.com/office/drawing/2014/main" id="{4F4A10A6-57E1-46CE-8F34-0B53006CFB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5898936" y="4372385"/>
                  <a:ext cx="401520" cy="448322"/>
                </a:xfrm>
                <a:custGeom>
                  <a:avLst/>
                  <a:gdLst>
                    <a:gd name="connsiteX0" fmla="*/ 406628 w 517526"/>
                    <a:gd name="connsiteY0" fmla="*/ 0 h 577850"/>
                    <a:gd name="connsiteX1" fmla="*/ 258763 w 517526"/>
                    <a:gd name="connsiteY1" fmla="*/ 0 h 577850"/>
                    <a:gd name="connsiteX2" fmla="*/ 110899 w 517526"/>
                    <a:gd name="connsiteY2" fmla="*/ 0 h 577850"/>
                    <a:gd name="connsiteX3" fmla="*/ 0 w 517526"/>
                    <a:gd name="connsiteY3" fmla="*/ 577850 h 577850"/>
                    <a:gd name="connsiteX4" fmla="*/ 258763 w 517526"/>
                    <a:gd name="connsiteY4" fmla="*/ 577850 h 577850"/>
                    <a:gd name="connsiteX5" fmla="*/ 517526 w 517526"/>
                    <a:gd name="connsiteY5" fmla="*/ 577850 h 577850"/>
                    <a:gd name="connsiteX6" fmla="*/ 406628 w 517526"/>
                    <a:gd name="connsiteY6" fmla="*/ 0 h 577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7526" h="577850">
                      <a:moveTo>
                        <a:pt x="406628" y="0"/>
                      </a:moveTo>
                      <a:cubicBezTo>
                        <a:pt x="258763" y="0"/>
                        <a:pt x="258763" y="0"/>
                        <a:pt x="258763" y="0"/>
                      </a:cubicBezTo>
                      <a:cubicBezTo>
                        <a:pt x="258763" y="0"/>
                        <a:pt x="258763" y="0"/>
                        <a:pt x="110899" y="0"/>
                      </a:cubicBezTo>
                      <a:cubicBezTo>
                        <a:pt x="135543" y="522524"/>
                        <a:pt x="0" y="577850"/>
                        <a:pt x="0" y="577850"/>
                      </a:cubicBezTo>
                      <a:lnTo>
                        <a:pt x="258763" y="577850"/>
                      </a:lnTo>
                      <a:lnTo>
                        <a:pt x="517526" y="577850"/>
                      </a:lnTo>
                      <a:cubicBezTo>
                        <a:pt x="517526" y="577850"/>
                        <a:pt x="381984" y="522524"/>
                        <a:pt x="406628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1270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" name="圆角矩形 27">
                  <a:extLst>
                    <a:ext uri="{FF2B5EF4-FFF2-40B4-BE49-F238E27FC236}">
                      <a16:creationId xmlns:a16="http://schemas.microsoft.com/office/drawing/2014/main" id="{278E24D6-818F-4CC1-AE14-67ED0C7387A9}"/>
                    </a:ext>
                  </a:extLst>
                </p:cNvPr>
                <p:cNvSpPr/>
                <p:nvPr/>
              </p:nvSpPr>
              <p:spPr>
                <a:xfrm>
                  <a:off x="5868145" y="4196259"/>
                  <a:ext cx="463101" cy="166274"/>
                </a:xfrm>
                <a:prstGeom prst="roundRect">
                  <a:avLst>
                    <a:gd name="adj" fmla="val 17447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" name="梯形 13">
                  <a:extLst>
                    <a:ext uri="{FF2B5EF4-FFF2-40B4-BE49-F238E27FC236}">
                      <a16:creationId xmlns:a16="http://schemas.microsoft.com/office/drawing/2014/main" id="{FEC39013-D42D-478D-BD3D-E55C4DEF7960}"/>
                    </a:ext>
                  </a:extLst>
                </p:cNvPr>
                <p:cNvSpPr/>
                <p:nvPr/>
              </p:nvSpPr>
              <p:spPr>
                <a:xfrm flipH="1">
                  <a:off x="5889082" y="4362532"/>
                  <a:ext cx="421226" cy="21283"/>
                </a:xfrm>
                <a:prstGeom prst="trapezoid">
                  <a:avLst/>
                </a:prstGeom>
                <a:solidFill>
                  <a:schemeClr val="tx1">
                    <a:lumMod val="25000"/>
                    <a:lumOff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grpSp>
              <p:nvGrpSpPr>
                <p:cNvPr id="15" name="组合 14">
                  <a:extLst>
                    <a:ext uri="{FF2B5EF4-FFF2-40B4-BE49-F238E27FC236}">
                      <a16:creationId xmlns:a16="http://schemas.microsoft.com/office/drawing/2014/main" id="{013A42A4-B8E8-4CE5-96F2-4F653A60D191}"/>
                    </a:ext>
                  </a:extLst>
                </p:cNvPr>
                <p:cNvGrpSpPr/>
                <p:nvPr/>
              </p:nvGrpSpPr>
              <p:grpSpPr>
                <a:xfrm rot="10800000">
                  <a:off x="5733894" y="4820706"/>
                  <a:ext cx="731603" cy="187556"/>
                  <a:chOff x="3306762" y="3657600"/>
                  <a:chExt cx="596900" cy="241745"/>
                </a:xfrm>
              </p:grpSpPr>
              <p:sp>
                <p:nvSpPr>
                  <p:cNvPr id="16" name="圆角矩形 30">
                    <a:extLst>
                      <a:ext uri="{FF2B5EF4-FFF2-40B4-BE49-F238E27FC236}">
                        <a16:creationId xmlns:a16="http://schemas.microsoft.com/office/drawing/2014/main" id="{D0596329-9F8A-471F-91FC-6CA40F97A679}"/>
                      </a:ext>
                    </a:extLst>
                  </p:cNvPr>
                  <p:cNvSpPr/>
                  <p:nvPr/>
                </p:nvSpPr>
                <p:spPr>
                  <a:xfrm>
                    <a:off x="3306762" y="3657600"/>
                    <a:ext cx="596900" cy="214313"/>
                  </a:xfrm>
                  <a:prstGeom prst="roundRect">
                    <a:avLst>
                      <a:gd name="adj" fmla="val 17447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7" name="梯形 16">
                    <a:extLst>
                      <a:ext uri="{FF2B5EF4-FFF2-40B4-BE49-F238E27FC236}">
                        <a16:creationId xmlns:a16="http://schemas.microsoft.com/office/drawing/2014/main" id="{421603B0-5A3B-41F8-8BBD-74A47C119438}"/>
                      </a:ext>
                    </a:extLst>
                  </p:cNvPr>
                  <p:cNvSpPr/>
                  <p:nvPr/>
                </p:nvSpPr>
                <p:spPr>
                  <a:xfrm flipH="1">
                    <a:off x="3333749" y="3871913"/>
                    <a:ext cx="542926" cy="27432"/>
                  </a:xfrm>
                  <a:prstGeom prst="trapezoid">
                    <a:avLst/>
                  </a:prstGeom>
                  <a:solidFill>
                    <a:schemeClr val="tx1">
                      <a:lumMod val="25000"/>
                      <a:lumOff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  <p:sp>
            <p:nvSpPr>
              <p:cNvPr id="10" name="任意多边形 24">
                <a:extLst>
                  <a:ext uri="{FF2B5EF4-FFF2-40B4-BE49-F238E27FC236}">
                    <a16:creationId xmlns:a16="http://schemas.microsoft.com/office/drawing/2014/main" id="{D9964A4F-C0FB-4064-9C17-7B7A493D7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5422" y="2600011"/>
                <a:ext cx="751716" cy="751716"/>
              </a:xfrm>
              <a:custGeom>
                <a:avLst/>
                <a:gdLst>
                  <a:gd name="T0" fmla="*/ 119 w 236"/>
                  <a:gd name="T1" fmla="*/ 123 h 236"/>
                  <a:gd name="T2" fmla="*/ 111 w 236"/>
                  <a:gd name="T3" fmla="*/ 131 h 236"/>
                  <a:gd name="T4" fmla="*/ 115 w 236"/>
                  <a:gd name="T5" fmla="*/ 138 h 236"/>
                  <a:gd name="T6" fmla="*/ 115 w 236"/>
                  <a:gd name="T7" fmla="*/ 150 h 236"/>
                  <a:gd name="T8" fmla="*/ 118 w 236"/>
                  <a:gd name="T9" fmla="*/ 154 h 236"/>
                  <a:gd name="T10" fmla="*/ 119 w 236"/>
                  <a:gd name="T11" fmla="*/ 154 h 236"/>
                  <a:gd name="T12" fmla="*/ 122 w 236"/>
                  <a:gd name="T13" fmla="*/ 150 h 236"/>
                  <a:gd name="T14" fmla="*/ 122 w 236"/>
                  <a:gd name="T15" fmla="*/ 138 h 236"/>
                  <a:gd name="T16" fmla="*/ 126 w 236"/>
                  <a:gd name="T17" fmla="*/ 131 h 236"/>
                  <a:gd name="T18" fmla="*/ 119 w 236"/>
                  <a:gd name="T19" fmla="*/ 123 h 236"/>
                  <a:gd name="T20" fmla="*/ 119 w 236"/>
                  <a:gd name="T21" fmla="*/ 66 h 236"/>
                  <a:gd name="T22" fmla="*/ 100 w 236"/>
                  <a:gd name="T23" fmla="*/ 84 h 236"/>
                  <a:gd name="T24" fmla="*/ 100 w 236"/>
                  <a:gd name="T25" fmla="*/ 102 h 236"/>
                  <a:gd name="T26" fmla="*/ 137 w 236"/>
                  <a:gd name="T27" fmla="*/ 102 h 236"/>
                  <a:gd name="T28" fmla="*/ 137 w 236"/>
                  <a:gd name="T29" fmla="*/ 84 h 236"/>
                  <a:gd name="T30" fmla="*/ 119 w 236"/>
                  <a:gd name="T31" fmla="*/ 66 h 236"/>
                  <a:gd name="T32" fmla="*/ 118 w 236"/>
                  <a:gd name="T33" fmla="*/ 0 h 236"/>
                  <a:gd name="T34" fmla="*/ 0 w 236"/>
                  <a:gd name="T35" fmla="*/ 118 h 236"/>
                  <a:gd name="T36" fmla="*/ 118 w 236"/>
                  <a:gd name="T37" fmla="*/ 236 h 236"/>
                  <a:gd name="T38" fmla="*/ 236 w 236"/>
                  <a:gd name="T39" fmla="*/ 118 h 236"/>
                  <a:gd name="T40" fmla="*/ 118 w 236"/>
                  <a:gd name="T41" fmla="*/ 0 h 236"/>
                  <a:gd name="T42" fmla="*/ 164 w 236"/>
                  <a:gd name="T43" fmla="*/ 161 h 236"/>
                  <a:gd name="T44" fmla="*/ 149 w 236"/>
                  <a:gd name="T45" fmla="*/ 176 h 236"/>
                  <a:gd name="T46" fmla="*/ 88 w 236"/>
                  <a:gd name="T47" fmla="*/ 176 h 236"/>
                  <a:gd name="T48" fmla="*/ 73 w 236"/>
                  <a:gd name="T49" fmla="*/ 161 h 236"/>
                  <a:gd name="T50" fmla="*/ 73 w 236"/>
                  <a:gd name="T51" fmla="*/ 105 h 236"/>
                  <a:gd name="T52" fmla="*/ 76 w 236"/>
                  <a:gd name="T53" fmla="*/ 102 h 236"/>
                  <a:gd name="T54" fmla="*/ 86 w 236"/>
                  <a:gd name="T55" fmla="*/ 102 h 236"/>
                  <a:gd name="T56" fmla="*/ 86 w 236"/>
                  <a:gd name="T57" fmla="*/ 84 h 236"/>
                  <a:gd name="T58" fmla="*/ 118 w 236"/>
                  <a:gd name="T59" fmla="*/ 51 h 236"/>
                  <a:gd name="T60" fmla="*/ 119 w 236"/>
                  <a:gd name="T61" fmla="*/ 51 h 236"/>
                  <a:gd name="T62" fmla="*/ 152 w 236"/>
                  <a:gd name="T63" fmla="*/ 84 h 236"/>
                  <a:gd name="T64" fmla="*/ 152 w 236"/>
                  <a:gd name="T65" fmla="*/ 102 h 236"/>
                  <a:gd name="T66" fmla="*/ 161 w 236"/>
                  <a:gd name="T67" fmla="*/ 102 h 236"/>
                  <a:gd name="T68" fmla="*/ 164 w 236"/>
                  <a:gd name="T69" fmla="*/ 105 h 236"/>
                  <a:gd name="T70" fmla="*/ 164 w 236"/>
                  <a:gd name="T71" fmla="*/ 161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36" h="236">
                    <a:moveTo>
                      <a:pt x="119" y="123"/>
                    </a:moveTo>
                    <a:cubicBezTo>
                      <a:pt x="114" y="123"/>
                      <a:pt x="111" y="127"/>
                      <a:pt x="111" y="131"/>
                    </a:cubicBezTo>
                    <a:cubicBezTo>
                      <a:pt x="111" y="134"/>
                      <a:pt x="112" y="136"/>
                      <a:pt x="115" y="138"/>
                    </a:cubicBezTo>
                    <a:cubicBezTo>
                      <a:pt x="115" y="150"/>
                      <a:pt x="115" y="150"/>
                      <a:pt x="115" y="150"/>
                    </a:cubicBezTo>
                    <a:cubicBezTo>
                      <a:pt x="115" y="152"/>
                      <a:pt x="116" y="154"/>
                      <a:pt x="118" y="154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21" y="154"/>
                      <a:pt x="122" y="152"/>
                      <a:pt x="122" y="150"/>
                    </a:cubicBezTo>
                    <a:cubicBezTo>
                      <a:pt x="122" y="138"/>
                      <a:pt x="122" y="138"/>
                      <a:pt x="122" y="138"/>
                    </a:cubicBezTo>
                    <a:cubicBezTo>
                      <a:pt x="125" y="136"/>
                      <a:pt x="126" y="134"/>
                      <a:pt x="126" y="131"/>
                    </a:cubicBezTo>
                    <a:cubicBezTo>
                      <a:pt x="126" y="126"/>
                      <a:pt x="123" y="123"/>
                      <a:pt x="119" y="123"/>
                    </a:cubicBezTo>
                    <a:close/>
                    <a:moveTo>
                      <a:pt x="119" y="66"/>
                    </a:moveTo>
                    <a:cubicBezTo>
                      <a:pt x="108" y="66"/>
                      <a:pt x="100" y="74"/>
                      <a:pt x="100" y="84"/>
                    </a:cubicBezTo>
                    <a:cubicBezTo>
                      <a:pt x="100" y="102"/>
                      <a:pt x="100" y="102"/>
                      <a:pt x="100" y="102"/>
                    </a:cubicBezTo>
                    <a:cubicBezTo>
                      <a:pt x="137" y="102"/>
                      <a:pt x="137" y="102"/>
                      <a:pt x="137" y="102"/>
                    </a:cubicBezTo>
                    <a:cubicBezTo>
                      <a:pt x="137" y="84"/>
                      <a:pt x="137" y="84"/>
                      <a:pt x="137" y="84"/>
                    </a:cubicBezTo>
                    <a:cubicBezTo>
                      <a:pt x="137" y="74"/>
                      <a:pt x="129" y="66"/>
                      <a:pt x="119" y="66"/>
                    </a:cubicBezTo>
                    <a:close/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64" y="161"/>
                    </a:moveTo>
                    <a:cubicBezTo>
                      <a:pt x="164" y="169"/>
                      <a:pt x="157" y="176"/>
                      <a:pt x="149" y="176"/>
                    </a:cubicBezTo>
                    <a:cubicBezTo>
                      <a:pt x="88" y="176"/>
                      <a:pt x="88" y="176"/>
                      <a:pt x="88" y="176"/>
                    </a:cubicBezTo>
                    <a:cubicBezTo>
                      <a:pt x="80" y="176"/>
                      <a:pt x="73" y="169"/>
                      <a:pt x="73" y="161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3" y="103"/>
                      <a:pt x="74" y="102"/>
                      <a:pt x="76" y="102"/>
                    </a:cubicBezTo>
                    <a:cubicBezTo>
                      <a:pt x="86" y="102"/>
                      <a:pt x="86" y="102"/>
                      <a:pt x="86" y="102"/>
                    </a:cubicBezTo>
                    <a:cubicBezTo>
                      <a:pt x="86" y="84"/>
                      <a:pt x="86" y="84"/>
                      <a:pt x="86" y="84"/>
                    </a:cubicBezTo>
                    <a:cubicBezTo>
                      <a:pt x="86" y="66"/>
                      <a:pt x="100" y="52"/>
                      <a:pt x="118" y="51"/>
                    </a:cubicBezTo>
                    <a:cubicBezTo>
                      <a:pt x="119" y="51"/>
                      <a:pt x="119" y="51"/>
                      <a:pt x="119" y="51"/>
                    </a:cubicBezTo>
                    <a:cubicBezTo>
                      <a:pt x="137" y="52"/>
                      <a:pt x="152" y="66"/>
                      <a:pt x="152" y="84"/>
                    </a:cubicBezTo>
                    <a:cubicBezTo>
                      <a:pt x="152" y="102"/>
                      <a:pt x="152" y="102"/>
                      <a:pt x="152" y="102"/>
                    </a:cubicBezTo>
                    <a:cubicBezTo>
                      <a:pt x="161" y="102"/>
                      <a:pt x="161" y="102"/>
                      <a:pt x="161" y="102"/>
                    </a:cubicBezTo>
                    <a:cubicBezTo>
                      <a:pt x="163" y="102"/>
                      <a:pt x="164" y="103"/>
                      <a:pt x="164" y="105"/>
                    </a:cubicBezTo>
                    <a:lnTo>
                      <a:pt x="164" y="16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0FB0F6DD-CD27-4B38-BDD6-869C0C5D15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F0CB7867-C965-4145-8934-75AE964662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0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>
            <a:extLst>
              <a:ext uri="{FF2B5EF4-FFF2-40B4-BE49-F238E27FC236}">
                <a16:creationId xmlns:a16="http://schemas.microsoft.com/office/drawing/2014/main" id="{4750C8DA-0B47-4C98-A6E5-45A1DD0166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2D048AC-B9DE-42EA-9D18-CA6A6BBAE300}"/>
              </a:ext>
            </a:extLst>
          </p:cNvPr>
          <p:cNvSpPr txBox="1">
            <a:spLocks/>
          </p:cNvSpPr>
          <p:nvPr/>
        </p:nvSpPr>
        <p:spPr>
          <a:xfrm flipH="1">
            <a:off x="741575" y="1112714"/>
            <a:ext cx="456856" cy="246173"/>
          </a:xfrm>
          <a:prstGeom prst="rect">
            <a:avLst/>
          </a:prstGeom>
        </p:spPr>
        <p:txBody>
          <a:bodyPr wrap="none" lIns="0" tIns="0" rIns="0" bIns="0" anchor="t" anchorCtr="0">
            <a:normAutofit fontScale="92500" lnSpcReduction="20000"/>
          </a:bodyPr>
          <a:lstStyle/>
          <a:p>
            <a:pPr rtl="1">
              <a:spcBef>
                <a:spcPct val="0"/>
              </a:spcBef>
              <a:defRPr/>
            </a:pPr>
            <a:r>
              <a:rPr lang="en-US" sz="2133" b="1" dirty="0">
                <a:solidFill>
                  <a:schemeClr val="accent1"/>
                </a:solidFill>
              </a:rPr>
              <a:t>2014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C665893-80F4-4983-9809-A4110F840889}"/>
              </a:ext>
            </a:extLst>
          </p:cNvPr>
          <p:cNvSpPr txBox="1">
            <a:spLocks/>
          </p:cNvSpPr>
          <p:nvPr/>
        </p:nvSpPr>
        <p:spPr>
          <a:xfrm flipH="1">
            <a:off x="2182374" y="1112714"/>
            <a:ext cx="456856" cy="246173"/>
          </a:xfrm>
          <a:prstGeom prst="rect">
            <a:avLst/>
          </a:prstGeom>
        </p:spPr>
        <p:txBody>
          <a:bodyPr wrap="none" lIns="0" tIns="0" rIns="0" bIns="0" anchor="t" anchorCtr="0">
            <a:normAutofit fontScale="92500" lnSpcReduction="20000"/>
          </a:bodyPr>
          <a:lstStyle/>
          <a:p>
            <a:pPr rtl="1">
              <a:spcBef>
                <a:spcPct val="0"/>
              </a:spcBef>
              <a:defRPr/>
            </a:pPr>
            <a:r>
              <a:rPr lang="en-US" sz="2133" b="1">
                <a:solidFill>
                  <a:schemeClr val="accent2"/>
                </a:solidFill>
              </a:rPr>
              <a:t>2015</a:t>
            </a:r>
            <a:endParaRPr lang="en-US" sz="2133" b="1" dirty="0">
              <a:solidFill>
                <a:schemeClr val="accent2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0B91AD5-B042-4F67-AEE5-E10E59F8E768}"/>
              </a:ext>
            </a:extLst>
          </p:cNvPr>
          <p:cNvSpPr txBox="1">
            <a:spLocks/>
          </p:cNvSpPr>
          <p:nvPr/>
        </p:nvSpPr>
        <p:spPr>
          <a:xfrm flipH="1">
            <a:off x="3623172" y="1112714"/>
            <a:ext cx="456856" cy="246173"/>
          </a:xfrm>
          <a:prstGeom prst="rect">
            <a:avLst/>
          </a:prstGeom>
        </p:spPr>
        <p:txBody>
          <a:bodyPr wrap="none" lIns="0" tIns="0" rIns="0" bIns="0" anchor="t" anchorCtr="0">
            <a:normAutofit fontScale="92500" lnSpcReduction="20000"/>
          </a:bodyPr>
          <a:lstStyle/>
          <a:p>
            <a:pPr rtl="1">
              <a:spcBef>
                <a:spcPct val="0"/>
              </a:spcBef>
              <a:defRPr/>
            </a:pPr>
            <a:r>
              <a:rPr lang="en-US" sz="2133" b="1" dirty="0">
                <a:solidFill>
                  <a:schemeClr val="accent3"/>
                </a:solidFill>
              </a:rPr>
              <a:t>2016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CBDFAAF-A6FA-4DE3-B15B-D6DF154570A0}"/>
              </a:ext>
            </a:extLst>
          </p:cNvPr>
          <p:cNvSpPr txBox="1">
            <a:spLocks/>
          </p:cNvSpPr>
          <p:nvPr/>
        </p:nvSpPr>
        <p:spPr>
          <a:xfrm flipH="1">
            <a:off x="5063971" y="1112714"/>
            <a:ext cx="456856" cy="246173"/>
          </a:xfrm>
          <a:prstGeom prst="rect">
            <a:avLst/>
          </a:prstGeom>
        </p:spPr>
        <p:txBody>
          <a:bodyPr wrap="none" lIns="0" tIns="0" rIns="0" bIns="0" anchor="t" anchorCtr="0">
            <a:normAutofit fontScale="92500" lnSpcReduction="20000"/>
          </a:bodyPr>
          <a:lstStyle/>
          <a:p>
            <a:pPr rtl="1">
              <a:spcBef>
                <a:spcPct val="0"/>
              </a:spcBef>
              <a:defRPr/>
            </a:pPr>
            <a:r>
              <a:rPr lang="en-US" sz="2133" b="1">
                <a:solidFill>
                  <a:schemeClr val="accent4"/>
                </a:solidFill>
              </a:rPr>
              <a:t>2017</a:t>
            </a:r>
            <a:endParaRPr lang="en-US" sz="2133" b="1" dirty="0">
              <a:solidFill>
                <a:schemeClr val="accent4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F3F330D-0C37-49F6-8A38-8EA87A16A1C4}"/>
              </a:ext>
            </a:extLst>
          </p:cNvPr>
          <p:cNvSpPr txBox="1">
            <a:spLocks/>
          </p:cNvSpPr>
          <p:nvPr/>
        </p:nvSpPr>
        <p:spPr>
          <a:xfrm flipH="1">
            <a:off x="6504770" y="1112714"/>
            <a:ext cx="456856" cy="246173"/>
          </a:xfrm>
          <a:prstGeom prst="rect">
            <a:avLst/>
          </a:prstGeom>
        </p:spPr>
        <p:txBody>
          <a:bodyPr wrap="none" lIns="0" tIns="0" rIns="0" bIns="0" anchor="t" anchorCtr="0">
            <a:normAutofit fontScale="92500" lnSpcReduction="20000"/>
          </a:bodyPr>
          <a:lstStyle/>
          <a:p>
            <a:pPr rtl="1">
              <a:spcBef>
                <a:spcPct val="0"/>
              </a:spcBef>
              <a:defRPr/>
            </a:pPr>
            <a:r>
              <a:rPr lang="en-US" sz="2133" b="1" dirty="0">
                <a:solidFill>
                  <a:schemeClr val="accent5"/>
                </a:solidFill>
              </a:rPr>
              <a:t>2018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210317" y="1481034"/>
            <a:ext cx="1519372" cy="398238"/>
            <a:chOff x="210317" y="1481034"/>
            <a:chExt cx="1519372" cy="398238"/>
          </a:xfrm>
        </p:grpSpPr>
        <p:sp>
          <p:nvSpPr>
            <p:cNvPr id="4" name="燕尾形箭头 3">
              <a:extLst>
                <a:ext uri="{FF2B5EF4-FFF2-40B4-BE49-F238E27FC236}">
                  <a16:creationId xmlns:a16="http://schemas.microsoft.com/office/drawing/2014/main" id="{6735A4BD-7286-42F4-BF05-F43FF3480AC1}"/>
                </a:ext>
              </a:extLst>
            </p:cNvPr>
            <p:cNvSpPr/>
            <p:nvPr/>
          </p:nvSpPr>
          <p:spPr>
            <a:xfrm>
              <a:off x="210317" y="1481034"/>
              <a:ext cx="1519372" cy="398238"/>
            </a:xfrm>
            <a:prstGeom prst="notchedRightArrow">
              <a:avLst>
                <a:gd name="adj1" fmla="val 100000"/>
                <a:gd name="adj2" fmla="val 37637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3EBC432B-6DA0-4EAD-AEDF-7C4C1C78EA14}"/>
                </a:ext>
              </a:extLst>
            </p:cNvPr>
            <p:cNvSpPr/>
            <p:nvPr/>
          </p:nvSpPr>
          <p:spPr>
            <a:xfrm>
              <a:off x="903327" y="1632501"/>
              <a:ext cx="133350" cy="133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651116" y="1481034"/>
            <a:ext cx="1519372" cy="398238"/>
            <a:chOff x="1651116" y="1481034"/>
            <a:chExt cx="1519372" cy="398238"/>
          </a:xfrm>
        </p:grpSpPr>
        <p:sp>
          <p:nvSpPr>
            <p:cNvPr id="5" name="燕尾形箭头 4">
              <a:extLst>
                <a:ext uri="{FF2B5EF4-FFF2-40B4-BE49-F238E27FC236}">
                  <a16:creationId xmlns:a16="http://schemas.microsoft.com/office/drawing/2014/main" id="{8F0851B7-3A18-47B7-A88E-79A3E62FB00A}"/>
                </a:ext>
              </a:extLst>
            </p:cNvPr>
            <p:cNvSpPr/>
            <p:nvPr/>
          </p:nvSpPr>
          <p:spPr>
            <a:xfrm>
              <a:off x="1651116" y="1481034"/>
              <a:ext cx="1519372" cy="398238"/>
            </a:xfrm>
            <a:prstGeom prst="notchedRightArrow">
              <a:avLst>
                <a:gd name="adj1" fmla="val 100000"/>
                <a:gd name="adj2" fmla="val 37637"/>
              </a:avLst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latin typeface="Calibri" pitchFamily="34" charset="0"/>
                <a:ea typeface="宋体" charset="-122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BC710F6B-4427-4BC9-A0E1-7CA104ADCE3D}"/>
                </a:ext>
              </a:extLst>
            </p:cNvPr>
            <p:cNvSpPr/>
            <p:nvPr/>
          </p:nvSpPr>
          <p:spPr>
            <a:xfrm>
              <a:off x="2344126" y="1601694"/>
              <a:ext cx="133350" cy="133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3091914" y="1481034"/>
            <a:ext cx="1519372" cy="398238"/>
            <a:chOff x="3091914" y="1481034"/>
            <a:chExt cx="1519372" cy="398238"/>
          </a:xfrm>
        </p:grpSpPr>
        <p:sp>
          <p:nvSpPr>
            <p:cNvPr id="6" name="燕尾形箭头 5">
              <a:extLst>
                <a:ext uri="{FF2B5EF4-FFF2-40B4-BE49-F238E27FC236}">
                  <a16:creationId xmlns:a16="http://schemas.microsoft.com/office/drawing/2014/main" id="{86D81DD0-8F58-4F81-8B92-580E4CDF8D50}"/>
                </a:ext>
              </a:extLst>
            </p:cNvPr>
            <p:cNvSpPr/>
            <p:nvPr/>
          </p:nvSpPr>
          <p:spPr>
            <a:xfrm>
              <a:off x="3091914" y="1481034"/>
              <a:ext cx="1519372" cy="398238"/>
            </a:xfrm>
            <a:prstGeom prst="notchedRightArrow">
              <a:avLst>
                <a:gd name="adj1" fmla="val 100000"/>
                <a:gd name="adj2" fmla="val 37637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4369E08E-0BB1-477D-9D65-DAA74D67F7AE}"/>
                </a:ext>
              </a:extLst>
            </p:cNvPr>
            <p:cNvSpPr/>
            <p:nvPr/>
          </p:nvSpPr>
          <p:spPr>
            <a:xfrm>
              <a:off x="3784925" y="1606549"/>
              <a:ext cx="133350" cy="133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532713" y="1481034"/>
            <a:ext cx="1519372" cy="398238"/>
            <a:chOff x="4532713" y="1481034"/>
            <a:chExt cx="1519372" cy="398238"/>
          </a:xfrm>
        </p:grpSpPr>
        <p:sp>
          <p:nvSpPr>
            <p:cNvPr id="7" name="燕尾形箭头 6">
              <a:extLst>
                <a:ext uri="{FF2B5EF4-FFF2-40B4-BE49-F238E27FC236}">
                  <a16:creationId xmlns:a16="http://schemas.microsoft.com/office/drawing/2014/main" id="{B318751D-98DA-4829-AECF-CE5B2819BED6}"/>
                </a:ext>
              </a:extLst>
            </p:cNvPr>
            <p:cNvSpPr/>
            <p:nvPr/>
          </p:nvSpPr>
          <p:spPr>
            <a:xfrm>
              <a:off x="4532713" y="1481034"/>
              <a:ext cx="1519372" cy="398238"/>
            </a:xfrm>
            <a:prstGeom prst="notchedRightArrow">
              <a:avLst>
                <a:gd name="adj1" fmla="val 100000"/>
                <a:gd name="adj2" fmla="val 37637"/>
              </a:avLst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latin typeface="Calibri" pitchFamily="34" charset="0"/>
                <a:ea typeface="宋体" charset="-122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C7A1416C-FC29-40F0-87DE-5C3E8AE2E516}"/>
                </a:ext>
              </a:extLst>
            </p:cNvPr>
            <p:cNvSpPr/>
            <p:nvPr/>
          </p:nvSpPr>
          <p:spPr>
            <a:xfrm>
              <a:off x="5225723" y="1622976"/>
              <a:ext cx="133350" cy="133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2AB9EB99-F974-4495-9277-D88F77604A30}"/>
              </a:ext>
            </a:extLst>
          </p:cNvPr>
          <p:cNvCxnSpPr/>
          <p:nvPr/>
        </p:nvCxnSpPr>
        <p:spPr>
          <a:xfrm>
            <a:off x="953439" y="1765851"/>
            <a:ext cx="33127" cy="79308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D8B7B7A1-28A1-41E8-84CD-10BEC9185BBE}"/>
              </a:ext>
            </a:extLst>
          </p:cNvPr>
          <p:cNvCxnSpPr/>
          <p:nvPr/>
        </p:nvCxnSpPr>
        <p:spPr>
          <a:xfrm>
            <a:off x="2381812" y="1735044"/>
            <a:ext cx="57978" cy="81409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A9075EA9-6B34-4A23-939C-0351CBDA622F}"/>
              </a:ext>
            </a:extLst>
          </p:cNvPr>
          <p:cNvCxnSpPr/>
          <p:nvPr/>
        </p:nvCxnSpPr>
        <p:spPr>
          <a:xfrm rot="5400000">
            <a:off x="3447378" y="2144082"/>
            <a:ext cx="808445" cy="8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45413BCE-6A43-4E8B-AE04-857B517EFBDA}"/>
              </a:ext>
            </a:extLst>
          </p:cNvPr>
          <p:cNvCxnSpPr/>
          <p:nvPr/>
        </p:nvCxnSpPr>
        <p:spPr>
          <a:xfrm>
            <a:off x="5237369" y="1756326"/>
            <a:ext cx="110058" cy="79202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组合 60"/>
          <p:cNvGrpSpPr/>
          <p:nvPr/>
        </p:nvGrpSpPr>
        <p:grpSpPr>
          <a:xfrm>
            <a:off x="1906919" y="2441499"/>
            <a:ext cx="1007764" cy="1007763"/>
            <a:chOff x="1906919" y="2441499"/>
            <a:chExt cx="1007764" cy="1007763"/>
          </a:xfrm>
        </p:grpSpPr>
        <p:sp>
          <p:nvSpPr>
            <p:cNvPr id="22" name="十字星 21">
              <a:extLst>
                <a:ext uri="{FF2B5EF4-FFF2-40B4-BE49-F238E27FC236}">
                  <a16:creationId xmlns:a16="http://schemas.microsoft.com/office/drawing/2014/main" id="{CE5558D0-C039-4D3A-8296-1156EB6AA0B7}"/>
                </a:ext>
              </a:extLst>
            </p:cNvPr>
            <p:cNvSpPr/>
            <p:nvPr/>
          </p:nvSpPr>
          <p:spPr>
            <a:xfrm>
              <a:off x="1906919" y="2441499"/>
              <a:ext cx="1007764" cy="1007763"/>
            </a:xfrm>
            <a:prstGeom prst="star4">
              <a:avLst>
                <a:gd name="adj" fmla="val 20000"/>
              </a:avLst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latin typeface="Calibri" pitchFamily="34" charset="0"/>
                <a:ea typeface="宋体" charset="-122"/>
              </a:endParaRPr>
            </a:p>
          </p:txBody>
        </p:sp>
        <p:sp>
          <p:nvSpPr>
            <p:cNvPr id="23" name="任意多边形 22">
              <a:extLst>
                <a:ext uri="{FF2B5EF4-FFF2-40B4-BE49-F238E27FC236}">
                  <a16:creationId xmlns:a16="http://schemas.microsoft.com/office/drawing/2014/main" id="{63CE9EAB-CF44-4AF4-B7D8-351F20563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301" y="2792399"/>
              <a:ext cx="297000" cy="297000"/>
            </a:xfrm>
            <a:custGeom>
              <a:avLst/>
              <a:gdLst/>
              <a:ahLst/>
              <a:cxnLst>
                <a:cxn ang="0">
                  <a:pos x="222" y="154"/>
                </a:cxn>
                <a:cxn ang="0">
                  <a:pos x="213" y="176"/>
                </a:cxn>
                <a:cxn ang="0">
                  <a:pos x="221" y="215"/>
                </a:cxn>
                <a:cxn ang="0">
                  <a:pos x="215" y="222"/>
                </a:cxn>
                <a:cxn ang="0">
                  <a:pos x="176" y="212"/>
                </a:cxn>
                <a:cxn ang="0">
                  <a:pos x="152" y="222"/>
                </a:cxn>
                <a:cxn ang="0">
                  <a:pos x="154" y="222"/>
                </a:cxn>
                <a:cxn ang="0">
                  <a:pos x="131" y="256"/>
                </a:cxn>
                <a:cxn ang="0">
                  <a:pos x="125" y="256"/>
                </a:cxn>
                <a:cxn ang="0">
                  <a:pos x="102" y="221"/>
                </a:cxn>
                <a:cxn ang="0">
                  <a:pos x="79" y="211"/>
                </a:cxn>
                <a:cxn ang="0">
                  <a:pos x="80" y="213"/>
                </a:cxn>
                <a:cxn ang="0">
                  <a:pos x="40" y="221"/>
                </a:cxn>
                <a:cxn ang="0">
                  <a:pos x="35" y="216"/>
                </a:cxn>
                <a:cxn ang="0">
                  <a:pos x="44" y="175"/>
                </a:cxn>
                <a:cxn ang="0">
                  <a:pos x="35" y="154"/>
                </a:cxn>
                <a:cxn ang="0">
                  <a:pos x="0" y="131"/>
                </a:cxn>
                <a:cxn ang="0">
                  <a:pos x="0" y="125"/>
                </a:cxn>
                <a:cxn ang="0">
                  <a:pos x="35" y="102"/>
                </a:cxn>
                <a:cxn ang="0">
                  <a:pos x="44" y="80"/>
                </a:cxn>
                <a:cxn ang="0">
                  <a:pos x="34" y="40"/>
                </a:cxn>
                <a:cxn ang="0">
                  <a:pos x="40" y="35"/>
                </a:cxn>
                <a:cxn ang="0">
                  <a:pos x="80" y="43"/>
                </a:cxn>
                <a:cxn ang="0">
                  <a:pos x="102" y="34"/>
                </a:cxn>
                <a:cxn ang="0">
                  <a:pos x="125" y="0"/>
                </a:cxn>
                <a:cxn ang="0">
                  <a:pos x="131" y="0"/>
                </a:cxn>
                <a:cxn ang="0">
                  <a:pos x="154" y="34"/>
                </a:cxn>
                <a:cxn ang="0">
                  <a:pos x="176" y="43"/>
                </a:cxn>
                <a:cxn ang="0">
                  <a:pos x="216" y="34"/>
                </a:cxn>
                <a:cxn ang="0">
                  <a:pos x="222" y="40"/>
                </a:cxn>
                <a:cxn ang="0">
                  <a:pos x="213" y="80"/>
                </a:cxn>
                <a:cxn ang="0">
                  <a:pos x="222" y="102"/>
                </a:cxn>
                <a:cxn ang="0">
                  <a:pos x="256" y="125"/>
                </a:cxn>
                <a:cxn ang="0">
                  <a:pos x="256" y="131"/>
                </a:cxn>
                <a:cxn ang="0">
                  <a:pos x="222" y="154"/>
                </a:cxn>
                <a:cxn ang="0">
                  <a:pos x="128" y="56"/>
                </a:cxn>
                <a:cxn ang="0">
                  <a:pos x="56" y="128"/>
                </a:cxn>
                <a:cxn ang="0">
                  <a:pos x="128" y="200"/>
                </a:cxn>
                <a:cxn ang="0">
                  <a:pos x="200" y="128"/>
                </a:cxn>
                <a:cxn ang="0">
                  <a:pos x="128" y="56"/>
                </a:cxn>
                <a:cxn ang="0">
                  <a:pos x="128" y="176"/>
                </a:cxn>
                <a:cxn ang="0">
                  <a:pos x="80" y="128"/>
                </a:cxn>
                <a:cxn ang="0">
                  <a:pos x="128" y="80"/>
                </a:cxn>
                <a:cxn ang="0">
                  <a:pos x="176" y="128"/>
                </a:cxn>
                <a:cxn ang="0">
                  <a:pos x="128" y="176"/>
                </a:cxn>
                <a:cxn ang="0">
                  <a:pos x="128" y="104"/>
                </a:cxn>
                <a:cxn ang="0">
                  <a:pos x="104" y="128"/>
                </a:cxn>
                <a:cxn ang="0">
                  <a:pos x="128" y="152"/>
                </a:cxn>
                <a:cxn ang="0">
                  <a:pos x="152" y="128"/>
                </a:cxn>
                <a:cxn ang="0">
                  <a:pos x="128" y="104"/>
                </a:cxn>
              </a:cxnLst>
              <a:rect l="0" t="0" r="r" b="b"/>
              <a:pathLst>
                <a:path w="256" h="256">
                  <a:moveTo>
                    <a:pt x="222" y="154"/>
                  </a:moveTo>
                  <a:cubicBezTo>
                    <a:pt x="220" y="162"/>
                    <a:pt x="217" y="169"/>
                    <a:pt x="213" y="176"/>
                  </a:cubicBezTo>
                  <a:cubicBezTo>
                    <a:pt x="213" y="177"/>
                    <a:pt x="234" y="203"/>
                    <a:pt x="221" y="215"/>
                  </a:cubicBezTo>
                  <a:cubicBezTo>
                    <a:pt x="215" y="222"/>
                    <a:pt x="215" y="222"/>
                    <a:pt x="215" y="222"/>
                  </a:cubicBezTo>
                  <a:cubicBezTo>
                    <a:pt x="205" y="231"/>
                    <a:pt x="182" y="216"/>
                    <a:pt x="176" y="212"/>
                  </a:cubicBezTo>
                  <a:cubicBezTo>
                    <a:pt x="169" y="217"/>
                    <a:pt x="161" y="220"/>
                    <a:pt x="152" y="222"/>
                  </a:cubicBezTo>
                  <a:cubicBezTo>
                    <a:pt x="154" y="222"/>
                    <a:pt x="154" y="222"/>
                    <a:pt x="154" y="222"/>
                  </a:cubicBezTo>
                  <a:cubicBezTo>
                    <a:pt x="154" y="222"/>
                    <a:pt x="150" y="256"/>
                    <a:pt x="131" y="256"/>
                  </a:cubicBezTo>
                  <a:cubicBezTo>
                    <a:pt x="125" y="256"/>
                    <a:pt x="125" y="256"/>
                    <a:pt x="125" y="256"/>
                  </a:cubicBezTo>
                  <a:cubicBezTo>
                    <a:pt x="111" y="256"/>
                    <a:pt x="103" y="227"/>
                    <a:pt x="102" y="221"/>
                  </a:cubicBezTo>
                  <a:cubicBezTo>
                    <a:pt x="94" y="219"/>
                    <a:pt x="86" y="216"/>
                    <a:pt x="79" y="211"/>
                  </a:cubicBezTo>
                  <a:cubicBezTo>
                    <a:pt x="80" y="213"/>
                    <a:pt x="80" y="213"/>
                    <a:pt x="80" y="213"/>
                  </a:cubicBezTo>
                  <a:cubicBezTo>
                    <a:pt x="80" y="213"/>
                    <a:pt x="53" y="234"/>
                    <a:pt x="40" y="221"/>
                  </a:cubicBezTo>
                  <a:cubicBezTo>
                    <a:pt x="35" y="216"/>
                    <a:pt x="35" y="216"/>
                    <a:pt x="35" y="216"/>
                  </a:cubicBezTo>
                  <a:cubicBezTo>
                    <a:pt x="25" y="206"/>
                    <a:pt x="41" y="180"/>
                    <a:pt x="44" y="175"/>
                  </a:cubicBezTo>
                  <a:cubicBezTo>
                    <a:pt x="40" y="169"/>
                    <a:pt x="37" y="162"/>
                    <a:pt x="35" y="154"/>
                  </a:cubicBezTo>
                  <a:cubicBezTo>
                    <a:pt x="29" y="153"/>
                    <a:pt x="0" y="145"/>
                    <a:pt x="0" y="131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08"/>
                    <a:pt x="28" y="103"/>
                    <a:pt x="35" y="102"/>
                  </a:cubicBezTo>
                  <a:cubicBezTo>
                    <a:pt x="37" y="94"/>
                    <a:pt x="40" y="87"/>
                    <a:pt x="44" y="80"/>
                  </a:cubicBezTo>
                  <a:cubicBezTo>
                    <a:pt x="41" y="76"/>
                    <a:pt x="24" y="50"/>
                    <a:pt x="34" y="4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51" y="23"/>
                    <a:pt x="75" y="39"/>
                    <a:pt x="80" y="43"/>
                  </a:cubicBezTo>
                  <a:cubicBezTo>
                    <a:pt x="87" y="39"/>
                    <a:pt x="94" y="36"/>
                    <a:pt x="102" y="34"/>
                  </a:cubicBezTo>
                  <a:cubicBezTo>
                    <a:pt x="104" y="27"/>
                    <a:pt x="112" y="0"/>
                    <a:pt x="125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47" y="0"/>
                    <a:pt x="153" y="26"/>
                    <a:pt x="154" y="34"/>
                  </a:cubicBezTo>
                  <a:cubicBezTo>
                    <a:pt x="162" y="36"/>
                    <a:pt x="169" y="39"/>
                    <a:pt x="176" y="43"/>
                  </a:cubicBezTo>
                  <a:cubicBezTo>
                    <a:pt x="182" y="39"/>
                    <a:pt x="206" y="24"/>
                    <a:pt x="216" y="34"/>
                  </a:cubicBezTo>
                  <a:cubicBezTo>
                    <a:pt x="222" y="40"/>
                    <a:pt x="222" y="40"/>
                    <a:pt x="222" y="40"/>
                  </a:cubicBezTo>
                  <a:cubicBezTo>
                    <a:pt x="233" y="51"/>
                    <a:pt x="217" y="74"/>
                    <a:pt x="213" y="80"/>
                  </a:cubicBezTo>
                  <a:cubicBezTo>
                    <a:pt x="217" y="87"/>
                    <a:pt x="220" y="94"/>
                    <a:pt x="222" y="102"/>
                  </a:cubicBezTo>
                  <a:cubicBezTo>
                    <a:pt x="224" y="102"/>
                    <a:pt x="256" y="107"/>
                    <a:pt x="256" y="125"/>
                  </a:cubicBezTo>
                  <a:cubicBezTo>
                    <a:pt x="256" y="131"/>
                    <a:pt x="256" y="131"/>
                    <a:pt x="256" y="131"/>
                  </a:cubicBezTo>
                  <a:cubicBezTo>
                    <a:pt x="256" y="144"/>
                    <a:pt x="229" y="152"/>
                    <a:pt x="222" y="154"/>
                  </a:cubicBezTo>
                  <a:moveTo>
                    <a:pt x="128" y="56"/>
                  </a:moveTo>
                  <a:cubicBezTo>
                    <a:pt x="88" y="56"/>
                    <a:pt x="56" y="88"/>
                    <a:pt x="56" y="128"/>
                  </a:cubicBezTo>
                  <a:cubicBezTo>
                    <a:pt x="56" y="168"/>
                    <a:pt x="88" y="200"/>
                    <a:pt x="128" y="200"/>
                  </a:cubicBezTo>
                  <a:cubicBezTo>
                    <a:pt x="168" y="200"/>
                    <a:pt x="200" y="168"/>
                    <a:pt x="200" y="128"/>
                  </a:cubicBezTo>
                  <a:cubicBezTo>
                    <a:pt x="200" y="88"/>
                    <a:pt x="168" y="56"/>
                    <a:pt x="128" y="56"/>
                  </a:cubicBezTo>
                  <a:moveTo>
                    <a:pt x="128" y="176"/>
                  </a:moveTo>
                  <a:cubicBezTo>
                    <a:pt x="101" y="176"/>
                    <a:pt x="80" y="155"/>
                    <a:pt x="80" y="128"/>
                  </a:cubicBezTo>
                  <a:cubicBezTo>
                    <a:pt x="80" y="101"/>
                    <a:pt x="101" y="80"/>
                    <a:pt x="128" y="80"/>
                  </a:cubicBezTo>
                  <a:cubicBezTo>
                    <a:pt x="155" y="80"/>
                    <a:pt x="176" y="101"/>
                    <a:pt x="176" y="128"/>
                  </a:cubicBezTo>
                  <a:cubicBezTo>
                    <a:pt x="176" y="155"/>
                    <a:pt x="155" y="176"/>
                    <a:pt x="128" y="176"/>
                  </a:cubicBezTo>
                  <a:moveTo>
                    <a:pt x="128" y="104"/>
                  </a:moveTo>
                  <a:cubicBezTo>
                    <a:pt x="115" y="104"/>
                    <a:pt x="104" y="115"/>
                    <a:pt x="104" y="128"/>
                  </a:cubicBezTo>
                  <a:cubicBezTo>
                    <a:pt x="104" y="141"/>
                    <a:pt x="115" y="152"/>
                    <a:pt x="128" y="152"/>
                  </a:cubicBezTo>
                  <a:cubicBezTo>
                    <a:pt x="141" y="152"/>
                    <a:pt x="152" y="141"/>
                    <a:pt x="152" y="128"/>
                  </a:cubicBezTo>
                  <a:cubicBezTo>
                    <a:pt x="152" y="115"/>
                    <a:pt x="141" y="104"/>
                    <a:pt x="128" y="10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347718" y="2441499"/>
            <a:ext cx="1007764" cy="1007763"/>
            <a:chOff x="3347718" y="2441499"/>
            <a:chExt cx="1007764" cy="1007763"/>
          </a:xfrm>
        </p:grpSpPr>
        <p:sp>
          <p:nvSpPr>
            <p:cNvPr id="24" name="十字星 23">
              <a:extLst>
                <a:ext uri="{FF2B5EF4-FFF2-40B4-BE49-F238E27FC236}">
                  <a16:creationId xmlns:a16="http://schemas.microsoft.com/office/drawing/2014/main" id="{4C832465-C379-422C-9B81-636EB18CF099}"/>
                </a:ext>
              </a:extLst>
            </p:cNvPr>
            <p:cNvSpPr/>
            <p:nvPr/>
          </p:nvSpPr>
          <p:spPr>
            <a:xfrm>
              <a:off x="3347718" y="2441499"/>
              <a:ext cx="1007764" cy="1007763"/>
            </a:xfrm>
            <a:prstGeom prst="star4">
              <a:avLst>
                <a:gd name="adj" fmla="val 20000"/>
              </a:avLst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任意多边形 24">
              <a:extLst>
                <a:ext uri="{FF2B5EF4-FFF2-40B4-BE49-F238E27FC236}">
                  <a16:creationId xmlns:a16="http://schemas.microsoft.com/office/drawing/2014/main" id="{3FC82553-DB3C-42A0-9B26-802C405A7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768" y="2802602"/>
              <a:ext cx="285664" cy="276596"/>
            </a:xfrm>
            <a:custGeom>
              <a:avLst/>
              <a:gdLst/>
              <a:ahLst/>
              <a:cxnLst>
                <a:cxn ang="0">
                  <a:pos x="256" y="236"/>
                </a:cxn>
                <a:cxn ang="0">
                  <a:pos x="256" y="236"/>
                </a:cxn>
                <a:cxn ang="0">
                  <a:pos x="244" y="248"/>
                </a:cxn>
                <a:cxn ang="0">
                  <a:pos x="12" y="248"/>
                </a:cxn>
                <a:cxn ang="0">
                  <a:pos x="0" y="236"/>
                </a:cxn>
                <a:cxn ang="0">
                  <a:pos x="0" y="236"/>
                </a:cxn>
                <a:cxn ang="0">
                  <a:pos x="0" y="236"/>
                </a:cxn>
                <a:cxn ang="0">
                  <a:pos x="32" y="176"/>
                </a:cxn>
                <a:cxn ang="0">
                  <a:pos x="69" y="164"/>
                </a:cxn>
                <a:cxn ang="0">
                  <a:pos x="100" y="150"/>
                </a:cxn>
                <a:cxn ang="0">
                  <a:pos x="100" y="127"/>
                </a:cxn>
                <a:cxn ang="0">
                  <a:pos x="88" y="97"/>
                </a:cxn>
                <a:cxn ang="0">
                  <a:pos x="80" y="85"/>
                </a:cxn>
                <a:cxn ang="0">
                  <a:pos x="84" y="65"/>
                </a:cxn>
                <a:cxn ang="0">
                  <a:pos x="82" y="39"/>
                </a:cxn>
                <a:cxn ang="0">
                  <a:pos x="128" y="0"/>
                </a:cxn>
                <a:cxn ang="0">
                  <a:pos x="175" y="39"/>
                </a:cxn>
                <a:cxn ang="0">
                  <a:pos x="172" y="65"/>
                </a:cxn>
                <a:cxn ang="0">
                  <a:pos x="176" y="85"/>
                </a:cxn>
                <a:cxn ang="0">
                  <a:pos x="168" y="97"/>
                </a:cxn>
                <a:cxn ang="0">
                  <a:pos x="156" y="126"/>
                </a:cxn>
                <a:cxn ang="0">
                  <a:pos x="156" y="150"/>
                </a:cxn>
                <a:cxn ang="0">
                  <a:pos x="187" y="164"/>
                </a:cxn>
                <a:cxn ang="0">
                  <a:pos x="224" y="176"/>
                </a:cxn>
                <a:cxn ang="0">
                  <a:pos x="256" y="236"/>
                </a:cxn>
              </a:cxnLst>
              <a:rect l="0" t="0" r="r" b="b"/>
              <a:pathLst>
                <a:path w="256" h="248">
                  <a:moveTo>
                    <a:pt x="256" y="236"/>
                  </a:moveTo>
                  <a:cubicBezTo>
                    <a:pt x="256" y="236"/>
                    <a:pt x="256" y="236"/>
                    <a:pt x="256" y="236"/>
                  </a:cubicBezTo>
                  <a:cubicBezTo>
                    <a:pt x="256" y="243"/>
                    <a:pt x="251" y="248"/>
                    <a:pt x="244" y="248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5" y="248"/>
                    <a:pt x="0" y="243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192"/>
                    <a:pt x="32" y="176"/>
                  </a:cubicBezTo>
                  <a:cubicBezTo>
                    <a:pt x="52" y="166"/>
                    <a:pt x="44" y="174"/>
                    <a:pt x="69" y="164"/>
                  </a:cubicBezTo>
                  <a:cubicBezTo>
                    <a:pt x="94" y="154"/>
                    <a:pt x="100" y="150"/>
                    <a:pt x="100" y="150"/>
                  </a:cubicBezTo>
                  <a:cubicBezTo>
                    <a:pt x="100" y="127"/>
                    <a:pt x="100" y="127"/>
                    <a:pt x="100" y="127"/>
                  </a:cubicBezTo>
                  <a:cubicBezTo>
                    <a:pt x="100" y="127"/>
                    <a:pt x="91" y="119"/>
                    <a:pt x="88" y="97"/>
                  </a:cubicBezTo>
                  <a:cubicBezTo>
                    <a:pt x="82" y="99"/>
                    <a:pt x="80" y="90"/>
                    <a:pt x="80" y="85"/>
                  </a:cubicBezTo>
                  <a:cubicBezTo>
                    <a:pt x="80" y="80"/>
                    <a:pt x="77" y="63"/>
                    <a:pt x="84" y="65"/>
                  </a:cubicBezTo>
                  <a:cubicBezTo>
                    <a:pt x="82" y="54"/>
                    <a:pt x="81" y="44"/>
                    <a:pt x="82" y="39"/>
                  </a:cubicBezTo>
                  <a:cubicBezTo>
                    <a:pt x="83" y="21"/>
                    <a:pt x="101" y="1"/>
                    <a:pt x="128" y="0"/>
                  </a:cubicBezTo>
                  <a:cubicBezTo>
                    <a:pt x="160" y="1"/>
                    <a:pt x="173" y="21"/>
                    <a:pt x="175" y="39"/>
                  </a:cubicBezTo>
                  <a:cubicBezTo>
                    <a:pt x="175" y="44"/>
                    <a:pt x="174" y="54"/>
                    <a:pt x="172" y="65"/>
                  </a:cubicBezTo>
                  <a:cubicBezTo>
                    <a:pt x="180" y="63"/>
                    <a:pt x="177" y="80"/>
                    <a:pt x="176" y="85"/>
                  </a:cubicBezTo>
                  <a:cubicBezTo>
                    <a:pt x="176" y="90"/>
                    <a:pt x="174" y="99"/>
                    <a:pt x="168" y="97"/>
                  </a:cubicBezTo>
                  <a:cubicBezTo>
                    <a:pt x="165" y="119"/>
                    <a:pt x="156" y="126"/>
                    <a:pt x="156" y="126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50"/>
                    <a:pt x="162" y="153"/>
                    <a:pt x="187" y="164"/>
                  </a:cubicBezTo>
                  <a:cubicBezTo>
                    <a:pt x="212" y="174"/>
                    <a:pt x="204" y="166"/>
                    <a:pt x="224" y="176"/>
                  </a:cubicBezTo>
                  <a:cubicBezTo>
                    <a:pt x="256" y="192"/>
                    <a:pt x="256" y="236"/>
                    <a:pt x="256" y="23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4788516" y="2441499"/>
            <a:ext cx="1007764" cy="1007763"/>
            <a:chOff x="4788516" y="2441499"/>
            <a:chExt cx="1007764" cy="1007763"/>
          </a:xfrm>
        </p:grpSpPr>
        <p:sp>
          <p:nvSpPr>
            <p:cNvPr id="26" name="十字星 25">
              <a:extLst>
                <a:ext uri="{FF2B5EF4-FFF2-40B4-BE49-F238E27FC236}">
                  <a16:creationId xmlns:a16="http://schemas.microsoft.com/office/drawing/2014/main" id="{F70588D3-A5D1-447B-8D6E-53D10770C49C}"/>
                </a:ext>
              </a:extLst>
            </p:cNvPr>
            <p:cNvSpPr/>
            <p:nvPr/>
          </p:nvSpPr>
          <p:spPr>
            <a:xfrm>
              <a:off x="4788516" y="2441499"/>
              <a:ext cx="1007764" cy="1007763"/>
            </a:xfrm>
            <a:prstGeom prst="star4">
              <a:avLst>
                <a:gd name="adj" fmla="val 20000"/>
              </a:avLst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tx1"/>
                </a:solidFill>
                <a:latin typeface="Calibri" pitchFamily="34" charset="0"/>
                <a:ea typeface="宋体" charset="-122"/>
              </a:endParaRPr>
            </a:p>
          </p:txBody>
        </p:sp>
        <p:sp>
          <p:nvSpPr>
            <p:cNvPr id="27" name="任意多边形 26">
              <a:extLst>
                <a:ext uri="{FF2B5EF4-FFF2-40B4-BE49-F238E27FC236}">
                  <a16:creationId xmlns:a16="http://schemas.microsoft.com/office/drawing/2014/main" id="{C21E218D-EB99-4717-B5E5-878462330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0780" y="2801359"/>
              <a:ext cx="163236" cy="279082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5973512" y="1481034"/>
            <a:ext cx="1519372" cy="398238"/>
            <a:chOff x="5973512" y="1481034"/>
            <a:chExt cx="1519372" cy="398238"/>
          </a:xfrm>
        </p:grpSpPr>
        <p:sp>
          <p:nvSpPr>
            <p:cNvPr id="8" name="燕尾形箭头 7">
              <a:extLst>
                <a:ext uri="{FF2B5EF4-FFF2-40B4-BE49-F238E27FC236}">
                  <a16:creationId xmlns:a16="http://schemas.microsoft.com/office/drawing/2014/main" id="{E93C038F-44C5-470C-A6C5-716E2C7235D5}"/>
                </a:ext>
              </a:extLst>
            </p:cNvPr>
            <p:cNvSpPr/>
            <p:nvPr/>
          </p:nvSpPr>
          <p:spPr>
            <a:xfrm>
              <a:off x="5973512" y="1481034"/>
              <a:ext cx="1519372" cy="398238"/>
            </a:xfrm>
            <a:prstGeom prst="notchedRightArrow">
              <a:avLst>
                <a:gd name="adj1" fmla="val 100000"/>
                <a:gd name="adj2" fmla="val 37637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D9D7335E-813B-4613-A4FE-D23F9723B48A}"/>
                </a:ext>
              </a:extLst>
            </p:cNvPr>
            <p:cNvSpPr/>
            <p:nvPr/>
          </p:nvSpPr>
          <p:spPr>
            <a:xfrm>
              <a:off x="6666522" y="1622977"/>
              <a:ext cx="133350" cy="133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912951DF-1515-4020-9902-1583D73C6148}"/>
              </a:ext>
            </a:extLst>
          </p:cNvPr>
          <p:cNvCxnSpPr/>
          <p:nvPr/>
        </p:nvCxnSpPr>
        <p:spPr>
          <a:xfrm rot="5400000">
            <a:off x="6331894" y="2157632"/>
            <a:ext cx="802607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58"/>
          <p:cNvGrpSpPr/>
          <p:nvPr/>
        </p:nvGrpSpPr>
        <p:grpSpPr>
          <a:xfrm>
            <a:off x="466120" y="2441499"/>
            <a:ext cx="1007764" cy="1007763"/>
            <a:chOff x="466120" y="2441499"/>
            <a:chExt cx="1007764" cy="1007763"/>
          </a:xfrm>
        </p:grpSpPr>
        <p:sp>
          <p:nvSpPr>
            <p:cNvPr id="30" name="十字星 29">
              <a:extLst>
                <a:ext uri="{FF2B5EF4-FFF2-40B4-BE49-F238E27FC236}">
                  <a16:creationId xmlns:a16="http://schemas.microsoft.com/office/drawing/2014/main" id="{6755B78A-0EA2-4AD3-8536-AC08D1C06F02}"/>
                </a:ext>
              </a:extLst>
            </p:cNvPr>
            <p:cNvSpPr/>
            <p:nvPr/>
          </p:nvSpPr>
          <p:spPr>
            <a:xfrm>
              <a:off x="466120" y="2441499"/>
              <a:ext cx="1007764" cy="1007763"/>
            </a:xfrm>
            <a:prstGeom prst="star4">
              <a:avLst>
                <a:gd name="adj" fmla="val 20000"/>
              </a:avLst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任意多边形 30">
              <a:extLst>
                <a:ext uri="{FF2B5EF4-FFF2-40B4-BE49-F238E27FC236}">
                  <a16:creationId xmlns:a16="http://schemas.microsoft.com/office/drawing/2014/main" id="{1E189F46-4606-44C1-9A86-78EADBE44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809" y="2824706"/>
              <a:ext cx="232386" cy="232386"/>
            </a:xfrm>
            <a:custGeom>
              <a:avLst/>
              <a:gdLst/>
              <a:ahLst/>
              <a:cxnLst>
                <a:cxn ang="0">
                  <a:pos x="249" y="215"/>
                </a:cxn>
                <a:cxn ang="0">
                  <a:pos x="256" y="232"/>
                </a:cxn>
                <a:cxn ang="0">
                  <a:pos x="232" y="256"/>
                </a:cxn>
                <a:cxn ang="0">
                  <a:pos x="215" y="249"/>
                </a:cxn>
                <a:cxn ang="0">
                  <a:pos x="145" y="179"/>
                </a:cxn>
                <a:cxn ang="0">
                  <a:pos x="96" y="192"/>
                </a:cxn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  <a:cxn ang="0">
                  <a:pos x="179" y="145"/>
                </a:cxn>
                <a:cxn ang="0">
                  <a:pos x="249" y="215"/>
                </a:cxn>
                <a:cxn ang="0">
                  <a:pos x="96" y="24"/>
                </a:cxn>
                <a:cxn ang="0">
                  <a:pos x="24" y="96"/>
                </a:cxn>
                <a:cxn ang="0">
                  <a:pos x="96" y="168"/>
                </a:cxn>
                <a:cxn ang="0">
                  <a:pos x="168" y="96"/>
                </a:cxn>
                <a:cxn ang="0">
                  <a:pos x="96" y="24"/>
                </a:cxn>
              </a:cxnLst>
              <a:rect l="0" t="0" r="r" b="b"/>
              <a:pathLst>
                <a:path w="256" h="256">
                  <a:moveTo>
                    <a:pt x="249" y="215"/>
                  </a:moveTo>
                  <a:cubicBezTo>
                    <a:pt x="253" y="219"/>
                    <a:pt x="256" y="225"/>
                    <a:pt x="256" y="232"/>
                  </a:cubicBezTo>
                  <a:cubicBezTo>
                    <a:pt x="256" y="245"/>
                    <a:pt x="245" y="256"/>
                    <a:pt x="232" y="256"/>
                  </a:cubicBezTo>
                  <a:cubicBezTo>
                    <a:pt x="225" y="256"/>
                    <a:pt x="219" y="253"/>
                    <a:pt x="215" y="249"/>
                  </a:cubicBezTo>
                  <a:cubicBezTo>
                    <a:pt x="145" y="179"/>
                    <a:pt x="145" y="179"/>
                    <a:pt x="145" y="179"/>
                  </a:cubicBezTo>
                  <a:cubicBezTo>
                    <a:pt x="130" y="187"/>
                    <a:pt x="114" y="192"/>
                    <a:pt x="96" y="192"/>
                  </a:cubicBezTo>
                  <a:cubicBezTo>
                    <a:pt x="43" y="192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14"/>
                    <a:pt x="187" y="130"/>
                    <a:pt x="179" y="145"/>
                  </a:cubicBezTo>
                  <a:lnTo>
                    <a:pt x="249" y="215"/>
                  </a:lnTo>
                  <a:close/>
                  <a:moveTo>
                    <a:pt x="96" y="24"/>
                  </a:moveTo>
                  <a:cubicBezTo>
                    <a:pt x="56" y="24"/>
                    <a:pt x="24" y="56"/>
                    <a:pt x="24" y="96"/>
                  </a:cubicBezTo>
                  <a:cubicBezTo>
                    <a:pt x="24" y="136"/>
                    <a:pt x="56" y="168"/>
                    <a:pt x="96" y="168"/>
                  </a:cubicBezTo>
                  <a:cubicBezTo>
                    <a:pt x="136" y="168"/>
                    <a:pt x="168" y="136"/>
                    <a:pt x="168" y="96"/>
                  </a:cubicBezTo>
                  <a:cubicBezTo>
                    <a:pt x="168" y="56"/>
                    <a:pt x="136" y="24"/>
                    <a:pt x="96" y="2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229315" y="2441499"/>
            <a:ext cx="1007764" cy="1007763"/>
            <a:chOff x="6229315" y="2441499"/>
            <a:chExt cx="1007764" cy="1007763"/>
          </a:xfrm>
        </p:grpSpPr>
        <p:sp>
          <p:nvSpPr>
            <p:cNvPr id="32" name="十字星 31">
              <a:extLst>
                <a:ext uri="{FF2B5EF4-FFF2-40B4-BE49-F238E27FC236}">
                  <a16:creationId xmlns:a16="http://schemas.microsoft.com/office/drawing/2014/main" id="{513A2B77-712C-41A1-A426-A66A83BCCE73}"/>
                </a:ext>
              </a:extLst>
            </p:cNvPr>
            <p:cNvSpPr/>
            <p:nvPr/>
          </p:nvSpPr>
          <p:spPr>
            <a:xfrm>
              <a:off x="6229315" y="2441499"/>
              <a:ext cx="1007764" cy="1007763"/>
            </a:xfrm>
            <a:prstGeom prst="star4">
              <a:avLst>
                <a:gd name="adj" fmla="val 20000"/>
              </a:avLst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33" name="任意多边形 32">
              <a:extLst>
                <a:ext uri="{FF2B5EF4-FFF2-40B4-BE49-F238E27FC236}">
                  <a16:creationId xmlns:a16="http://schemas.microsoft.com/office/drawing/2014/main" id="{CBBA150C-A94D-4D16-8289-6E8158013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3968" y="2811671"/>
              <a:ext cx="258458" cy="258458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61E03007-84A0-49E0-ABAF-7A4CC03BA3C7}"/>
              </a:ext>
            </a:extLst>
          </p:cNvPr>
          <p:cNvGrpSpPr/>
          <p:nvPr/>
        </p:nvGrpSpPr>
        <p:grpSpPr>
          <a:xfrm>
            <a:off x="357767" y="3708999"/>
            <a:ext cx="1224471" cy="698196"/>
            <a:chOff x="5045337" y="3990374"/>
            <a:chExt cx="2065993" cy="930928"/>
          </a:xfrm>
        </p:grpSpPr>
        <p:sp>
          <p:nvSpPr>
            <p:cNvPr id="56" name="文本框 46">
              <a:extLst>
                <a:ext uri="{FF2B5EF4-FFF2-40B4-BE49-F238E27FC236}">
                  <a16:creationId xmlns:a16="http://schemas.microsoft.com/office/drawing/2014/main" id="{75CDA631-3A82-4D2B-AFED-6B12B598320F}"/>
                </a:ext>
              </a:extLst>
            </p:cNvPr>
            <p:cNvSpPr txBox="1"/>
            <p:nvPr/>
          </p:nvSpPr>
          <p:spPr>
            <a:xfrm>
              <a:off x="5045337" y="3990374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57" name="文本框 47">
              <a:extLst>
                <a:ext uri="{FF2B5EF4-FFF2-40B4-BE49-F238E27FC236}">
                  <a16:creationId xmlns:a16="http://schemas.microsoft.com/office/drawing/2014/main" id="{43F45ED7-5504-4625-A34C-0837C0B68BA2}"/>
                </a:ext>
              </a:extLst>
            </p:cNvPr>
            <p:cNvSpPr txBox="1">
              <a:spLocks/>
            </p:cNvSpPr>
            <p:nvPr/>
          </p:nvSpPr>
          <p:spPr>
            <a:xfrm>
              <a:off x="5045337" y="4335294"/>
              <a:ext cx="2050055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8BEE4703-FD66-474D-BDDD-D9482CDFED61}"/>
              </a:ext>
            </a:extLst>
          </p:cNvPr>
          <p:cNvGrpSpPr/>
          <p:nvPr/>
        </p:nvGrpSpPr>
        <p:grpSpPr>
          <a:xfrm>
            <a:off x="1798566" y="3708999"/>
            <a:ext cx="1224471" cy="698196"/>
            <a:chOff x="5045337" y="3990374"/>
            <a:chExt cx="2065993" cy="930928"/>
          </a:xfrm>
        </p:grpSpPr>
        <p:sp>
          <p:nvSpPr>
            <p:cNvPr id="54" name="文本框 44">
              <a:extLst>
                <a:ext uri="{FF2B5EF4-FFF2-40B4-BE49-F238E27FC236}">
                  <a16:creationId xmlns:a16="http://schemas.microsoft.com/office/drawing/2014/main" id="{0C44494D-DFFC-4D1A-A487-0122BDD407CD}"/>
                </a:ext>
              </a:extLst>
            </p:cNvPr>
            <p:cNvSpPr txBox="1"/>
            <p:nvPr/>
          </p:nvSpPr>
          <p:spPr>
            <a:xfrm>
              <a:off x="5045337" y="3990374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55" name="文本框 45">
              <a:extLst>
                <a:ext uri="{FF2B5EF4-FFF2-40B4-BE49-F238E27FC236}">
                  <a16:creationId xmlns:a16="http://schemas.microsoft.com/office/drawing/2014/main" id="{0F785BEB-67B9-483E-9DE3-9B92FE3EF501}"/>
                </a:ext>
              </a:extLst>
            </p:cNvPr>
            <p:cNvSpPr txBox="1">
              <a:spLocks/>
            </p:cNvSpPr>
            <p:nvPr/>
          </p:nvSpPr>
          <p:spPr>
            <a:xfrm>
              <a:off x="5045337" y="4335294"/>
              <a:ext cx="2050055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AEAFAF69-0F81-4289-B996-C26B742CD954}"/>
              </a:ext>
            </a:extLst>
          </p:cNvPr>
          <p:cNvGrpSpPr/>
          <p:nvPr/>
        </p:nvGrpSpPr>
        <p:grpSpPr>
          <a:xfrm>
            <a:off x="3239364" y="3708999"/>
            <a:ext cx="1224471" cy="698196"/>
            <a:chOff x="5045337" y="3990374"/>
            <a:chExt cx="2065993" cy="930928"/>
          </a:xfrm>
        </p:grpSpPr>
        <p:sp>
          <p:nvSpPr>
            <p:cNvPr id="52" name="文本框 42">
              <a:extLst>
                <a:ext uri="{FF2B5EF4-FFF2-40B4-BE49-F238E27FC236}">
                  <a16:creationId xmlns:a16="http://schemas.microsoft.com/office/drawing/2014/main" id="{8875DF03-70B0-4E7A-89D2-703CEEE3F94E}"/>
                </a:ext>
              </a:extLst>
            </p:cNvPr>
            <p:cNvSpPr txBox="1"/>
            <p:nvPr/>
          </p:nvSpPr>
          <p:spPr>
            <a:xfrm>
              <a:off x="5045337" y="3990374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53" name="文本框 43">
              <a:extLst>
                <a:ext uri="{FF2B5EF4-FFF2-40B4-BE49-F238E27FC236}">
                  <a16:creationId xmlns:a16="http://schemas.microsoft.com/office/drawing/2014/main" id="{46D477B0-551C-4070-846A-9C8BAE527382}"/>
                </a:ext>
              </a:extLst>
            </p:cNvPr>
            <p:cNvSpPr txBox="1">
              <a:spLocks/>
            </p:cNvSpPr>
            <p:nvPr/>
          </p:nvSpPr>
          <p:spPr>
            <a:xfrm>
              <a:off x="5045337" y="4335294"/>
              <a:ext cx="2050055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CECCAC8B-B7D9-4FB8-9D88-2C637FBE5796}"/>
              </a:ext>
            </a:extLst>
          </p:cNvPr>
          <p:cNvGrpSpPr/>
          <p:nvPr/>
        </p:nvGrpSpPr>
        <p:grpSpPr>
          <a:xfrm>
            <a:off x="4680163" y="3708999"/>
            <a:ext cx="1224471" cy="698196"/>
            <a:chOff x="5045337" y="3990374"/>
            <a:chExt cx="2065993" cy="930928"/>
          </a:xfrm>
        </p:grpSpPr>
        <p:sp>
          <p:nvSpPr>
            <p:cNvPr id="50" name="文本框 40">
              <a:extLst>
                <a:ext uri="{FF2B5EF4-FFF2-40B4-BE49-F238E27FC236}">
                  <a16:creationId xmlns:a16="http://schemas.microsoft.com/office/drawing/2014/main" id="{E43C3B16-AD01-4A4B-BDDB-930B38626CFC}"/>
                </a:ext>
              </a:extLst>
            </p:cNvPr>
            <p:cNvSpPr txBox="1"/>
            <p:nvPr/>
          </p:nvSpPr>
          <p:spPr>
            <a:xfrm>
              <a:off x="5045337" y="3990374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51" name="文本框 41">
              <a:extLst>
                <a:ext uri="{FF2B5EF4-FFF2-40B4-BE49-F238E27FC236}">
                  <a16:creationId xmlns:a16="http://schemas.microsoft.com/office/drawing/2014/main" id="{A3D2E4C4-B780-489D-8A58-B5ECC4941603}"/>
                </a:ext>
              </a:extLst>
            </p:cNvPr>
            <p:cNvSpPr txBox="1">
              <a:spLocks/>
            </p:cNvSpPr>
            <p:nvPr/>
          </p:nvSpPr>
          <p:spPr>
            <a:xfrm>
              <a:off x="5045337" y="4335294"/>
              <a:ext cx="2050055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此部分内容作为文字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排版占位显示 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D2157E2F-A2F5-41A5-9B9E-B71E996FDED5}"/>
              </a:ext>
            </a:extLst>
          </p:cNvPr>
          <p:cNvGrpSpPr/>
          <p:nvPr/>
        </p:nvGrpSpPr>
        <p:grpSpPr>
          <a:xfrm>
            <a:off x="6120962" y="3708999"/>
            <a:ext cx="1224471" cy="698196"/>
            <a:chOff x="5045337" y="3990374"/>
            <a:chExt cx="2065993" cy="930928"/>
          </a:xfrm>
        </p:grpSpPr>
        <p:sp>
          <p:nvSpPr>
            <p:cNvPr id="48" name="文本框 38">
              <a:extLst>
                <a:ext uri="{FF2B5EF4-FFF2-40B4-BE49-F238E27FC236}">
                  <a16:creationId xmlns:a16="http://schemas.microsoft.com/office/drawing/2014/main" id="{0BCEF8A9-07BA-4B27-A3DF-35EAC895C6D5}"/>
                </a:ext>
              </a:extLst>
            </p:cNvPr>
            <p:cNvSpPr txBox="1"/>
            <p:nvPr/>
          </p:nvSpPr>
          <p:spPr>
            <a:xfrm>
              <a:off x="5045337" y="3990374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5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49" name="文本框 39">
              <a:extLst>
                <a:ext uri="{FF2B5EF4-FFF2-40B4-BE49-F238E27FC236}">
                  <a16:creationId xmlns:a16="http://schemas.microsoft.com/office/drawing/2014/main" id="{F5E49488-5870-46EF-9552-1B17D9FEB101}"/>
                </a:ext>
              </a:extLst>
            </p:cNvPr>
            <p:cNvSpPr txBox="1">
              <a:spLocks/>
            </p:cNvSpPr>
            <p:nvPr/>
          </p:nvSpPr>
          <p:spPr>
            <a:xfrm>
              <a:off x="5045337" y="4335294"/>
              <a:ext cx="2050055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此部分内容作为文字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排版占位显示 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sp>
        <p:nvSpPr>
          <p:cNvPr id="40" name="文本框 54">
            <a:extLst>
              <a:ext uri="{FF2B5EF4-FFF2-40B4-BE49-F238E27FC236}">
                <a16:creationId xmlns:a16="http://schemas.microsoft.com/office/drawing/2014/main" id="{99F97764-BA59-496D-9415-9E0A3B3019A1}"/>
              </a:ext>
            </a:extLst>
          </p:cNvPr>
          <p:cNvSpPr txBox="1">
            <a:spLocks/>
          </p:cNvSpPr>
          <p:nvPr/>
        </p:nvSpPr>
        <p:spPr>
          <a:xfrm flipH="1">
            <a:off x="7945568" y="1112714"/>
            <a:ext cx="456856" cy="246173"/>
          </a:xfrm>
          <a:prstGeom prst="rect">
            <a:avLst/>
          </a:prstGeom>
        </p:spPr>
        <p:txBody>
          <a:bodyPr wrap="none" lIns="0" tIns="0" rIns="0" bIns="0" anchor="t" anchorCtr="0">
            <a:normAutofit fontScale="92500" lnSpcReduction="20000"/>
          </a:bodyPr>
          <a:lstStyle/>
          <a:p>
            <a:pPr rtl="1">
              <a:spcBef>
                <a:spcPct val="0"/>
              </a:spcBef>
              <a:defRPr/>
            </a:pPr>
            <a:r>
              <a:rPr lang="en-US" sz="2133" b="1" dirty="0">
                <a:solidFill>
                  <a:schemeClr val="accent5"/>
                </a:solidFill>
              </a:rPr>
              <a:t>2019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7414310" y="1481034"/>
            <a:ext cx="1519372" cy="398238"/>
            <a:chOff x="7414310" y="1481034"/>
            <a:chExt cx="1519372" cy="398238"/>
          </a:xfrm>
        </p:grpSpPr>
        <p:sp>
          <p:nvSpPr>
            <p:cNvPr id="39" name="燕尾形箭头 48">
              <a:extLst>
                <a:ext uri="{FF2B5EF4-FFF2-40B4-BE49-F238E27FC236}">
                  <a16:creationId xmlns:a16="http://schemas.microsoft.com/office/drawing/2014/main" id="{D3BADC3F-1DA5-4742-8AF9-B2005BB709F0}"/>
                </a:ext>
              </a:extLst>
            </p:cNvPr>
            <p:cNvSpPr/>
            <p:nvPr/>
          </p:nvSpPr>
          <p:spPr>
            <a:xfrm>
              <a:off x="7414310" y="1481034"/>
              <a:ext cx="1519372" cy="398238"/>
            </a:xfrm>
            <a:prstGeom prst="notchedRightArrow">
              <a:avLst>
                <a:gd name="adj1" fmla="val 100000"/>
                <a:gd name="adj2" fmla="val 37637"/>
              </a:avLst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latin typeface="Calibri" pitchFamily="34" charset="0"/>
                <a:ea typeface="宋体" charset="-122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F404A893-7FD5-4288-96AC-885AB11F2EE3}"/>
                </a:ext>
              </a:extLst>
            </p:cNvPr>
            <p:cNvSpPr/>
            <p:nvPr/>
          </p:nvSpPr>
          <p:spPr>
            <a:xfrm>
              <a:off x="8107321" y="1622977"/>
              <a:ext cx="133350" cy="133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17C54752-0ACE-4F70-A38E-B5F2825DFDFE}"/>
              </a:ext>
            </a:extLst>
          </p:cNvPr>
          <p:cNvCxnSpPr/>
          <p:nvPr/>
        </p:nvCxnSpPr>
        <p:spPr>
          <a:xfrm rot="5400000">
            <a:off x="7772693" y="2157632"/>
            <a:ext cx="802607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组合 66"/>
          <p:cNvGrpSpPr/>
          <p:nvPr/>
        </p:nvGrpSpPr>
        <p:grpSpPr>
          <a:xfrm>
            <a:off x="7670114" y="2441499"/>
            <a:ext cx="1007764" cy="1007763"/>
            <a:chOff x="7670114" y="2441499"/>
            <a:chExt cx="1007764" cy="1007763"/>
          </a:xfrm>
        </p:grpSpPr>
        <p:sp>
          <p:nvSpPr>
            <p:cNvPr id="43" name="十字星 57">
              <a:extLst>
                <a:ext uri="{FF2B5EF4-FFF2-40B4-BE49-F238E27FC236}">
                  <a16:creationId xmlns:a16="http://schemas.microsoft.com/office/drawing/2014/main" id="{3FB43048-97A7-4E26-B5AF-22AE8E17A57C}"/>
                </a:ext>
              </a:extLst>
            </p:cNvPr>
            <p:cNvSpPr/>
            <p:nvPr/>
          </p:nvSpPr>
          <p:spPr>
            <a:xfrm>
              <a:off x="7670114" y="2441499"/>
              <a:ext cx="1007764" cy="1007763"/>
            </a:xfrm>
            <a:prstGeom prst="star4">
              <a:avLst>
                <a:gd name="adj" fmla="val 20000"/>
              </a:avLst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latin typeface="Calibri" pitchFamily="34" charset="0"/>
                <a:ea typeface="宋体" charset="-122"/>
              </a:endParaRPr>
            </a:p>
          </p:txBody>
        </p:sp>
        <p:sp>
          <p:nvSpPr>
            <p:cNvPr id="44" name="任意多边形 62">
              <a:extLst>
                <a:ext uri="{FF2B5EF4-FFF2-40B4-BE49-F238E27FC236}">
                  <a16:creationId xmlns:a16="http://schemas.microsoft.com/office/drawing/2014/main" id="{835BB20F-9512-476F-9A35-4B8829CB1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4767" y="2829953"/>
              <a:ext cx="258458" cy="221893"/>
            </a:xfrm>
            <a:custGeom>
              <a:avLst/>
              <a:gdLst>
                <a:gd name="connsiteX0" fmla="*/ 87746 w 334301"/>
                <a:gd name="connsiteY0" fmla="*/ 204456 h 287006"/>
                <a:gd name="connsiteX1" fmla="*/ 68263 w 334301"/>
                <a:gd name="connsiteY1" fmla="*/ 222977 h 287006"/>
                <a:gd name="connsiteX2" fmla="*/ 70861 w 334301"/>
                <a:gd name="connsiteY2" fmla="*/ 263988 h 287006"/>
                <a:gd name="connsiteX3" fmla="*/ 112425 w 334301"/>
                <a:gd name="connsiteY3" fmla="*/ 275894 h 287006"/>
                <a:gd name="connsiteX4" fmla="*/ 117620 w 334301"/>
                <a:gd name="connsiteY4" fmla="*/ 275894 h 287006"/>
                <a:gd name="connsiteX5" fmla="*/ 139701 w 334301"/>
                <a:gd name="connsiteY5" fmla="*/ 237529 h 287006"/>
                <a:gd name="connsiteX6" fmla="*/ 130609 w 334301"/>
                <a:gd name="connsiteY6" fmla="*/ 213716 h 287006"/>
                <a:gd name="connsiteX7" fmla="*/ 87746 w 334301"/>
                <a:gd name="connsiteY7" fmla="*/ 204456 h 287006"/>
                <a:gd name="connsiteX8" fmla="*/ 195878 w 334301"/>
                <a:gd name="connsiteY8" fmla="*/ 166356 h 287006"/>
                <a:gd name="connsiteX9" fmla="*/ 163923 w 334301"/>
                <a:gd name="connsiteY9" fmla="*/ 170297 h 287006"/>
                <a:gd name="connsiteX10" fmla="*/ 141288 w 334301"/>
                <a:gd name="connsiteY10" fmla="*/ 208397 h 287006"/>
                <a:gd name="connsiteX11" fmla="*/ 150608 w 334301"/>
                <a:gd name="connsiteY11" fmla="*/ 230732 h 287006"/>
                <a:gd name="connsiteX12" fmla="*/ 197209 w 334301"/>
                <a:gd name="connsiteY12" fmla="*/ 242556 h 287006"/>
                <a:gd name="connsiteX13" fmla="*/ 223838 w 334301"/>
                <a:gd name="connsiteY13" fmla="*/ 199201 h 287006"/>
                <a:gd name="connsiteX14" fmla="*/ 195878 w 334301"/>
                <a:gd name="connsiteY14" fmla="*/ 166356 h 287006"/>
                <a:gd name="connsiteX15" fmla="*/ 50770 w 334301"/>
                <a:gd name="connsiteY15" fmla="*/ 142544 h 287006"/>
                <a:gd name="connsiteX16" fmla="*/ 14013 w 334301"/>
                <a:gd name="connsiteY16" fmla="*/ 158130 h 287006"/>
                <a:gd name="connsiteX17" fmla="*/ 12700 w 334301"/>
                <a:gd name="connsiteY17" fmla="*/ 172418 h 287006"/>
                <a:gd name="connsiteX18" fmla="*/ 12700 w 334301"/>
                <a:gd name="connsiteY18" fmla="*/ 176315 h 287006"/>
                <a:gd name="connsiteX19" fmla="*/ 19264 w 334301"/>
                <a:gd name="connsiteY19" fmla="*/ 203591 h 287006"/>
                <a:gd name="connsiteX20" fmla="*/ 59959 w 334301"/>
                <a:gd name="connsiteY20" fmla="*/ 213982 h 287006"/>
                <a:gd name="connsiteX21" fmla="*/ 80963 w 334301"/>
                <a:gd name="connsiteY21" fmla="*/ 195798 h 287006"/>
                <a:gd name="connsiteX22" fmla="*/ 75712 w 334301"/>
                <a:gd name="connsiteY22" fmla="*/ 154234 h 287006"/>
                <a:gd name="connsiteX23" fmla="*/ 50770 w 334301"/>
                <a:gd name="connsiteY23" fmla="*/ 142544 h 287006"/>
                <a:gd name="connsiteX24" fmla="*/ 179091 w 334301"/>
                <a:gd name="connsiteY24" fmla="*/ 80631 h 287006"/>
                <a:gd name="connsiteX25" fmla="*/ 135707 w 334301"/>
                <a:gd name="connsiteY25" fmla="*/ 98782 h 287006"/>
                <a:gd name="connsiteX26" fmla="*/ 131763 w 334301"/>
                <a:gd name="connsiteY26" fmla="*/ 126007 h 287006"/>
                <a:gd name="connsiteX27" fmla="*/ 160685 w 334301"/>
                <a:gd name="connsiteY27" fmla="*/ 158419 h 287006"/>
                <a:gd name="connsiteX28" fmla="*/ 193552 w 334301"/>
                <a:gd name="connsiteY28" fmla="*/ 155826 h 287006"/>
                <a:gd name="connsiteX29" fmla="*/ 215901 w 334301"/>
                <a:gd name="connsiteY29" fmla="*/ 119525 h 287006"/>
                <a:gd name="connsiteX30" fmla="*/ 196181 w 334301"/>
                <a:gd name="connsiteY30" fmla="*/ 93596 h 287006"/>
                <a:gd name="connsiteX31" fmla="*/ 190923 w 334301"/>
                <a:gd name="connsiteY31" fmla="*/ 88410 h 287006"/>
                <a:gd name="connsiteX32" fmla="*/ 180405 w 334301"/>
                <a:gd name="connsiteY32" fmla="*/ 80631 h 287006"/>
                <a:gd name="connsiteX33" fmla="*/ 179091 w 334301"/>
                <a:gd name="connsiteY33" fmla="*/ 80631 h 287006"/>
                <a:gd name="connsiteX34" fmla="*/ 97849 w 334301"/>
                <a:gd name="connsiteY34" fmla="*/ 63169 h 287006"/>
                <a:gd name="connsiteX35" fmla="*/ 64078 w 334301"/>
                <a:gd name="connsiteY35" fmla="*/ 77483 h 287006"/>
                <a:gd name="connsiteX36" fmla="*/ 52388 w 334301"/>
                <a:gd name="connsiteY36" fmla="*/ 85290 h 287006"/>
                <a:gd name="connsiteX37" fmla="*/ 56285 w 334301"/>
                <a:gd name="connsiteY37" fmla="*/ 130833 h 287006"/>
                <a:gd name="connsiteX38" fmla="*/ 80963 w 334301"/>
                <a:gd name="connsiteY38" fmla="*/ 142544 h 287006"/>
                <a:gd name="connsiteX39" fmla="*/ 119929 w 334301"/>
                <a:gd name="connsiteY39" fmla="*/ 124327 h 287006"/>
                <a:gd name="connsiteX40" fmla="*/ 123826 w 334301"/>
                <a:gd name="connsiteY40" fmla="*/ 94399 h 287006"/>
                <a:gd name="connsiteX41" fmla="*/ 97849 w 334301"/>
                <a:gd name="connsiteY41" fmla="*/ 63169 h 287006"/>
                <a:gd name="connsiteX42" fmla="*/ 111082 w 334301"/>
                <a:gd name="connsiteY42" fmla="*/ 50032 h 287006"/>
                <a:gd name="connsiteX43" fmla="*/ 121843 w 334301"/>
                <a:gd name="connsiteY43" fmla="*/ 50197 h 287006"/>
                <a:gd name="connsiteX44" fmla="*/ 128465 w 334301"/>
                <a:gd name="connsiteY44" fmla="*/ 50197 h 287006"/>
                <a:gd name="connsiteX45" fmla="*/ 136411 w 334301"/>
                <a:gd name="connsiteY45" fmla="*/ 51512 h 287006"/>
                <a:gd name="connsiteX46" fmla="*/ 169521 w 334301"/>
                <a:gd name="connsiteY46" fmla="*/ 60721 h 287006"/>
                <a:gd name="connsiteX47" fmla="*/ 181440 w 334301"/>
                <a:gd name="connsiteY47" fmla="*/ 65984 h 287006"/>
                <a:gd name="connsiteX48" fmla="*/ 198657 w 334301"/>
                <a:gd name="connsiteY48" fmla="*/ 79140 h 287006"/>
                <a:gd name="connsiteX49" fmla="*/ 205279 w 334301"/>
                <a:gd name="connsiteY49" fmla="*/ 84402 h 287006"/>
                <a:gd name="connsiteX50" fmla="*/ 227794 w 334301"/>
                <a:gd name="connsiteY50" fmla="*/ 118608 h 287006"/>
                <a:gd name="connsiteX51" fmla="*/ 239713 w 334301"/>
                <a:gd name="connsiteY51" fmla="*/ 158076 h 287006"/>
                <a:gd name="connsiteX52" fmla="*/ 239713 w 334301"/>
                <a:gd name="connsiteY52" fmla="*/ 160708 h 287006"/>
                <a:gd name="connsiteX53" fmla="*/ 238389 w 334301"/>
                <a:gd name="connsiteY53" fmla="*/ 188335 h 287006"/>
                <a:gd name="connsiteX54" fmla="*/ 235740 w 334301"/>
                <a:gd name="connsiteY54" fmla="*/ 201492 h 287006"/>
                <a:gd name="connsiteX55" fmla="*/ 234416 w 334301"/>
                <a:gd name="connsiteY55" fmla="*/ 201492 h 287006"/>
                <a:gd name="connsiteX56" fmla="*/ 234416 w 334301"/>
                <a:gd name="connsiteY56" fmla="*/ 200176 h 287006"/>
                <a:gd name="connsiteX57" fmla="*/ 203955 w 334301"/>
                <a:gd name="connsiteY57" fmla="*/ 252800 h 287006"/>
                <a:gd name="connsiteX58" fmla="*/ 201306 w 334301"/>
                <a:gd name="connsiteY58" fmla="*/ 255431 h 287006"/>
                <a:gd name="connsiteX59" fmla="*/ 201306 w 334301"/>
                <a:gd name="connsiteY59" fmla="*/ 256747 h 287006"/>
                <a:gd name="connsiteX60" fmla="*/ 169521 w 334301"/>
                <a:gd name="connsiteY60" fmla="*/ 277797 h 287006"/>
                <a:gd name="connsiteX61" fmla="*/ 168196 w 334301"/>
                <a:gd name="connsiteY61" fmla="*/ 277797 h 287006"/>
                <a:gd name="connsiteX62" fmla="*/ 162899 w 334301"/>
                <a:gd name="connsiteY62" fmla="*/ 280428 h 287006"/>
                <a:gd name="connsiteX63" fmla="*/ 124492 w 334301"/>
                <a:gd name="connsiteY63" fmla="*/ 287006 h 287006"/>
                <a:gd name="connsiteX64" fmla="*/ 119194 w 334301"/>
                <a:gd name="connsiteY64" fmla="*/ 287006 h 287006"/>
                <a:gd name="connsiteX65" fmla="*/ 111248 w 334301"/>
                <a:gd name="connsiteY65" fmla="*/ 287006 h 287006"/>
                <a:gd name="connsiteX66" fmla="*/ 62246 w 334301"/>
                <a:gd name="connsiteY66" fmla="*/ 272534 h 287006"/>
                <a:gd name="connsiteX67" fmla="*/ 60922 w 334301"/>
                <a:gd name="connsiteY67" fmla="*/ 272534 h 287006"/>
                <a:gd name="connsiteX68" fmla="*/ 35758 w 334301"/>
                <a:gd name="connsiteY68" fmla="*/ 252800 h 287006"/>
                <a:gd name="connsiteX69" fmla="*/ 31785 w 334301"/>
                <a:gd name="connsiteY69" fmla="*/ 248853 h 287006"/>
                <a:gd name="connsiteX70" fmla="*/ 30461 w 334301"/>
                <a:gd name="connsiteY70" fmla="*/ 247538 h 287006"/>
                <a:gd name="connsiteX71" fmla="*/ 11919 w 334301"/>
                <a:gd name="connsiteY71" fmla="*/ 219910 h 287006"/>
                <a:gd name="connsiteX72" fmla="*/ 7946 w 334301"/>
                <a:gd name="connsiteY72" fmla="*/ 212016 h 287006"/>
                <a:gd name="connsiteX73" fmla="*/ 0 w 334301"/>
                <a:gd name="connsiteY73" fmla="*/ 177811 h 287006"/>
                <a:gd name="connsiteX74" fmla="*/ 0 w 334301"/>
                <a:gd name="connsiteY74" fmla="*/ 173864 h 287006"/>
                <a:gd name="connsiteX75" fmla="*/ 0 w 334301"/>
                <a:gd name="connsiteY75" fmla="*/ 152814 h 287006"/>
                <a:gd name="connsiteX76" fmla="*/ 11919 w 334301"/>
                <a:gd name="connsiteY76" fmla="*/ 117293 h 287006"/>
                <a:gd name="connsiteX77" fmla="*/ 34434 w 334301"/>
                <a:gd name="connsiteY77" fmla="*/ 87034 h 287006"/>
                <a:gd name="connsiteX78" fmla="*/ 35758 w 334301"/>
                <a:gd name="connsiteY78" fmla="*/ 84402 h 287006"/>
                <a:gd name="connsiteX79" fmla="*/ 39731 w 334301"/>
                <a:gd name="connsiteY79" fmla="*/ 81771 h 287006"/>
                <a:gd name="connsiteX80" fmla="*/ 39731 w 334301"/>
                <a:gd name="connsiteY80" fmla="*/ 80456 h 287006"/>
                <a:gd name="connsiteX81" fmla="*/ 39731 w 334301"/>
                <a:gd name="connsiteY81" fmla="*/ 79140 h 287006"/>
                <a:gd name="connsiteX82" fmla="*/ 56948 w 334301"/>
                <a:gd name="connsiteY82" fmla="*/ 67300 h 287006"/>
                <a:gd name="connsiteX83" fmla="*/ 99329 w 334301"/>
                <a:gd name="connsiteY83" fmla="*/ 52828 h 287006"/>
                <a:gd name="connsiteX84" fmla="*/ 111082 w 334301"/>
                <a:gd name="connsiteY84" fmla="*/ 50032 h 287006"/>
                <a:gd name="connsiteX85" fmla="*/ 241761 w 334301"/>
                <a:gd name="connsiteY85" fmla="*/ 29217 h 287006"/>
                <a:gd name="connsiteX86" fmla="*/ 251082 w 334301"/>
                <a:gd name="connsiteY86" fmla="*/ 29217 h 287006"/>
                <a:gd name="connsiteX87" fmla="*/ 251082 w 334301"/>
                <a:gd name="connsiteY87" fmla="*/ 36898 h 287006"/>
                <a:gd name="connsiteX88" fmla="*/ 220458 w 334301"/>
                <a:gd name="connsiteY88" fmla="*/ 65064 h 287006"/>
                <a:gd name="connsiteX89" fmla="*/ 216464 w 334301"/>
                <a:gd name="connsiteY89" fmla="*/ 66344 h 287006"/>
                <a:gd name="connsiteX90" fmla="*/ 212469 w 334301"/>
                <a:gd name="connsiteY90" fmla="*/ 65064 h 287006"/>
                <a:gd name="connsiteX91" fmla="*/ 212469 w 334301"/>
                <a:gd name="connsiteY91" fmla="*/ 57382 h 287006"/>
                <a:gd name="connsiteX92" fmla="*/ 241761 w 334301"/>
                <a:gd name="connsiteY92" fmla="*/ 29217 h 287006"/>
                <a:gd name="connsiteX93" fmla="*/ 324380 w 334301"/>
                <a:gd name="connsiteY93" fmla="*/ 3902 h 287006"/>
                <a:gd name="connsiteX94" fmla="*/ 332317 w 334301"/>
                <a:gd name="connsiteY94" fmla="*/ 3902 h 287006"/>
                <a:gd name="connsiteX95" fmla="*/ 332317 w 334301"/>
                <a:gd name="connsiteY95" fmla="*/ 11839 h 287006"/>
                <a:gd name="connsiteX96" fmla="*/ 248973 w 334301"/>
                <a:gd name="connsiteY96" fmla="*/ 95183 h 287006"/>
                <a:gd name="connsiteX97" fmla="*/ 245005 w 334301"/>
                <a:gd name="connsiteY97" fmla="*/ 96506 h 287006"/>
                <a:gd name="connsiteX98" fmla="*/ 241036 w 334301"/>
                <a:gd name="connsiteY98" fmla="*/ 95183 h 287006"/>
                <a:gd name="connsiteX99" fmla="*/ 241036 w 334301"/>
                <a:gd name="connsiteY99" fmla="*/ 87246 h 287006"/>
                <a:gd name="connsiteX100" fmla="*/ 324380 w 334301"/>
                <a:gd name="connsiteY100" fmla="*/ 3902 h 287006"/>
                <a:gd name="connsiteX101" fmla="*/ 210080 w 334301"/>
                <a:gd name="connsiteY101" fmla="*/ 2297 h 287006"/>
                <a:gd name="connsiteX102" fmla="*/ 218017 w 334301"/>
                <a:gd name="connsiteY102" fmla="*/ 2297 h 287006"/>
                <a:gd name="connsiteX103" fmla="*/ 218017 w 334301"/>
                <a:gd name="connsiteY103" fmla="*/ 10179 h 287006"/>
                <a:gd name="connsiteX104" fmla="*/ 191558 w 334301"/>
                <a:gd name="connsiteY104" fmla="*/ 36455 h 287006"/>
                <a:gd name="connsiteX105" fmla="*/ 187590 w 334301"/>
                <a:gd name="connsiteY105" fmla="*/ 37769 h 287006"/>
                <a:gd name="connsiteX106" fmla="*/ 183621 w 334301"/>
                <a:gd name="connsiteY106" fmla="*/ 36455 h 287006"/>
                <a:gd name="connsiteX107" fmla="*/ 183621 w 334301"/>
                <a:gd name="connsiteY107" fmla="*/ 28572 h 287006"/>
                <a:gd name="connsiteX108" fmla="*/ 210080 w 334301"/>
                <a:gd name="connsiteY108" fmla="*/ 2297 h 287006"/>
                <a:gd name="connsiteX109" fmla="*/ 269040 w 334301"/>
                <a:gd name="connsiteY109" fmla="*/ 992 h 287006"/>
                <a:gd name="connsiteX110" fmla="*/ 276560 w 334301"/>
                <a:gd name="connsiteY110" fmla="*/ 992 h 287006"/>
                <a:gd name="connsiteX111" fmla="*/ 276560 w 334301"/>
                <a:gd name="connsiteY111" fmla="*/ 10253 h 287006"/>
                <a:gd name="connsiteX112" fmla="*/ 264027 w 334301"/>
                <a:gd name="connsiteY112" fmla="*/ 22159 h 287006"/>
                <a:gd name="connsiteX113" fmla="*/ 260267 w 334301"/>
                <a:gd name="connsiteY113" fmla="*/ 23482 h 287006"/>
                <a:gd name="connsiteX114" fmla="*/ 256507 w 334301"/>
                <a:gd name="connsiteY114" fmla="*/ 22159 h 287006"/>
                <a:gd name="connsiteX115" fmla="*/ 256507 w 334301"/>
                <a:gd name="connsiteY115" fmla="*/ 14221 h 287006"/>
                <a:gd name="connsiteX116" fmla="*/ 269040 w 334301"/>
                <a:gd name="connsiteY116" fmla="*/ 992 h 28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334301" h="287006">
                  <a:moveTo>
                    <a:pt x="87746" y="204456"/>
                  </a:moveTo>
                  <a:cubicBezTo>
                    <a:pt x="87746" y="204456"/>
                    <a:pt x="87746" y="204456"/>
                    <a:pt x="68263" y="222977"/>
                  </a:cubicBezTo>
                  <a:cubicBezTo>
                    <a:pt x="68263" y="222977"/>
                    <a:pt x="68263" y="222977"/>
                    <a:pt x="70861" y="263988"/>
                  </a:cubicBezTo>
                  <a:cubicBezTo>
                    <a:pt x="83849" y="270602"/>
                    <a:pt x="96838" y="274571"/>
                    <a:pt x="112425" y="275894"/>
                  </a:cubicBezTo>
                  <a:cubicBezTo>
                    <a:pt x="113724" y="275894"/>
                    <a:pt x="115022" y="275894"/>
                    <a:pt x="117620" y="275894"/>
                  </a:cubicBezTo>
                  <a:cubicBezTo>
                    <a:pt x="117620" y="275894"/>
                    <a:pt x="117620" y="275894"/>
                    <a:pt x="139701" y="237529"/>
                  </a:cubicBezTo>
                  <a:cubicBezTo>
                    <a:pt x="139701" y="237529"/>
                    <a:pt x="139701" y="237529"/>
                    <a:pt x="130609" y="213716"/>
                  </a:cubicBezTo>
                  <a:cubicBezTo>
                    <a:pt x="130609" y="213716"/>
                    <a:pt x="130609" y="213716"/>
                    <a:pt x="87746" y="204456"/>
                  </a:cubicBezTo>
                  <a:close/>
                  <a:moveTo>
                    <a:pt x="195878" y="166356"/>
                  </a:moveTo>
                  <a:cubicBezTo>
                    <a:pt x="195878" y="166356"/>
                    <a:pt x="195878" y="166356"/>
                    <a:pt x="163923" y="170297"/>
                  </a:cubicBezTo>
                  <a:cubicBezTo>
                    <a:pt x="163923" y="170297"/>
                    <a:pt x="163923" y="170297"/>
                    <a:pt x="141288" y="208397"/>
                  </a:cubicBezTo>
                  <a:cubicBezTo>
                    <a:pt x="141288" y="208397"/>
                    <a:pt x="141288" y="208397"/>
                    <a:pt x="150608" y="230732"/>
                  </a:cubicBezTo>
                  <a:cubicBezTo>
                    <a:pt x="150608" y="230732"/>
                    <a:pt x="150608" y="230732"/>
                    <a:pt x="197209" y="242556"/>
                  </a:cubicBezTo>
                  <a:cubicBezTo>
                    <a:pt x="209192" y="230732"/>
                    <a:pt x="218512" y="214966"/>
                    <a:pt x="223838" y="199201"/>
                  </a:cubicBezTo>
                  <a:cubicBezTo>
                    <a:pt x="223838" y="199201"/>
                    <a:pt x="223838" y="199201"/>
                    <a:pt x="195878" y="166356"/>
                  </a:cubicBezTo>
                  <a:close/>
                  <a:moveTo>
                    <a:pt x="50770" y="142544"/>
                  </a:moveTo>
                  <a:cubicBezTo>
                    <a:pt x="50770" y="142544"/>
                    <a:pt x="50770" y="142544"/>
                    <a:pt x="14013" y="158130"/>
                  </a:cubicBezTo>
                  <a:cubicBezTo>
                    <a:pt x="12700" y="162027"/>
                    <a:pt x="12700" y="167223"/>
                    <a:pt x="12700" y="172418"/>
                  </a:cubicBezTo>
                  <a:cubicBezTo>
                    <a:pt x="12700" y="172418"/>
                    <a:pt x="12700" y="172418"/>
                    <a:pt x="12700" y="176315"/>
                  </a:cubicBezTo>
                  <a:cubicBezTo>
                    <a:pt x="14013" y="185407"/>
                    <a:pt x="15325" y="195798"/>
                    <a:pt x="19264" y="203591"/>
                  </a:cubicBezTo>
                  <a:cubicBezTo>
                    <a:pt x="19264" y="203591"/>
                    <a:pt x="19264" y="203591"/>
                    <a:pt x="59959" y="213982"/>
                  </a:cubicBezTo>
                  <a:lnTo>
                    <a:pt x="80963" y="195798"/>
                  </a:lnTo>
                  <a:cubicBezTo>
                    <a:pt x="80963" y="195798"/>
                    <a:pt x="80963" y="195798"/>
                    <a:pt x="75712" y="154234"/>
                  </a:cubicBezTo>
                  <a:cubicBezTo>
                    <a:pt x="75712" y="154234"/>
                    <a:pt x="75712" y="154234"/>
                    <a:pt x="50770" y="142544"/>
                  </a:cubicBezTo>
                  <a:close/>
                  <a:moveTo>
                    <a:pt x="179091" y="80631"/>
                  </a:moveTo>
                  <a:cubicBezTo>
                    <a:pt x="179091" y="80631"/>
                    <a:pt x="179091" y="80631"/>
                    <a:pt x="135707" y="98782"/>
                  </a:cubicBezTo>
                  <a:cubicBezTo>
                    <a:pt x="135707" y="98782"/>
                    <a:pt x="135707" y="98782"/>
                    <a:pt x="131763" y="126007"/>
                  </a:cubicBezTo>
                  <a:cubicBezTo>
                    <a:pt x="131763" y="126007"/>
                    <a:pt x="131763" y="126007"/>
                    <a:pt x="160685" y="158419"/>
                  </a:cubicBezTo>
                  <a:cubicBezTo>
                    <a:pt x="160685" y="158419"/>
                    <a:pt x="160685" y="158419"/>
                    <a:pt x="193552" y="155826"/>
                  </a:cubicBezTo>
                  <a:cubicBezTo>
                    <a:pt x="193552" y="155826"/>
                    <a:pt x="193552" y="155826"/>
                    <a:pt x="215901" y="119525"/>
                  </a:cubicBezTo>
                  <a:cubicBezTo>
                    <a:pt x="210642" y="110450"/>
                    <a:pt x="204069" y="101374"/>
                    <a:pt x="196181" y="93596"/>
                  </a:cubicBezTo>
                  <a:cubicBezTo>
                    <a:pt x="193552" y="91003"/>
                    <a:pt x="192237" y="89706"/>
                    <a:pt x="190923" y="88410"/>
                  </a:cubicBezTo>
                  <a:cubicBezTo>
                    <a:pt x="186979" y="85817"/>
                    <a:pt x="183035" y="83224"/>
                    <a:pt x="180405" y="80631"/>
                  </a:cubicBezTo>
                  <a:cubicBezTo>
                    <a:pt x="180405" y="80631"/>
                    <a:pt x="179091" y="80631"/>
                    <a:pt x="179091" y="80631"/>
                  </a:cubicBezTo>
                  <a:close/>
                  <a:moveTo>
                    <a:pt x="97849" y="63169"/>
                  </a:moveTo>
                  <a:cubicBezTo>
                    <a:pt x="86159" y="65771"/>
                    <a:pt x="74469" y="70976"/>
                    <a:pt x="64078" y="77483"/>
                  </a:cubicBezTo>
                  <a:cubicBezTo>
                    <a:pt x="60181" y="80085"/>
                    <a:pt x="56285" y="82687"/>
                    <a:pt x="52388" y="85290"/>
                  </a:cubicBezTo>
                  <a:cubicBezTo>
                    <a:pt x="52388" y="85290"/>
                    <a:pt x="52388" y="85290"/>
                    <a:pt x="56285" y="130833"/>
                  </a:cubicBezTo>
                  <a:cubicBezTo>
                    <a:pt x="56285" y="130833"/>
                    <a:pt x="56285" y="130833"/>
                    <a:pt x="80963" y="142544"/>
                  </a:cubicBezTo>
                  <a:cubicBezTo>
                    <a:pt x="80963" y="142544"/>
                    <a:pt x="80963" y="142544"/>
                    <a:pt x="119929" y="124327"/>
                  </a:cubicBezTo>
                  <a:cubicBezTo>
                    <a:pt x="119929" y="124327"/>
                    <a:pt x="119929" y="124327"/>
                    <a:pt x="123826" y="94399"/>
                  </a:cubicBezTo>
                  <a:cubicBezTo>
                    <a:pt x="123826" y="94399"/>
                    <a:pt x="123826" y="94399"/>
                    <a:pt x="97849" y="63169"/>
                  </a:cubicBezTo>
                  <a:close/>
                  <a:moveTo>
                    <a:pt x="111082" y="50032"/>
                  </a:moveTo>
                  <a:cubicBezTo>
                    <a:pt x="114890" y="49868"/>
                    <a:pt x="118532" y="50197"/>
                    <a:pt x="121843" y="50197"/>
                  </a:cubicBezTo>
                  <a:cubicBezTo>
                    <a:pt x="124492" y="50197"/>
                    <a:pt x="127141" y="50197"/>
                    <a:pt x="128465" y="50197"/>
                  </a:cubicBezTo>
                  <a:cubicBezTo>
                    <a:pt x="131114" y="50197"/>
                    <a:pt x="133762" y="51512"/>
                    <a:pt x="136411" y="51512"/>
                  </a:cubicBezTo>
                  <a:cubicBezTo>
                    <a:pt x="148331" y="52828"/>
                    <a:pt x="160250" y="55459"/>
                    <a:pt x="169521" y="60721"/>
                  </a:cubicBezTo>
                  <a:cubicBezTo>
                    <a:pt x="173494" y="62037"/>
                    <a:pt x="177467" y="64668"/>
                    <a:pt x="181440" y="65984"/>
                  </a:cubicBezTo>
                  <a:cubicBezTo>
                    <a:pt x="188062" y="69931"/>
                    <a:pt x="193360" y="75193"/>
                    <a:pt x="198657" y="79140"/>
                  </a:cubicBezTo>
                  <a:cubicBezTo>
                    <a:pt x="201306" y="81771"/>
                    <a:pt x="202630" y="83087"/>
                    <a:pt x="205279" y="84402"/>
                  </a:cubicBezTo>
                  <a:cubicBezTo>
                    <a:pt x="214550" y="94927"/>
                    <a:pt x="222496" y="105452"/>
                    <a:pt x="227794" y="118608"/>
                  </a:cubicBezTo>
                  <a:cubicBezTo>
                    <a:pt x="234416" y="130449"/>
                    <a:pt x="238389" y="143605"/>
                    <a:pt x="239713" y="158076"/>
                  </a:cubicBezTo>
                  <a:cubicBezTo>
                    <a:pt x="239713" y="158076"/>
                    <a:pt x="239713" y="159392"/>
                    <a:pt x="239713" y="160708"/>
                  </a:cubicBezTo>
                  <a:cubicBezTo>
                    <a:pt x="239713" y="169917"/>
                    <a:pt x="239713" y="179126"/>
                    <a:pt x="238389" y="188335"/>
                  </a:cubicBezTo>
                  <a:cubicBezTo>
                    <a:pt x="237064" y="192282"/>
                    <a:pt x="235740" y="197545"/>
                    <a:pt x="235740" y="201492"/>
                  </a:cubicBezTo>
                  <a:cubicBezTo>
                    <a:pt x="235740" y="201492"/>
                    <a:pt x="235740" y="201492"/>
                    <a:pt x="234416" y="201492"/>
                  </a:cubicBezTo>
                  <a:cubicBezTo>
                    <a:pt x="234416" y="201492"/>
                    <a:pt x="234416" y="201492"/>
                    <a:pt x="234416" y="200176"/>
                  </a:cubicBezTo>
                  <a:cubicBezTo>
                    <a:pt x="230442" y="219910"/>
                    <a:pt x="218523" y="238329"/>
                    <a:pt x="203955" y="252800"/>
                  </a:cubicBezTo>
                  <a:cubicBezTo>
                    <a:pt x="203955" y="254116"/>
                    <a:pt x="202630" y="255431"/>
                    <a:pt x="201306" y="255431"/>
                  </a:cubicBezTo>
                  <a:cubicBezTo>
                    <a:pt x="201306" y="256747"/>
                    <a:pt x="201306" y="256747"/>
                    <a:pt x="201306" y="256747"/>
                  </a:cubicBezTo>
                  <a:cubicBezTo>
                    <a:pt x="192035" y="264641"/>
                    <a:pt x="180116" y="272534"/>
                    <a:pt x="169521" y="277797"/>
                  </a:cubicBezTo>
                  <a:cubicBezTo>
                    <a:pt x="169521" y="277797"/>
                    <a:pt x="168196" y="277797"/>
                    <a:pt x="168196" y="277797"/>
                  </a:cubicBezTo>
                  <a:cubicBezTo>
                    <a:pt x="166872" y="277797"/>
                    <a:pt x="164223" y="279112"/>
                    <a:pt x="162899" y="280428"/>
                  </a:cubicBezTo>
                  <a:cubicBezTo>
                    <a:pt x="150979" y="284375"/>
                    <a:pt x="137736" y="287006"/>
                    <a:pt x="124492" y="287006"/>
                  </a:cubicBezTo>
                  <a:cubicBezTo>
                    <a:pt x="123167" y="287006"/>
                    <a:pt x="121843" y="287006"/>
                    <a:pt x="119194" y="287006"/>
                  </a:cubicBezTo>
                  <a:cubicBezTo>
                    <a:pt x="116546" y="287006"/>
                    <a:pt x="113897" y="287006"/>
                    <a:pt x="111248" y="287006"/>
                  </a:cubicBezTo>
                  <a:cubicBezTo>
                    <a:pt x="94031" y="285690"/>
                    <a:pt x="76814" y="280428"/>
                    <a:pt x="62246" y="272534"/>
                  </a:cubicBezTo>
                  <a:cubicBezTo>
                    <a:pt x="60922" y="272534"/>
                    <a:pt x="60922" y="272534"/>
                    <a:pt x="60922" y="272534"/>
                  </a:cubicBezTo>
                  <a:cubicBezTo>
                    <a:pt x="51651" y="267272"/>
                    <a:pt x="42380" y="260694"/>
                    <a:pt x="35758" y="252800"/>
                  </a:cubicBezTo>
                  <a:cubicBezTo>
                    <a:pt x="34434" y="251485"/>
                    <a:pt x="33109" y="250169"/>
                    <a:pt x="31785" y="248853"/>
                  </a:cubicBezTo>
                  <a:cubicBezTo>
                    <a:pt x="30461" y="247538"/>
                    <a:pt x="30461" y="247538"/>
                    <a:pt x="30461" y="247538"/>
                  </a:cubicBezTo>
                  <a:cubicBezTo>
                    <a:pt x="22514" y="238329"/>
                    <a:pt x="17217" y="229119"/>
                    <a:pt x="11919" y="219910"/>
                  </a:cubicBezTo>
                  <a:cubicBezTo>
                    <a:pt x="10595" y="217279"/>
                    <a:pt x="9271" y="214648"/>
                    <a:pt x="7946" y="212016"/>
                  </a:cubicBezTo>
                  <a:cubicBezTo>
                    <a:pt x="3973" y="200176"/>
                    <a:pt x="1324" y="189651"/>
                    <a:pt x="0" y="177811"/>
                  </a:cubicBezTo>
                  <a:cubicBezTo>
                    <a:pt x="0" y="177811"/>
                    <a:pt x="0" y="177811"/>
                    <a:pt x="0" y="173864"/>
                  </a:cubicBezTo>
                  <a:cubicBezTo>
                    <a:pt x="0" y="165970"/>
                    <a:pt x="0" y="159392"/>
                    <a:pt x="0" y="152814"/>
                  </a:cubicBezTo>
                  <a:cubicBezTo>
                    <a:pt x="3973" y="140974"/>
                    <a:pt x="6622" y="129133"/>
                    <a:pt x="11919" y="117293"/>
                  </a:cubicBezTo>
                  <a:cubicBezTo>
                    <a:pt x="17217" y="106768"/>
                    <a:pt x="25163" y="96243"/>
                    <a:pt x="34434" y="87034"/>
                  </a:cubicBezTo>
                  <a:cubicBezTo>
                    <a:pt x="34434" y="85718"/>
                    <a:pt x="35758" y="85718"/>
                    <a:pt x="35758" y="84402"/>
                  </a:cubicBezTo>
                  <a:cubicBezTo>
                    <a:pt x="37083" y="83087"/>
                    <a:pt x="38407" y="81771"/>
                    <a:pt x="39731" y="81771"/>
                  </a:cubicBezTo>
                  <a:cubicBezTo>
                    <a:pt x="39731" y="81771"/>
                    <a:pt x="39731" y="80456"/>
                    <a:pt x="39731" y="80456"/>
                  </a:cubicBezTo>
                  <a:cubicBezTo>
                    <a:pt x="39731" y="80456"/>
                    <a:pt x="39731" y="80456"/>
                    <a:pt x="39731" y="79140"/>
                  </a:cubicBezTo>
                  <a:cubicBezTo>
                    <a:pt x="45029" y="75193"/>
                    <a:pt x="50326" y="71246"/>
                    <a:pt x="56948" y="67300"/>
                  </a:cubicBezTo>
                  <a:cubicBezTo>
                    <a:pt x="70192" y="59406"/>
                    <a:pt x="84760" y="52828"/>
                    <a:pt x="99329" y="52828"/>
                  </a:cubicBezTo>
                  <a:cubicBezTo>
                    <a:pt x="103302" y="50854"/>
                    <a:pt x="107275" y="50197"/>
                    <a:pt x="111082" y="50032"/>
                  </a:cubicBezTo>
                  <a:close/>
                  <a:moveTo>
                    <a:pt x="241761" y="29217"/>
                  </a:moveTo>
                  <a:cubicBezTo>
                    <a:pt x="244424" y="26656"/>
                    <a:pt x="248419" y="26656"/>
                    <a:pt x="251082" y="29217"/>
                  </a:cubicBezTo>
                  <a:cubicBezTo>
                    <a:pt x="252413" y="30497"/>
                    <a:pt x="252413" y="34338"/>
                    <a:pt x="251082" y="36898"/>
                  </a:cubicBezTo>
                  <a:cubicBezTo>
                    <a:pt x="251082" y="36898"/>
                    <a:pt x="251082" y="36898"/>
                    <a:pt x="220458" y="65064"/>
                  </a:cubicBezTo>
                  <a:cubicBezTo>
                    <a:pt x="220458" y="66344"/>
                    <a:pt x="217795" y="66344"/>
                    <a:pt x="216464" y="66344"/>
                  </a:cubicBezTo>
                  <a:cubicBezTo>
                    <a:pt x="215132" y="66344"/>
                    <a:pt x="213801" y="66344"/>
                    <a:pt x="212469" y="65064"/>
                  </a:cubicBezTo>
                  <a:cubicBezTo>
                    <a:pt x="211138" y="62503"/>
                    <a:pt x="211138" y="59943"/>
                    <a:pt x="212469" y="57382"/>
                  </a:cubicBezTo>
                  <a:cubicBezTo>
                    <a:pt x="212469" y="57382"/>
                    <a:pt x="212469" y="57382"/>
                    <a:pt x="241761" y="29217"/>
                  </a:cubicBezTo>
                  <a:close/>
                  <a:moveTo>
                    <a:pt x="324380" y="3902"/>
                  </a:moveTo>
                  <a:cubicBezTo>
                    <a:pt x="327026" y="1256"/>
                    <a:pt x="330994" y="1256"/>
                    <a:pt x="332317" y="3902"/>
                  </a:cubicBezTo>
                  <a:cubicBezTo>
                    <a:pt x="334963" y="6548"/>
                    <a:pt x="334963" y="9194"/>
                    <a:pt x="332317" y="11839"/>
                  </a:cubicBezTo>
                  <a:cubicBezTo>
                    <a:pt x="332317" y="11839"/>
                    <a:pt x="332317" y="11839"/>
                    <a:pt x="248973" y="95183"/>
                  </a:cubicBezTo>
                  <a:cubicBezTo>
                    <a:pt x="248973" y="96506"/>
                    <a:pt x="246328" y="96506"/>
                    <a:pt x="245005" y="96506"/>
                  </a:cubicBezTo>
                  <a:cubicBezTo>
                    <a:pt x="243682" y="96506"/>
                    <a:pt x="242359" y="96506"/>
                    <a:pt x="241036" y="95183"/>
                  </a:cubicBezTo>
                  <a:cubicBezTo>
                    <a:pt x="239713" y="92537"/>
                    <a:pt x="239713" y="89891"/>
                    <a:pt x="241036" y="87246"/>
                  </a:cubicBezTo>
                  <a:cubicBezTo>
                    <a:pt x="241036" y="87246"/>
                    <a:pt x="241036" y="87246"/>
                    <a:pt x="324380" y="3902"/>
                  </a:cubicBezTo>
                  <a:close/>
                  <a:moveTo>
                    <a:pt x="210080" y="2297"/>
                  </a:moveTo>
                  <a:cubicBezTo>
                    <a:pt x="212725" y="-331"/>
                    <a:pt x="215371" y="-331"/>
                    <a:pt x="218017" y="2297"/>
                  </a:cubicBezTo>
                  <a:cubicBezTo>
                    <a:pt x="220663" y="4924"/>
                    <a:pt x="220663" y="8866"/>
                    <a:pt x="218017" y="10179"/>
                  </a:cubicBezTo>
                  <a:cubicBezTo>
                    <a:pt x="218017" y="10179"/>
                    <a:pt x="218017" y="10179"/>
                    <a:pt x="191558" y="36455"/>
                  </a:cubicBezTo>
                  <a:cubicBezTo>
                    <a:pt x="190236" y="37769"/>
                    <a:pt x="188913" y="37769"/>
                    <a:pt x="187590" y="37769"/>
                  </a:cubicBezTo>
                  <a:cubicBezTo>
                    <a:pt x="186267" y="37769"/>
                    <a:pt x="184944" y="37769"/>
                    <a:pt x="183621" y="36455"/>
                  </a:cubicBezTo>
                  <a:cubicBezTo>
                    <a:pt x="180975" y="33828"/>
                    <a:pt x="180975" y="31200"/>
                    <a:pt x="183621" y="28572"/>
                  </a:cubicBezTo>
                  <a:cubicBezTo>
                    <a:pt x="183621" y="28572"/>
                    <a:pt x="183621" y="28572"/>
                    <a:pt x="210080" y="2297"/>
                  </a:cubicBezTo>
                  <a:close/>
                  <a:moveTo>
                    <a:pt x="269040" y="992"/>
                  </a:moveTo>
                  <a:cubicBezTo>
                    <a:pt x="270293" y="-331"/>
                    <a:pt x="274053" y="-331"/>
                    <a:pt x="276560" y="992"/>
                  </a:cubicBezTo>
                  <a:cubicBezTo>
                    <a:pt x="277813" y="3638"/>
                    <a:pt x="277813" y="7607"/>
                    <a:pt x="276560" y="10253"/>
                  </a:cubicBezTo>
                  <a:cubicBezTo>
                    <a:pt x="276560" y="10253"/>
                    <a:pt x="276560" y="10253"/>
                    <a:pt x="264027" y="22159"/>
                  </a:cubicBezTo>
                  <a:cubicBezTo>
                    <a:pt x="262773" y="23482"/>
                    <a:pt x="261520" y="23482"/>
                    <a:pt x="260267" y="23482"/>
                  </a:cubicBezTo>
                  <a:cubicBezTo>
                    <a:pt x="259013" y="23482"/>
                    <a:pt x="257760" y="23482"/>
                    <a:pt x="256507" y="22159"/>
                  </a:cubicBezTo>
                  <a:cubicBezTo>
                    <a:pt x="254000" y="19513"/>
                    <a:pt x="254000" y="16867"/>
                    <a:pt x="256507" y="14221"/>
                  </a:cubicBezTo>
                  <a:cubicBezTo>
                    <a:pt x="256507" y="14221"/>
                    <a:pt x="256507" y="14221"/>
                    <a:pt x="269040" y="99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CB945728-0A5E-4407-8135-9CABC5E1F07B}"/>
              </a:ext>
            </a:extLst>
          </p:cNvPr>
          <p:cNvGrpSpPr/>
          <p:nvPr/>
        </p:nvGrpSpPr>
        <p:grpSpPr>
          <a:xfrm>
            <a:off x="7561760" y="3708999"/>
            <a:ext cx="1224471" cy="698196"/>
            <a:chOff x="5045337" y="3990374"/>
            <a:chExt cx="2065993" cy="930928"/>
          </a:xfrm>
        </p:grpSpPr>
        <p:sp>
          <p:nvSpPr>
            <p:cNvPr id="46" name="文本框 60">
              <a:extLst>
                <a:ext uri="{FF2B5EF4-FFF2-40B4-BE49-F238E27FC236}">
                  <a16:creationId xmlns:a16="http://schemas.microsoft.com/office/drawing/2014/main" id="{C4BE5869-4197-45C1-B5B3-06677F785EBF}"/>
                </a:ext>
              </a:extLst>
            </p:cNvPr>
            <p:cNvSpPr txBox="1"/>
            <p:nvPr/>
          </p:nvSpPr>
          <p:spPr>
            <a:xfrm>
              <a:off x="5045337" y="3990374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6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47" name="文本框 61">
              <a:extLst>
                <a:ext uri="{FF2B5EF4-FFF2-40B4-BE49-F238E27FC236}">
                  <a16:creationId xmlns:a16="http://schemas.microsoft.com/office/drawing/2014/main" id="{040BECA8-24C6-4695-9AE5-2D11481B2116}"/>
                </a:ext>
              </a:extLst>
            </p:cNvPr>
            <p:cNvSpPr txBox="1">
              <a:spLocks/>
            </p:cNvSpPr>
            <p:nvPr/>
          </p:nvSpPr>
          <p:spPr>
            <a:xfrm>
              <a:off x="5045337" y="4335294"/>
              <a:ext cx="2050055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pic>
        <p:nvPicPr>
          <p:cNvPr id="70" name="图片 69">
            <a:extLst>
              <a:ext uri="{FF2B5EF4-FFF2-40B4-BE49-F238E27FC236}">
                <a16:creationId xmlns:a16="http://schemas.microsoft.com/office/drawing/2014/main" id="{785A9BF1-ECFD-4F4E-BC6B-90F6FABE40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7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D4441524-46D9-452D-B7B8-D772077EA3EA}"/>
              </a:ext>
            </a:extLst>
          </p:cNvPr>
          <p:cNvCxnSpPr/>
          <p:nvPr/>
        </p:nvCxnSpPr>
        <p:spPr>
          <a:xfrm>
            <a:off x="908048" y="3864728"/>
            <a:ext cx="7327904" cy="1461"/>
          </a:xfrm>
          <a:prstGeom prst="straightConnector1">
            <a:avLst/>
          </a:prstGeom>
          <a:noFill/>
          <a:ln w="127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0A0CE3E0-0B87-4870-A977-0C0B2C42F71A}"/>
              </a:ext>
            </a:extLst>
          </p:cNvPr>
          <p:cNvSpPr txBox="1"/>
          <p:nvPr/>
        </p:nvSpPr>
        <p:spPr>
          <a:xfrm>
            <a:off x="1783775" y="1951312"/>
            <a:ext cx="1492380" cy="17241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normAutofit fontScale="92500" lnSpcReduction="20000"/>
          </a:bodyPr>
          <a:lstStyle/>
          <a:p>
            <a:pPr marL="0" marR="0" lvl="0" indent="0" algn="ctr" rtl="0">
              <a:buSzPct val="25000"/>
              <a:buNone/>
            </a:pPr>
            <a:r>
              <a:rPr lang="zh-CN" altLang="en-US" sz="1400" b="1" i="0" u="none" strike="noStrike" cap="none" baseline="0"/>
              <a:t>标题文本预设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1EA2D45-0767-40D2-BDF9-0578A44D1A0E}"/>
              </a:ext>
            </a:extLst>
          </p:cNvPr>
          <p:cNvSpPr txBox="1"/>
          <p:nvPr/>
        </p:nvSpPr>
        <p:spPr>
          <a:xfrm>
            <a:off x="1783775" y="2162704"/>
            <a:ext cx="1492380" cy="4763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rmAutofit/>
          </a:bodyPr>
          <a:lstStyle/>
          <a:p>
            <a:pPr marL="0" marR="0" lvl="0" indent="0" algn="ctr" rtl="0">
              <a:lnSpc>
                <a:spcPct val="120000"/>
              </a:lnSpc>
              <a:buSzPct val="25000"/>
              <a:buNone/>
            </a:pPr>
            <a:r>
              <a:rPr lang="zh-CN" altLang="en-US" sz="850" b="0" i="0" u="none" strike="noStrike" cap="none" baseline="0"/>
              <a:t>此部分内容作为文字排版占位显示</a:t>
            </a:r>
            <a:br>
              <a:rPr lang="zh-CN" altLang="en-US" sz="850" b="0" i="0" u="none" strike="noStrike" cap="none" baseline="0"/>
            </a:br>
            <a:r>
              <a:rPr lang="zh-CN" altLang="en-US" sz="850" b="0" i="0" u="none" strike="noStrike" cap="none" baseline="0"/>
              <a:t>（建议使用主题字体）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A242426-28A2-495D-9C0A-31D2CF732718}"/>
              </a:ext>
            </a:extLst>
          </p:cNvPr>
          <p:cNvSpPr txBox="1"/>
          <p:nvPr/>
        </p:nvSpPr>
        <p:spPr>
          <a:xfrm>
            <a:off x="3843595" y="1951312"/>
            <a:ext cx="1492380" cy="17241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normAutofit fontScale="92500" lnSpcReduction="20000"/>
          </a:bodyPr>
          <a:lstStyle/>
          <a:p>
            <a:pPr marL="0" marR="0" lvl="0" indent="0" algn="ctr" rtl="0">
              <a:buSzPct val="25000"/>
              <a:buNone/>
            </a:pPr>
            <a:r>
              <a:rPr lang="zh-CN" altLang="en-US" sz="1400" b="1" i="0" u="none" strike="noStrike" cap="none" baseline="0"/>
              <a:t>标题文本预设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0D64F09-DFAB-4167-B0CF-DCA7DC947CB9}"/>
              </a:ext>
            </a:extLst>
          </p:cNvPr>
          <p:cNvSpPr txBox="1"/>
          <p:nvPr/>
        </p:nvSpPr>
        <p:spPr>
          <a:xfrm>
            <a:off x="3843595" y="2162704"/>
            <a:ext cx="1492380" cy="4763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rmAutofit/>
          </a:bodyPr>
          <a:lstStyle/>
          <a:p>
            <a:pPr marL="0" marR="0" lvl="0" indent="0" algn="ctr" rtl="0">
              <a:lnSpc>
                <a:spcPct val="120000"/>
              </a:lnSpc>
              <a:buSzPct val="25000"/>
              <a:buNone/>
            </a:pPr>
            <a:r>
              <a:rPr lang="zh-CN" altLang="en-US" sz="850" b="0" i="0" u="none" strike="noStrike" cap="none" baseline="0"/>
              <a:t>此部分内容作为文字排版占位显示</a:t>
            </a:r>
            <a:br>
              <a:rPr lang="zh-CN" altLang="en-US" sz="850" b="0" i="0" u="none" strike="noStrike" cap="none" baseline="0"/>
            </a:br>
            <a:r>
              <a:rPr lang="zh-CN" altLang="en-US" sz="850" b="0" i="0" u="none" strike="noStrike" cap="none" baseline="0"/>
              <a:t>（建议使用主题字体）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E642767-0167-419F-842D-58370778825E}"/>
              </a:ext>
            </a:extLst>
          </p:cNvPr>
          <p:cNvSpPr txBox="1"/>
          <p:nvPr/>
        </p:nvSpPr>
        <p:spPr>
          <a:xfrm>
            <a:off x="5894968" y="1951312"/>
            <a:ext cx="1492380" cy="17241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normAutofit fontScale="92500" lnSpcReduction="20000"/>
          </a:bodyPr>
          <a:lstStyle/>
          <a:p>
            <a:pPr marL="0" marR="0" lvl="0" indent="0" algn="ctr" rtl="0">
              <a:buSzPct val="25000"/>
              <a:buNone/>
            </a:pPr>
            <a:r>
              <a:rPr lang="zh-CN" altLang="en-US" sz="1400" b="1" i="0" u="none" strike="noStrike" cap="none" baseline="0"/>
              <a:t>标题文本预设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E07DB37-35E4-409C-82EE-55C0F6E979E4}"/>
              </a:ext>
            </a:extLst>
          </p:cNvPr>
          <p:cNvSpPr txBox="1"/>
          <p:nvPr/>
        </p:nvSpPr>
        <p:spPr>
          <a:xfrm>
            <a:off x="5894968" y="2162704"/>
            <a:ext cx="1492380" cy="4763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rmAutofit/>
          </a:bodyPr>
          <a:lstStyle/>
          <a:p>
            <a:pPr marL="0" marR="0" lvl="0" indent="0" algn="ctr" rtl="0">
              <a:lnSpc>
                <a:spcPct val="120000"/>
              </a:lnSpc>
              <a:buSzPct val="25000"/>
              <a:buNone/>
            </a:pPr>
            <a:r>
              <a:rPr lang="zh-CN" altLang="en-US" sz="850" b="0" i="0" u="none" strike="noStrike" cap="none" baseline="0"/>
              <a:t>此部分内容作为文字排版占位显示</a:t>
            </a:r>
            <a:br>
              <a:rPr lang="zh-CN" altLang="en-US" sz="850" b="0" i="0" u="none" strike="noStrike" cap="none" baseline="0"/>
            </a:br>
            <a:r>
              <a:rPr lang="zh-CN" altLang="en-US" sz="850" b="0" i="0" u="none" strike="noStrike" cap="none" baseline="0"/>
              <a:t>（建议使用主题字体）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367517" y="951452"/>
            <a:ext cx="6408967" cy="2330371"/>
            <a:chOff x="1367517" y="951452"/>
            <a:chExt cx="6408967" cy="2330371"/>
          </a:xfrm>
        </p:grpSpPr>
        <p:sp>
          <p:nvSpPr>
            <p:cNvPr id="13" name="任意多边形 14">
              <a:extLst>
                <a:ext uri="{FF2B5EF4-FFF2-40B4-BE49-F238E27FC236}">
                  <a16:creationId xmlns:a16="http://schemas.microsoft.com/office/drawing/2014/main" id="{D4F41113-7712-4268-B847-687C20905736}"/>
                </a:ext>
              </a:extLst>
            </p:cNvPr>
            <p:cNvSpPr/>
            <p:nvPr/>
          </p:nvSpPr>
          <p:spPr>
            <a:xfrm>
              <a:off x="3405326" y="951452"/>
              <a:ext cx="2333346" cy="11666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30583"/>
                  </a:moveTo>
                  <a:cubicBezTo>
                    <a:pt x="84688" y="30583"/>
                    <a:pt x="104705" y="70616"/>
                    <a:pt x="104705" y="120000"/>
                  </a:cubicBezTo>
                  <a:lnTo>
                    <a:pt x="120000" y="120000"/>
                  </a:lnTo>
                  <a:cubicBezTo>
                    <a:pt x="120000" y="53727"/>
                    <a:pt x="93138" y="0"/>
                    <a:pt x="60000" y="0"/>
                  </a:cubicBezTo>
                  <a:cubicBezTo>
                    <a:pt x="26861" y="0"/>
                    <a:pt x="0" y="53727"/>
                    <a:pt x="0" y="120000"/>
                  </a:cubicBezTo>
                  <a:lnTo>
                    <a:pt x="15294" y="120000"/>
                  </a:lnTo>
                  <a:cubicBezTo>
                    <a:pt x="15294" y="70616"/>
                    <a:pt x="35311" y="30583"/>
                    <a:pt x="60000" y="30583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任意多边形 16">
              <a:extLst>
                <a:ext uri="{FF2B5EF4-FFF2-40B4-BE49-F238E27FC236}">
                  <a16:creationId xmlns:a16="http://schemas.microsoft.com/office/drawing/2014/main" id="{3F302C72-5D0F-447F-B6E3-0DD7F86D9553}"/>
                </a:ext>
              </a:extLst>
            </p:cNvPr>
            <p:cNvSpPr/>
            <p:nvPr/>
          </p:nvSpPr>
          <p:spPr>
            <a:xfrm>
              <a:off x="5443138" y="2115169"/>
              <a:ext cx="2333346" cy="11666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89416"/>
                  </a:moveTo>
                  <a:cubicBezTo>
                    <a:pt x="35311" y="89416"/>
                    <a:pt x="15294" y="49383"/>
                    <a:pt x="15294" y="0"/>
                  </a:cubicBezTo>
                  <a:lnTo>
                    <a:pt x="0" y="0"/>
                  </a:lnTo>
                  <a:cubicBezTo>
                    <a:pt x="0" y="66272"/>
                    <a:pt x="26861" y="120000"/>
                    <a:pt x="60000" y="120000"/>
                  </a:cubicBezTo>
                  <a:cubicBezTo>
                    <a:pt x="93138" y="120000"/>
                    <a:pt x="120000" y="66272"/>
                    <a:pt x="120000" y="0"/>
                  </a:cubicBezTo>
                  <a:lnTo>
                    <a:pt x="104705" y="0"/>
                  </a:lnTo>
                  <a:cubicBezTo>
                    <a:pt x="104705" y="49383"/>
                    <a:pt x="84688" y="89416"/>
                    <a:pt x="60000" y="89416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任意多边形 17">
              <a:extLst>
                <a:ext uri="{FF2B5EF4-FFF2-40B4-BE49-F238E27FC236}">
                  <a16:creationId xmlns:a16="http://schemas.microsoft.com/office/drawing/2014/main" id="{CD53DAE6-0FFD-463B-A7CB-4D5C1725B277}"/>
                </a:ext>
              </a:extLst>
            </p:cNvPr>
            <p:cNvSpPr/>
            <p:nvPr/>
          </p:nvSpPr>
          <p:spPr>
            <a:xfrm>
              <a:off x="1367517" y="2115169"/>
              <a:ext cx="2333346" cy="11666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89416"/>
                  </a:moveTo>
                  <a:cubicBezTo>
                    <a:pt x="35311" y="89416"/>
                    <a:pt x="15294" y="49383"/>
                    <a:pt x="15294" y="0"/>
                  </a:cubicBezTo>
                  <a:lnTo>
                    <a:pt x="0" y="0"/>
                  </a:lnTo>
                  <a:cubicBezTo>
                    <a:pt x="0" y="66272"/>
                    <a:pt x="26861" y="120000"/>
                    <a:pt x="60000" y="120000"/>
                  </a:cubicBezTo>
                  <a:cubicBezTo>
                    <a:pt x="93138" y="120000"/>
                    <a:pt x="120000" y="66272"/>
                    <a:pt x="120000" y="0"/>
                  </a:cubicBezTo>
                  <a:lnTo>
                    <a:pt x="104705" y="0"/>
                  </a:lnTo>
                  <a:cubicBezTo>
                    <a:pt x="104705" y="49383"/>
                    <a:pt x="84688" y="89416"/>
                    <a:pt x="60000" y="89416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367517" y="951452"/>
            <a:ext cx="6408967" cy="2330371"/>
            <a:chOff x="1367517" y="951452"/>
            <a:chExt cx="6408967" cy="2330371"/>
          </a:xfrm>
        </p:grpSpPr>
        <p:sp>
          <p:nvSpPr>
            <p:cNvPr id="16" name="任意多边形 18">
              <a:extLst>
                <a:ext uri="{FF2B5EF4-FFF2-40B4-BE49-F238E27FC236}">
                  <a16:creationId xmlns:a16="http://schemas.microsoft.com/office/drawing/2014/main" id="{4EB49995-983C-4B24-AD24-457CB9109B7F}"/>
                </a:ext>
              </a:extLst>
            </p:cNvPr>
            <p:cNvSpPr/>
            <p:nvPr/>
          </p:nvSpPr>
          <p:spPr>
            <a:xfrm>
              <a:off x="1367517" y="951452"/>
              <a:ext cx="2333346" cy="11666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30583"/>
                  </a:moveTo>
                  <a:cubicBezTo>
                    <a:pt x="84688" y="30583"/>
                    <a:pt x="104705" y="70616"/>
                    <a:pt x="104705" y="120000"/>
                  </a:cubicBezTo>
                  <a:lnTo>
                    <a:pt x="120000" y="120000"/>
                  </a:lnTo>
                  <a:cubicBezTo>
                    <a:pt x="120000" y="53727"/>
                    <a:pt x="93138" y="0"/>
                    <a:pt x="60000" y="0"/>
                  </a:cubicBezTo>
                  <a:cubicBezTo>
                    <a:pt x="26861" y="0"/>
                    <a:pt x="0" y="53727"/>
                    <a:pt x="0" y="120000"/>
                  </a:cubicBezTo>
                  <a:lnTo>
                    <a:pt x="15294" y="120000"/>
                  </a:lnTo>
                  <a:cubicBezTo>
                    <a:pt x="15294" y="70616"/>
                    <a:pt x="35311" y="30583"/>
                    <a:pt x="60000" y="30583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任意多边形 19">
              <a:extLst>
                <a:ext uri="{FF2B5EF4-FFF2-40B4-BE49-F238E27FC236}">
                  <a16:creationId xmlns:a16="http://schemas.microsoft.com/office/drawing/2014/main" id="{26430B72-AB16-4514-927D-CBF6BB3F49A3}"/>
                </a:ext>
              </a:extLst>
            </p:cNvPr>
            <p:cNvSpPr/>
            <p:nvPr/>
          </p:nvSpPr>
          <p:spPr>
            <a:xfrm>
              <a:off x="5443138" y="951452"/>
              <a:ext cx="2333346" cy="11666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30583"/>
                  </a:moveTo>
                  <a:cubicBezTo>
                    <a:pt x="84688" y="30583"/>
                    <a:pt x="104705" y="70616"/>
                    <a:pt x="104705" y="120000"/>
                  </a:cubicBezTo>
                  <a:lnTo>
                    <a:pt x="120000" y="120000"/>
                  </a:lnTo>
                  <a:cubicBezTo>
                    <a:pt x="120000" y="53727"/>
                    <a:pt x="93138" y="0"/>
                    <a:pt x="60000" y="0"/>
                  </a:cubicBezTo>
                  <a:cubicBezTo>
                    <a:pt x="26861" y="0"/>
                    <a:pt x="0" y="53727"/>
                    <a:pt x="0" y="120000"/>
                  </a:cubicBezTo>
                  <a:lnTo>
                    <a:pt x="15294" y="120000"/>
                  </a:lnTo>
                  <a:cubicBezTo>
                    <a:pt x="15294" y="70616"/>
                    <a:pt x="35311" y="30583"/>
                    <a:pt x="60000" y="30583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任意多边形 21">
              <a:extLst>
                <a:ext uri="{FF2B5EF4-FFF2-40B4-BE49-F238E27FC236}">
                  <a16:creationId xmlns:a16="http://schemas.microsoft.com/office/drawing/2014/main" id="{22096E56-EC4B-4503-937D-6D8A383E6317}"/>
                </a:ext>
              </a:extLst>
            </p:cNvPr>
            <p:cNvSpPr/>
            <p:nvPr/>
          </p:nvSpPr>
          <p:spPr>
            <a:xfrm>
              <a:off x="3405326" y="2115169"/>
              <a:ext cx="2333346" cy="11666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89416"/>
                  </a:moveTo>
                  <a:cubicBezTo>
                    <a:pt x="35311" y="89416"/>
                    <a:pt x="15294" y="49383"/>
                    <a:pt x="15294" y="0"/>
                  </a:cubicBezTo>
                  <a:lnTo>
                    <a:pt x="0" y="0"/>
                  </a:lnTo>
                  <a:cubicBezTo>
                    <a:pt x="0" y="66272"/>
                    <a:pt x="26861" y="120000"/>
                    <a:pt x="60000" y="120000"/>
                  </a:cubicBezTo>
                  <a:cubicBezTo>
                    <a:pt x="93138" y="120000"/>
                    <a:pt x="120000" y="66272"/>
                    <a:pt x="120000" y="0"/>
                  </a:cubicBezTo>
                  <a:lnTo>
                    <a:pt x="104705" y="0"/>
                  </a:lnTo>
                  <a:cubicBezTo>
                    <a:pt x="104705" y="49383"/>
                    <a:pt x="84688" y="89416"/>
                    <a:pt x="60000" y="89416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9" name="任意多边形 23">
            <a:extLst>
              <a:ext uri="{FF2B5EF4-FFF2-40B4-BE49-F238E27FC236}">
                <a16:creationId xmlns:a16="http://schemas.microsoft.com/office/drawing/2014/main" id="{227AA518-D188-4888-AD7C-C34E395EB1D7}"/>
              </a:ext>
            </a:extLst>
          </p:cNvPr>
          <p:cNvSpPr/>
          <p:nvPr/>
        </p:nvSpPr>
        <p:spPr>
          <a:xfrm>
            <a:off x="2297619" y="1476002"/>
            <a:ext cx="425738" cy="32436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7144" y="56250"/>
                </a:moveTo>
                <a:lnTo>
                  <a:pt x="42855" y="56250"/>
                </a:lnTo>
                <a:lnTo>
                  <a:pt x="42855" y="69377"/>
                </a:lnTo>
                <a:cubicBezTo>
                  <a:pt x="42855" y="70627"/>
                  <a:pt x="43333" y="71250"/>
                  <a:pt x="44283" y="71250"/>
                </a:cubicBezTo>
                <a:lnTo>
                  <a:pt x="75716" y="71250"/>
                </a:lnTo>
                <a:cubicBezTo>
                  <a:pt x="76666" y="71250"/>
                  <a:pt x="77144" y="70627"/>
                  <a:pt x="77144" y="69377"/>
                </a:cubicBezTo>
                <a:cubicBezTo>
                  <a:pt x="77144" y="69377"/>
                  <a:pt x="77144" y="56250"/>
                  <a:pt x="77144" y="56250"/>
                </a:cubicBezTo>
                <a:close/>
                <a:moveTo>
                  <a:pt x="75716" y="0"/>
                </a:moveTo>
                <a:cubicBezTo>
                  <a:pt x="76905" y="0"/>
                  <a:pt x="77916" y="550"/>
                  <a:pt x="78750" y="1638"/>
                </a:cubicBezTo>
                <a:cubicBezTo>
                  <a:pt x="79583" y="2733"/>
                  <a:pt x="80000" y="4066"/>
                  <a:pt x="80000" y="5622"/>
                </a:cubicBezTo>
                <a:lnTo>
                  <a:pt x="80000" y="20627"/>
                </a:lnTo>
                <a:cubicBezTo>
                  <a:pt x="80000" y="21877"/>
                  <a:pt x="79522" y="22500"/>
                  <a:pt x="78572" y="22500"/>
                </a:cubicBezTo>
                <a:cubicBezTo>
                  <a:pt x="77616" y="22500"/>
                  <a:pt x="77144" y="21877"/>
                  <a:pt x="77144" y="20627"/>
                </a:cubicBezTo>
                <a:lnTo>
                  <a:pt x="77144" y="5622"/>
                </a:lnTo>
                <a:cubicBezTo>
                  <a:pt x="77144" y="4377"/>
                  <a:pt x="76666" y="3750"/>
                  <a:pt x="75716" y="3750"/>
                </a:cubicBezTo>
                <a:lnTo>
                  <a:pt x="44283" y="3750"/>
                </a:lnTo>
                <a:cubicBezTo>
                  <a:pt x="43333" y="3750"/>
                  <a:pt x="42855" y="4377"/>
                  <a:pt x="42855" y="5622"/>
                </a:cubicBezTo>
                <a:lnTo>
                  <a:pt x="42855" y="20627"/>
                </a:lnTo>
                <a:cubicBezTo>
                  <a:pt x="42855" y="21877"/>
                  <a:pt x="42377" y="22500"/>
                  <a:pt x="41427" y="22500"/>
                </a:cubicBezTo>
                <a:cubicBezTo>
                  <a:pt x="40472" y="22500"/>
                  <a:pt x="40000" y="21877"/>
                  <a:pt x="40000" y="20627"/>
                </a:cubicBezTo>
                <a:lnTo>
                  <a:pt x="40000" y="5622"/>
                </a:lnTo>
                <a:cubicBezTo>
                  <a:pt x="40000" y="4066"/>
                  <a:pt x="40416" y="2733"/>
                  <a:pt x="41250" y="1638"/>
                </a:cubicBezTo>
                <a:cubicBezTo>
                  <a:pt x="42083" y="550"/>
                  <a:pt x="43094" y="0"/>
                  <a:pt x="44283" y="0"/>
                </a:cubicBezTo>
                <a:cubicBezTo>
                  <a:pt x="44283" y="0"/>
                  <a:pt x="75716" y="0"/>
                  <a:pt x="75716" y="0"/>
                </a:cubicBezTo>
                <a:close/>
                <a:moveTo>
                  <a:pt x="117144" y="31872"/>
                </a:moveTo>
                <a:cubicBezTo>
                  <a:pt x="117144" y="30627"/>
                  <a:pt x="116666" y="30000"/>
                  <a:pt x="115716" y="30000"/>
                </a:cubicBezTo>
                <a:lnTo>
                  <a:pt x="4283" y="30000"/>
                </a:lnTo>
                <a:cubicBezTo>
                  <a:pt x="3333" y="30000"/>
                  <a:pt x="2855" y="30627"/>
                  <a:pt x="2855" y="31872"/>
                </a:cubicBezTo>
                <a:lnTo>
                  <a:pt x="2855" y="52500"/>
                </a:lnTo>
                <a:lnTo>
                  <a:pt x="117144" y="52500"/>
                </a:lnTo>
                <a:cubicBezTo>
                  <a:pt x="117144" y="52500"/>
                  <a:pt x="117144" y="31872"/>
                  <a:pt x="117144" y="31872"/>
                </a:cubicBezTo>
                <a:close/>
                <a:moveTo>
                  <a:pt x="120000" y="65627"/>
                </a:moveTo>
                <a:lnTo>
                  <a:pt x="120000" y="114377"/>
                </a:lnTo>
                <a:cubicBezTo>
                  <a:pt x="120000" y="115933"/>
                  <a:pt x="119583" y="117266"/>
                  <a:pt x="118750" y="118361"/>
                </a:cubicBezTo>
                <a:cubicBezTo>
                  <a:pt x="117916" y="119450"/>
                  <a:pt x="116905" y="120000"/>
                  <a:pt x="115716" y="120000"/>
                </a:cubicBezTo>
                <a:lnTo>
                  <a:pt x="4283" y="120000"/>
                </a:lnTo>
                <a:cubicBezTo>
                  <a:pt x="3094" y="120000"/>
                  <a:pt x="2083" y="119450"/>
                  <a:pt x="1250" y="118361"/>
                </a:cubicBezTo>
                <a:cubicBezTo>
                  <a:pt x="416" y="117266"/>
                  <a:pt x="0" y="115933"/>
                  <a:pt x="0" y="114377"/>
                </a:cubicBezTo>
                <a:lnTo>
                  <a:pt x="0" y="65627"/>
                </a:lnTo>
                <a:cubicBezTo>
                  <a:pt x="0" y="64377"/>
                  <a:pt x="472" y="63750"/>
                  <a:pt x="1427" y="63750"/>
                </a:cubicBezTo>
                <a:cubicBezTo>
                  <a:pt x="2377" y="63750"/>
                  <a:pt x="2855" y="64377"/>
                  <a:pt x="2855" y="65627"/>
                </a:cubicBezTo>
                <a:lnTo>
                  <a:pt x="2855" y="114377"/>
                </a:lnTo>
                <a:cubicBezTo>
                  <a:pt x="2855" y="115622"/>
                  <a:pt x="3333" y="116250"/>
                  <a:pt x="4283" y="116250"/>
                </a:cubicBezTo>
                <a:lnTo>
                  <a:pt x="115716" y="116250"/>
                </a:lnTo>
                <a:cubicBezTo>
                  <a:pt x="116666" y="116250"/>
                  <a:pt x="117144" y="115622"/>
                  <a:pt x="117144" y="114377"/>
                </a:cubicBezTo>
                <a:lnTo>
                  <a:pt x="117144" y="65627"/>
                </a:lnTo>
                <a:cubicBezTo>
                  <a:pt x="117144" y="64377"/>
                  <a:pt x="117616" y="63750"/>
                  <a:pt x="118572" y="63750"/>
                </a:cubicBezTo>
                <a:cubicBezTo>
                  <a:pt x="119522" y="63750"/>
                  <a:pt x="120000" y="64377"/>
                  <a:pt x="120000" y="65627"/>
                </a:cubicBezTo>
                <a:close/>
                <a:moveTo>
                  <a:pt x="118750" y="27888"/>
                </a:moveTo>
                <a:cubicBezTo>
                  <a:pt x="119583" y="28983"/>
                  <a:pt x="120000" y="30316"/>
                  <a:pt x="120000" y="31872"/>
                </a:cubicBezTo>
                <a:lnTo>
                  <a:pt x="120000" y="54377"/>
                </a:lnTo>
                <a:cubicBezTo>
                  <a:pt x="120000" y="55627"/>
                  <a:pt x="119522" y="56250"/>
                  <a:pt x="118572" y="56250"/>
                </a:cubicBezTo>
                <a:lnTo>
                  <a:pt x="80000" y="56250"/>
                </a:lnTo>
                <a:lnTo>
                  <a:pt x="80000" y="69377"/>
                </a:lnTo>
                <a:cubicBezTo>
                  <a:pt x="80000" y="70938"/>
                  <a:pt x="79583" y="72266"/>
                  <a:pt x="78750" y="73361"/>
                </a:cubicBezTo>
                <a:cubicBezTo>
                  <a:pt x="77916" y="74455"/>
                  <a:pt x="76905" y="75000"/>
                  <a:pt x="75716" y="75000"/>
                </a:cubicBezTo>
                <a:lnTo>
                  <a:pt x="44283" y="75000"/>
                </a:lnTo>
                <a:cubicBezTo>
                  <a:pt x="43094" y="75000"/>
                  <a:pt x="42083" y="74455"/>
                  <a:pt x="41250" y="73361"/>
                </a:cubicBezTo>
                <a:cubicBezTo>
                  <a:pt x="40416" y="72266"/>
                  <a:pt x="40000" y="70938"/>
                  <a:pt x="40000" y="69377"/>
                </a:cubicBezTo>
                <a:lnTo>
                  <a:pt x="40000" y="56250"/>
                </a:lnTo>
                <a:lnTo>
                  <a:pt x="1427" y="56250"/>
                </a:lnTo>
                <a:cubicBezTo>
                  <a:pt x="472" y="56250"/>
                  <a:pt x="0" y="55627"/>
                  <a:pt x="0" y="54377"/>
                </a:cubicBezTo>
                <a:lnTo>
                  <a:pt x="0" y="31872"/>
                </a:lnTo>
                <a:cubicBezTo>
                  <a:pt x="0" y="30316"/>
                  <a:pt x="416" y="28983"/>
                  <a:pt x="1250" y="27888"/>
                </a:cubicBezTo>
                <a:cubicBezTo>
                  <a:pt x="2083" y="26800"/>
                  <a:pt x="3094" y="26250"/>
                  <a:pt x="4283" y="26250"/>
                </a:cubicBezTo>
                <a:lnTo>
                  <a:pt x="115716" y="26250"/>
                </a:lnTo>
                <a:cubicBezTo>
                  <a:pt x="116905" y="26250"/>
                  <a:pt x="117916" y="26800"/>
                  <a:pt x="118750" y="2788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任意多边形 24">
            <a:extLst>
              <a:ext uri="{FF2B5EF4-FFF2-40B4-BE49-F238E27FC236}">
                <a16:creationId xmlns:a16="http://schemas.microsoft.com/office/drawing/2014/main" id="{07A8A7A7-A215-4F8F-8106-6141C8BCFAF5}"/>
              </a:ext>
            </a:extLst>
          </p:cNvPr>
          <p:cNvSpPr/>
          <p:nvPr/>
        </p:nvSpPr>
        <p:spPr>
          <a:xfrm>
            <a:off x="4400547" y="1488201"/>
            <a:ext cx="326822" cy="3279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5023" y="109016"/>
                </a:moveTo>
                <a:cubicBezTo>
                  <a:pt x="116112" y="108079"/>
                  <a:pt x="116112" y="107148"/>
                  <a:pt x="115023" y="106211"/>
                </a:cubicBezTo>
                <a:lnTo>
                  <a:pt x="77499" y="68823"/>
                </a:lnTo>
                <a:cubicBezTo>
                  <a:pt x="76717" y="67886"/>
                  <a:pt x="76756" y="66988"/>
                  <a:pt x="77616" y="66135"/>
                </a:cubicBezTo>
                <a:cubicBezTo>
                  <a:pt x="78477" y="65277"/>
                  <a:pt x="79376" y="65238"/>
                  <a:pt x="80314" y="66018"/>
                </a:cubicBezTo>
                <a:lnTo>
                  <a:pt x="117838" y="103407"/>
                </a:lnTo>
                <a:cubicBezTo>
                  <a:pt x="118927" y="104656"/>
                  <a:pt x="119480" y="106055"/>
                  <a:pt x="119480" y="107616"/>
                </a:cubicBezTo>
                <a:cubicBezTo>
                  <a:pt x="119480" y="109172"/>
                  <a:pt x="118927" y="110577"/>
                  <a:pt x="117838" y="111820"/>
                </a:cubicBezTo>
                <a:lnTo>
                  <a:pt x="112442" y="117429"/>
                </a:lnTo>
                <a:cubicBezTo>
                  <a:pt x="111191" y="118516"/>
                  <a:pt x="109744" y="119063"/>
                  <a:pt x="108102" y="119063"/>
                </a:cubicBezTo>
                <a:cubicBezTo>
                  <a:pt x="106460" y="119063"/>
                  <a:pt x="105092" y="118516"/>
                  <a:pt x="104002" y="117429"/>
                </a:cubicBezTo>
                <a:lnTo>
                  <a:pt x="66244" y="80040"/>
                </a:lnTo>
                <a:cubicBezTo>
                  <a:pt x="65462" y="79104"/>
                  <a:pt x="65501" y="78206"/>
                  <a:pt x="66361" y="77347"/>
                </a:cubicBezTo>
                <a:cubicBezTo>
                  <a:pt x="67222" y="76494"/>
                  <a:pt x="68121" y="76455"/>
                  <a:pt x="69059" y="77236"/>
                </a:cubicBezTo>
                <a:lnTo>
                  <a:pt x="106577" y="114625"/>
                </a:lnTo>
                <a:cubicBezTo>
                  <a:pt x="107672" y="115712"/>
                  <a:pt x="108689" y="115712"/>
                  <a:pt x="109627" y="114625"/>
                </a:cubicBezTo>
                <a:cubicBezTo>
                  <a:pt x="109627" y="114625"/>
                  <a:pt x="115023" y="109016"/>
                  <a:pt x="115023" y="109016"/>
                </a:cubicBezTo>
                <a:close/>
                <a:moveTo>
                  <a:pt x="18175" y="13202"/>
                </a:moveTo>
                <a:lnTo>
                  <a:pt x="9495" y="4555"/>
                </a:lnTo>
                <a:lnTo>
                  <a:pt x="4568" y="9461"/>
                </a:lnTo>
                <a:lnTo>
                  <a:pt x="13248" y="18108"/>
                </a:lnTo>
                <a:cubicBezTo>
                  <a:pt x="13248" y="18108"/>
                  <a:pt x="18175" y="13202"/>
                  <a:pt x="18175" y="13202"/>
                </a:cubicBezTo>
                <a:close/>
                <a:moveTo>
                  <a:pt x="88994" y="19742"/>
                </a:moveTo>
                <a:cubicBezTo>
                  <a:pt x="88994" y="18187"/>
                  <a:pt x="89536" y="16787"/>
                  <a:pt x="90636" y="15538"/>
                </a:cubicBezTo>
                <a:lnTo>
                  <a:pt x="101891" y="4555"/>
                </a:lnTo>
                <a:cubicBezTo>
                  <a:pt x="94697" y="2375"/>
                  <a:pt x="88441" y="3936"/>
                  <a:pt x="83129" y="9227"/>
                </a:cubicBezTo>
                <a:cubicBezTo>
                  <a:pt x="80314" y="12031"/>
                  <a:pt x="78516" y="15499"/>
                  <a:pt x="77734" y="19625"/>
                </a:cubicBezTo>
                <a:cubicBezTo>
                  <a:pt x="76952" y="23756"/>
                  <a:pt x="77264" y="27615"/>
                  <a:pt x="78672" y="31194"/>
                </a:cubicBezTo>
                <a:cubicBezTo>
                  <a:pt x="78985" y="31975"/>
                  <a:pt x="78907" y="32677"/>
                  <a:pt x="78437" y="33302"/>
                </a:cubicBezTo>
                <a:lnTo>
                  <a:pt x="33412" y="78167"/>
                </a:lnTo>
                <a:cubicBezTo>
                  <a:pt x="32787" y="78791"/>
                  <a:pt x="32083" y="78870"/>
                  <a:pt x="31307" y="78401"/>
                </a:cubicBezTo>
                <a:cubicBezTo>
                  <a:pt x="29111" y="77465"/>
                  <a:pt x="26693" y="77002"/>
                  <a:pt x="24034" y="77002"/>
                </a:cubicBezTo>
                <a:cubicBezTo>
                  <a:pt x="18404" y="77002"/>
                  <a:pt x="13634" y="79026"/>
                  <a:pt x="9730" y="83073"/>
                </a:cubicBezTo>
                <a:cubicBezTo>
                  <a:pt x="4412" y="88220"/>
                  <a:pt x="2697" y="94291"/>
                  <a:pt x="4568" y="101305"/>
                </a:cubicBezTo>
                <a:lnTo>
                  <a:pt x="15594" y="90321"/>
                </a:lnTo>
                <a:cubicBezTo>
                  <a:pt x="16684" y="89234"/>
                  <a:pt x="18091" y="88649"/>
                  <a:pt x="19811" y="88565"/>
                </a:cubicBezTo>
                <a:cubicBezTo>
                  <a:pt x="21532" y="88493"/>
                  <a:pt x="22939" y="89000"/>
                  <a:pt x="24034" y="90087"/>
                </a:cubicBezTo>
                <a:lnTo>
                  <a:pt x="29664" y="95930"/>
                </a:lnTo>
                <a:cubicBezTo>
                  <a:pt x="30754" y="97179"/>
                  <a:pt x="31307" y="98579"/>
                  <a:pt x="31307" y="100134"/>
                </a:cubicBezTo>
                <a:cubicBezTo>
                  <a:pt x="31307" y="101695"/>
                  <a:pt x="30675" y="103095"/>
                  <a:pt x="29430" y="104344"/>
                </a:cubicBezTo>
                <a:lnTo>
                  <a:pt x="18404" y="115327"/>
                </a:lnTo>
                <a:cubicBezTo>
                  <a:pt x="21688" y="116414"/>
                  <a:pt x="25012" y="116532"/>
                  <a:pt x="28374" y="115679"/>
                </a:cubicBezTo>
                <a:cubicBezTo>
                  <a:pt x="31731" y="114820"/>
                  <a:pt x="34663" y="113142"/>
                  <a:pt x="37166" y="110650"/>
                </a:cubicBezTo>
                <a:cubicBezTo>
                  <a:pt x="39981" y="107845"/>
                  <a:pt x="41774" y="104383"/>
                  <a:pt x="42561" y="100251"/>
                </a:cubicBezTo>
                <a:cubicBezTo>
                  <a:pt x="43343" y="96126"/>
                  <a:pt x="43031" y="92273"/>
                  <a:pt x="41623" y="88682"/>
                </a:cubicBezTo>
                <a:cubicBezTo>
                  <a:pt x="41305" y="87907"/>
                  <a:pt x="41388" y="87205"/>
                  <a:pt x="41858" y="86580"/>
                </a:cubicBezTo>
                <a:lnTo>
                  <a:pt x="86883" y="41709"/>
                </a:lnTo>
                <a:cubicBezTo>
                  <a:pt x="87503" y="41247"/>
                  <a:pt x="88207" y="41168"/>
                  <a:pt x="88994" y="41481"/>
                </a:cubicBezTo>
                <a:cubicBezTo>
                  <a:pt x="91178" y="42412"/>
                  <a:pt x="93602" y="42880"/>
                  <a:pt x="96261" y="42880"/>
                </a:cubicBezTo>
                <a:cubicBezTo>
                  <a:pt x="101891" y="42880"/>
                  <a:pt x="106734" y="40934"/>
                  <a:pt x="110800" y="37037"/>
                </a:cubicBezTo>
                <a:cubicBezTo>
                  <a:pt x="115961" y="31746"/>
                  <a:pt x="117603" y="25585"/>
                  <a:pt x="115727" y="18577"/>
                </a:cubicBezTo>
                <a:lnTo>
                  <a:pt x="104706" y="29560"/>
                </a:lnTo>
                <a:cubicBezTo>
                  <a:pt x="103606" y="30653"/>
                  <a:pt x="102243" y="31194"/>
                  <a:pt x="100601" y="31194"/>
                </a:cubicBezTo>
                <a:cubicBezTo>
                  <a:pt x="98959" y="31194"/>
                  <a:pt x="97512" y="30653"/>
                  <a:pt x="96261" y="29560"/>
                </a:cubicBezTo>
                <a:lnTo>
                  <a:pt x="90636" y="23952"/>
                </a:lnTo>
                <a:cubicBezTo>
                  <a:pt x="89536" y="22708"/>
                  <a:pt x="88994" y="21303"/>
                  <a:pt x="88994" y="19742"/>
                </a:cubicBezTo>
                <a:close/>
                <a:moveTo>
                  <a:pt x="93446" y="18343"/>
                </a:moveTo>
                <a:cubicBezTo>
                  <a:pt x="92351" y="19279"/>
                  <a:pt x="92351" y="20210"/>
                  <a:pt x="93446" y="21147"/>
                </a:cubicBezTo>
                <a:lnTo>
                  <a:pt x="99076" y="26756"/>
                </a:lnTo>
                <a:cubicBezTo>
                  <a:pt x="100014" y="27849"/>
                  <a:pt x="100953" y="27849"/>
                  <a:pt x="101891" y="26756"/>
                </a:cubicBezTo>
                <a:lnTo>
                  <a:pt x="115023" y="13670"/>
                </a:lnTo>
                <a:cubicBezTo>
                  <a:pt x="115492" y="13202"/>
                  <a:pt x="116078" y="13046"/>
                  <a:pt x="116782" y="13202"/>
                </a:cubicBezTo>
                <a:cubicBezTo>
                  <a:pt x="117486" y="13358"/>
                  <a:pt x="117911" y="13749"/>
                  <a:pt x="118072" y="14367"/>
                </a:cubicBezTo>
                <a:cubicBezTo>
                  <a:pt x="119944" y="18577"/>
                  <a:pt x="120452" y="22981"/>
                  <a:pt x="119597" y="27576"/>
                </a:cubicBezTo>
                <a:cubicBezTo>
                  <a:pt x="118732" y="32170"/>
                  <a:pt x="116665" y="36184"/>
                  <a:pt x="113381" y="39607"/>
                </a:cubicBezTo>
                <a:cubicBezTo>
                  <a:pt x="108689" y="44285"/>
                  <a:pt x="102980" y="46621"/>
                  <a:pt x="96261" y="46621"/>
                </a:cubicBezTo>
                <a:cubicBezTo>
                  <a:pt x="93602" y="46621"/>
                  <a:pt x="91100" y="46153"/>
                  <a:pt x="88760" y="45216"/>
                </a:cubicBezTo>
                <a:lnTo>
                  <a:pt x="45377" y="88448"/>
                </a:lnTo>
                <a:cubicBezTo>
                  <a:pt x="46935" y="92658"/>
                  <a:pt x="47209" y="97062"/>
                  <a:pt x="46198" y="101656"/>
                </a:cubicBezTo>
                <a:cubicBezTo>
                  <a:pt x="45175" y="106250"/>
                  <a:pt x="43031" y="110109"/>
                  <a:pt x="39746" y="113220"/>
                </a:cubicBezTo>
                <a:cubicBezTo>
                  <a:pt x="35367" y="117741"/>
                  <a:pt x="30134" y="120000"/>
                  <a:pt x="24034" y="120000"/>
                </a:cubicBezTo>
                <a:cubicBezTo>
                  <a:pt x="20750" y="120000"/>
                  <a:pt x="17544" y="119219"/>
                  <a:pt x="14421" y="117663"/>
                </a:cubicBezTo>
                <a:cubicBezTo>
                  <a:pt x="13796" y="117351"/>
                  <a:pt x="13399" y="116883"/>
                  <a:pt x="13248" y="116258"/>
                </a:cubicBezTo>
                <a:cubicBezTo>
                  <a:pt x="13092" y="115634"/>
                  <a:pt x="13248" y="115093"/>
                  <a:pt x="13718" y="114625"/>
                </a:cubicBezTo>
                <a:lnTo>
                  <a:pt x="26849" y="101539"/>
                </a:lnTo>
                <a:cubicBezTo>
                  <a:pt x="27788" y="100603"/>
                  <a:pt x="27788" y="99666"/>
                  <a:pt x="26849" y="98735"/>
                </a:cubicBezTo>
                <a:lnTo>
                  <a:pt x="21219" y="92658"/>
                </a:lnTo>
                <a:cubicBezTo>
                  <a:pt x="20281" y="91877"/>
                  <a:pt x="19342" y="91955"/>
                  <a:pt x="18404" y="92892"/>
                </a:cubicBezTo>
                <a:lnTo>
                  <a:pt x="5272" y="106211"/>
                </a:lnTo>
                <a:cubicBezTo>
                  <a:pt x="4803" y="106680"/>
                  <a:pt x="4217" y="106836"/>
                  <a:pt x="3518" y="106680"/>
                </a:cubicBezTo>
                <a:cubicBezTo>
                  <a:pt x="2815" y="106524"/>
                  <a:pt x="2379" y="106133"/>
                  <a:pt x="2228" y="105509"/>
                </a:cubicBezTo>
                <a:cubicBezTo>
                  <a:pt x="351" y="101305"/>
                  <a:pt x="-156" y="96906"/>
                  <a:pt x="703" y="92306"/>
                </a:cubicBezTo>
                <a:cubicBezTo>
                  <a:pt x="1558" y="87712"/>
                  <a:pt x="3636" y="83698"/>
                  <a:pt x="6914" y="80269"/>
                </a:cubicBezTo>
                <a:cubicBezTo>
                  <a:pt x="11606" y="75597"/>
                  <a:pt x="17309" y="73261"/>
                  <a:pt x="24034" y="73261"/>
                </a:cubicBezTo>
                <a:cubicBezTo>
                  <a:pt x="26693" y="73261"/>
                  <a:pt x="29195" y="73729"/>
                  <a:pt x="31541" y="74660"/>
                </a:cubicBezTo>
                <a:lnTo>
                  <a:pt x="74924" y="31428"/>
                </a:lnTo>
                <a:cubicBezTo>
                  <a:pt x="73355" y="27224"/>
                  <a:pt x="73081" y="22825"/>
                  <a:pt x="74103" y="18226"/>
                </a:cubicBezTo>
                <a:cubicBezTo>
                  <a:pt x="75114" y="13631"/>
                  <a:pt x="77264" y="9779"/>
                  <a:pt x="80549" y="6657"/>
                </a:cubicBezTo>
                <a:cubicBezTo>
                  <a:pt x="83833" y="3233"/>
                  <a:pt x="87821" y="1131"/>
                  <a:pt x="92507" y="351"/>
                </a:cubicBezTo>
                <a:cubicBezTo>
                  <a:pt x="97199" y="-429"/>
                  <a:pt x="101657" y="195"/>
                  <a:pt x="105874" y="2219"/>
                </a:cubicBezTo>
                <a:cubicBezTo>
                  <a:pt x="106499" y="2531"/>
                  <a:pt x="106890" y="2999"/>
                  <a:pt x="107047" y="3618"/>
                </a:cubicBezTo>
                <a:cubicBezTo>
                  <a:pt x="107203" y="4242"/>
                  <a:pt x="107047" y="4789"/>
                  <a:pt x="106577" y="5257"/>
                </a:cubicBezTo>
                <a:cubicBezTo>
                  <a:pt x="106577" y="5257"/>
                  <a:pt x="93446" y="18343"/>
                  <a:pt x="93446" y="18343"/>
                </a:cubicBezTo>
                <a:close/>
                <a:moveTo>
                  <a:pt x="22157" y="14602"/>
                </a:moveTo>
                <a:lnTo>
                  <a:pt x="19577" y="16938"/>
                </a:lnTo>
                <a:lnTo>
                  <a:pt x="48421" y="45450"/>
                </a:lnTo>
                <a:cubicBezTo>
                  <a:pt x="49203" y="46387"/>
                  <a:pt x="49203" y="47318"/>
                  <a:pt x="48421" y="48255"/>
                </a:cubicBezTo>
                <a:cubicBezTo>
                  <a:pt x="47951" y="48567"/>
                  <a:pt x="47482" y="48723"/>
                  <a:pt x="47019" y="48723"/>
                </a:cubicBezTo>
                <a:cubicBezTo>
                  <a:pt x="46549" y="48723"/>
                  <a:pt x="46080" y="48567"/>
                  <a:pt x="45611" y="48255"/>
                </a:cubicBezTo>
                <a:lnTo>
                  <a:pt x="17002" y="19514"/>
                </a:lnTo>
                <a:lnTo>
                  <a:pt x="14656" y="22084"/>
                </a:lnTo>
                <a:cubicBezTo>
                  <a:pt x="14187" y="22396"/>
                  <a:pt x="13718" y="22547"/>
                  <a:pt x="13248" y="22547"/>
                </a:cubicBezTo>
                <a:cubicBezTo>
                  <a:pt x="12779" y="22547"/>
                  <a:pt x="12310" y="22396"/>
                  <a:pt x="11841" y="22084"/>
                </a:cubicBezTo>
                <a:lnTo>
                  <a:pt x="586" y="10866"/>
                </a:lnTo>
                <a:cubicBezTo>
                  <a:pt x="-195" y="9929"/>
                  <a:pt x="-195" y="8993"/>
                  <a:pt x="586" y="8062"/>
                </a:cubicBezTo>
                <a:lnTo>
                  <a:pt x="8087" y="579"/>
                </a:lnTo>
                <a:cubicBezTo>
                  <a:pt x="9026" y="-195"/>
                  <a:pt x="9964" y="-195"/>
                  <a:pt x="10902" y="579"/>
                </a:cubicBezTo>
                <a:lnTo>
                  <a:pt x="22157" y="11797"/>
                </a:lnTo>
                <a:cubicBezTo>
                  <a:pt x="22939" y="12734"/>
                  <a:pt x="22939" y="13670"/>
                  <a:pt x="22157" y="1460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任意多边形 25">
            <a:extLst>
              <a:ext uri="{FF2B5EF4-FFF2-40B4-BE49-F238E27FC236}">
                <a16:creationId xmlns:a16="http://schemas.microsoft.com/office/drawing/2014/main" id="{E20A2F26-5B27-42BB-BA37-205EFEE929F4}"/>
              </a:ext>
            </a:extLst>
          </p:cNvPr>
          <p:cNvSpPr/>
          <p:nvPr/>
        </p:nvSpPr>
        <p:spPr>
          <a:xfrm>
            <a:off x="6464208" y="1486111"/>
            <a:ext cx="286125" cy="32699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4283" y="88122"/>
                </a:moveTo>
                <a:cubicBezTo>
                  <a:pt x="34283" y="86877"/>
                  <a:pt x="34994" y="86250"/>
                  <a:pt x="36427" y="86250"/>
                </a:cubicBezTo>
                <a:lnTo>
                  <a:pt x="83572" y="86250"/>
                </a:lnTo>
                <a:cubicBezTo>
                  <a:pt x="85000" y="86250"/>
                  <a:pt x="85716" y="86877"/>
                  <a:pt x="85716" y="88122"/>
                </a:cubicBezTo>
                <a:cubicBezTo>
                  <a:pt x="85716" y="89377"/>
                  <a:pt x="85000" y="90000"/>
                  <a:pt x="83572" y="90000"/>
                </a:cubicBezTo>
                <a:lnTo>
                  <a:pt x="36427" y="90000"/>
                </a:lnTo>
                <a:cubicBezTo>
                  <a:pt x="34994" y="90000"/>
                  <a:pt x="34283" y="89377"/>
                  <a:pt x="34283" y="88122"/>
                </a:cubicBezTo>
                <a:close/>
                <a:moveTo>
                  <a:pt x="34283" y="73127"/>
                </a:moveTo>
                <a:cubicBezTo>
                  <a:pt x="34283" y="71877"/>
                  <a:pt x="34994" y="71250"/>
                  <a:pt x="36427" y="71250"/>
                </a:cubicBezTo>
                <a:lnTo>
                  <a:pt x="83572" y="71250"/>
                </a:lnTo>
                <a:cubicBezTo>
                  <a:pt x="85000" y="71250"/>
                  <a:pt x="85716" y="71877"/>
                  <a:pt x="85716" y="73127"/>
                </a:cubicBezTo>
                <a:cubicBezTo>
                  <a:pt x="85716" y="74377"/>
                  <a:pt x="85000" y="75000"/>
                  <a:pt x="83572" y="75000"/>
                </a:cubicBezTo>
                <a:lnTo>
                  <a:pt x="36427" y="75000"/>
                </a:lnTo>
                <a:cubicBezTo>
                  <a:pt x="34994" y="75000"/>
                  <a:pt x="34283" y="74377"/>
                  <a:pt x="34283" y="73127"/>
                </a:cubicBezTo>
                <a:close/>
                <a:moveTo>
                  <a:pt x="34283" y="58127"/>
                </a:moveTo>
                <a:cubicBezTo>
                  <a:pt x="34283" y="56877"/>
                  <a:pt x="34994" y="56250"/>
                  <a:pt x="36427" y="56250"/>
                </a:cubicBezTo>
                <a:lnTo>
                  <a:pt x="83572" y="56250"/>
                </a:lnTo>
                <a:cubicBezTo>
                  <a:pt x="85000" y="56250"/>
                  <a:pt x="85716" y="56877"/>
                  <a:pt x="85716" y="58127"/>
                </a:cubicBezTo>
                <a:cubicBezTo>
                  <a:pt x="85716" y="59377"/>
                  <a:pt x="85000" y="60000"/>
                  <a:pt x="83572" y="60000"/>
                </a:cubicBezTo>
                <a:lnTo>
                  <a:pt x="36427" y="60000"/>
                </a:lnTo>
                <a:cubicBezTo>
                  <a:pt x="34994" y="60000"/>
                  <a:pt x="34283" y="59377"/>
                  <a:pt x="34283" y="58127"/>
                </a:cubicBezTo>
                <a:close/>
                <a:moveTo>
                  <a:pt x="34283" y="43127"/>
                </a:moveTo>
                <a:cubicBezTo>
                  <a:pt x="34283" y="41877"/>
                  <a:pt x="34994" y="41250"/>
                  <a:pt x="36427" y="41250"/>
                </a:cubicBezTo>
                <a:lnTo>
                  <a:pt x="83572" y="41250"/>
                </a:lnTo>
                <a:cubicBezTo>
                  <a:pt x="85000" y="41250"/>
                  <a:pt x="85716" y="41877"/>
                  <a:pt x="85716" y="43127"/>
                </a:cubicBezTo>
                <a:cubicBezTo>
                  <a:pt x="85716" y="44377"/>
                  <a:pt x="85000" y="45000"/>
                  <a:pt x="83572" y="45000"/>
                </a:cubicBezTo>
                <a:lnTo>
                  <a:pt x="36427" y="45000"/>
                </a:lnTo>
                <a:cubicBezTo>
                  <a:pt x="34994" y="45000"/>
                  <a:pt x="34283" y="44377"/>
                  <a:pt x="34283" y="43127"/>
                </a:cubicBezTo>
                <a:close/>
                <a:moveTo>
                  <a:pt x="34283" y="18750"/>
                </a:moveTo>
                <a:cubicBezTo>
                  <a:pt x="34283" y="21250"/>
                  <a:pt x="35711" y="22500"/>
                  <a:pt x="38572" y="22500"/>
                </a:cubicBezTo>
                <a:lnTo>
                  <a:pt x="81427" y="22500"/>
                </a:lnTo>
                <a:cubicBezTo>
                  <a:pt x="84283" y="22500"/>
                  <a:pt x="85716" y="21250"/>
                  <a:pt x="85716" y="18750"/>
                </a:cubicBezTo>
                <a:lnTo>
                  <a:pt x="85716" y="3750"/>
                </a:lnTo>
                <a:lnTo>
                  <a:pt x="34283" y="3750"/>
                </a:lnTo>
                <a:cubicBezTo>
                  <a:pt x="34283" y="3750"/>
                  <a:pt x="34283" y="18750"/>
                  <a:pt x="34283" y="18750"/>
                </a:cubicBezTo>
                <a:close/>
                <a:moveTo>
                  <a:pt x="32277" y="24255"/>
                </a:moveTo>
                <a:cubicBezTo>
                  <a:pt x="30755" y="22933"/>
                  <a:pt x="30000" y="21094"/>
                  <a:pt x="30000" y="18750"/>
                </a:cubicBezTo>
                <a:lnTo>
                  <a:pt x="30000" y="1872"/>
                </a:lnTo>
                <a:cubicBezTo>
                  <a:pt x="30000" y="627"/>
                  <a:pt x="30711" y="0"/>
                  <a:pt x="32144" y="0"/>
                </a:cubicBezTo>
                <a:lnTo>
                  <a:pt x="87855" y="0"/>
                </a:lnTo>
                <a:cubicBezTo>
                  <a:pt x="89283" y="0"/>
                  <a:pt x="90000" y="627"/>
                  <a:pt x="90000" y="1872"/>
                </a:cubicBezTo>
                <a:lnTo>
                  <a:pt x="90000" y="18750"/>
                </a:lnTo>
                <a:cubicBezTo>
                  <a:pt x="90000" y="21094"/>
                  <a:pt x="89238" y="22933"/>
                  <a:pt x="87722" y="24255"/>
                </a:cubicBezTo>
                <a:cubicBezTo>
                  <a:pt x="86205" y="25588"/>
                  <a:pt x="84105" y="26250"/>
                  <a:pt x="81427" y="26250"/>
                </a:cubicBezTo>
                <a:lnTo>
                  <a:pt x="38572" y="26250"/>
                </a:lnTo>
                <a:cubicBezTo>
                  <a:pt x="35894" y="26250"/>
                  <a:pt x="33794" y="25588"/>
                  <a:pt x="32277" y="24255"/>
                </a:cubicBezTo>
                <a:close/>
                <a:moveTo>
                  <a:pt x="17144" y="18750"/>
                </a:moveTo>
                <a:lnTo>
                  <a:pt x="17144" y="105000"/>
                </a:lnTo>
                <a:lnTo>
                  <a:pt x="102855" y="105000"/>
                </a:lnTo>
                <a:lnTo>
                  <a:pt x="102855" y="18750"/>
                </a:lnTo>
                <a:lnTo>
                  <a:pt x="96427" y="18750"/>
                </a:lnTo>
                <a:cubicBezTo>
                  <a:pt x="95000" y="18750"/>
                  <a:pt x="94283" y="18127"/>
                  <a:pt x="94283" y="16872"/>
                </a:cubicBezTo>
                <a:cubicBezTo>
                  <a:pt x="94283" y="15627"/>
                  <a:pt x="95000" y="15000"/>
                  <a:pt x="96427" y="15000"/>
                </a:cubicBezTo>
                <a:lnTo>
                  <a:pt x="105000" y="15000"/>
                </a:lnTo>
                <a:cubicBezTo>
                  <a:pt x="106427" y="15000"/>
                  <a:pt x="107144" y="15627"/>
                  <a:pt x="107144" y="16872"/>
                </a:cubicBezTo>
                <a:lnTo>
                  <a:pt x="107144" y="106872"/>
                </a:lnTo>
                <a:cubicBezTo>
                  <a:pt x="107144" y="108127"/>
                  <a:pt x="106427" y="108750"/>
                  <a:pt x="105000" y="108750"/>
                </a:cubicBezTo>
                <a:lnTo>
                  <a:pt x="15000" y="108750"/>
                </a:lnTo>
                <a:cubicBezTo>
                  <a:pt x="13566" y="108750"/>
                  <a:pt x="12855" y="108127"/>
                  <a:pt x="12855" y="106872"/>
                </a:cubicBezTo>
                <a:lnTo>
                  <a:pt x="12855" y="16872"/>
                </a:lnTo>
                <a:cubicBezTo>
                  <a:pt x="12855" y="15627"/>
                  <a:pt x="13566" y="15000"/>
                  <a:pt x="15000" y="15000"/>
                </a:cubicBezTo>
                <a:lnTo>
                  <a:pt x="23572" y="15000"/>
                </a:lnTo>
                <a:cubicBezTo>
                  <a:pt x="25000" y="15000"/>
                  <a:pt x="25716" y="15627"/>
                  <a:pt x="25716" y="16872"/>
                </a:cubicBezTo>
                <a:cubicBezTo>
                  <a:pt x="25716" y="18127"/>
                  <a:pt x="25000" y="18750"/>
                  <a:pt x="23572" y="18750"/>
                </a:cubicBezTo>
                <a:cubicBezTo>
                  <a:pt x="23572" y="18750"/>
                  <a:pt x="17144" y="18750"/>
                  <a:pt x="17144" y="18750"/>
                </a:cubicBezTo>
                <a:close/>
                <a:moveTo>
                  <a:pt x="1872" y="118361"/>
                </a:moveTo>
                <a:cubicBezTo>
                  <a:pt x="622" y="117266"/>
                  <a:pt x="0" y="115933"/>
                  <a:pt x="0" y="114377"/>
                </a:cubicBezTo>
                <a:lnTo>
                  <a:pt x="0" y="9372"/>
                </a:lnTo>
                <a:cubicBezTo>
                  <a:pt x="0" y="7816"/>
                  <a:pt x="622" y="6483"/>
                  <a:pt x="1872" y="5388"/>
                </a:cubicBezTo>
                <a:cubicBezTo>
                  <a:pt x="3122" y="4300"/>
                  <a:pt x="4638" y="3750"/>
                  <a:pt x="6427" y="3750"/>
                </a:cubicBezTo>
                <a:lnTo>
                  <a:pt x="23572" y="3750"/>
                </a:lnTo>
                <a:cubicBezTo>
                  <a:pt x="25000" y="3750"/>
                  <a:pt x="25716" y="4377"/>
                  <a:pt x="25716" y="5622"/>
                </a:cubicBezTo>
                <a:cubicBezTo>
                  <a:pt x="25716" y="6877"/>
                  <a:pt x="25000" y="7500"/>
                  <a:pt x="23572" y="7500"/>
                </a:cubicBezTo>
                <a:lnTo>
                  <a:pt x="6427" y="7500"/>
                </a:lnTo>
                <a:cubicBezTo>
                  <a:pt x="4994" y="7500"/>
                  <a:pt x="4283" y="8127"/>
                  <a:pt x="4283" y="9372"/>
                </a:cubicBezTo>
                <a:lnTo>
                  <a:pt x="4283" y="114377"/>
                </a:lnTo>
                <a:cubicBezTo>
                  <a:pt x="4283" y="115622"/>
                  <a:pt x="4994" y="116250"/>
                  <a:pt x="6427" y="116250"/>
                </a:cubicBezTo>
                <a:lnTo>
                  <a:pt x="113572" y="116250"/>
                </a:lnTo>
                <a:cubicBezTo>
                  <a:pt x="115000" y="116250"/>
                  <a:pt x="115716" y="115622"/>
                  <a:pt x="115716" y="114377"/>
                </a:cubicBezTo>
                <a:lnTo>
                  <a:pt x="115716" y="9372"/>
                </a:lnTo>
                <a:cubicBezTo>
                  <a:pt x="115716" y="8127"/>
                  <a:pt x="115000" y="7500"/>
                  <a:pt x="113572" y="7500"/>
                </a:cubicBezTo>
                <a:lnTo>
                  <a:pt x="96427" y="7500"/>
                </a:lnTo>
                <a:cubicBezTo>
                  <a:pt x="95000" y="7500"/>
                  <a:pt x="94283" y="6877"/>
                  <a:pt x="94283" y="5622"/>
                </a:cubicBezTo>
                <a:cubicBezTo>
                  <a:pt x="94283" y="4377"/>
                  <a:pt x="95000" y="3750"/>
                  <a:pt x="96427" y="3750"/>
                </a:cubicBezTo>
                <a:lnTo>
                  <a:pt x="113572" y="3750"/>
                </a:lnTo>
                <a:cubicBezTo>
                  <a:pt x="115355" y="3750"/>
                  <a:pt x="116872" y="4300"/>
                  <a:pt x="118127" y="5388"/>
                </a:cubicBezTo>
                <a:cubicBezTo>
                  <a:pt x="119372" y="6483"/>
                  <a:pt x="120000" y="7816"/>
                  <a:pt x="120000" y="9372"/>
                </a:cubicBezTo>
                <a:lnTo>
                  <a:pt x="120000" y="114377"/>
                </a:lnTo>
                <a:cubicBezTo>
                  <a:pt x="120000" y="115933"/>
                  <a:pt x="119372" y="117266"/>
                  <a:pt x="118127" y="118361"/>
                </a:cubicBezTo>
                <a:cubicBezTo>
                  <a:pt x="116872" y="119450"/>
                  <a:pt x="115355" y="120000"/>
                  <a:pt x="113572" y="120000"/>
                </a:cubicBezTo>
                <a:lnTo>
                  <a:pt x="6427" y="120000"/>
                </a:lnTo>
                <a:cubicBezTo>
                  <a:pt x="4638" y="120000"/>
                  <a:pt x="3122" y="119450"/>
                  <a:pt x="1872" y="11836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" name="文本框 4">
            <a:extLst>
              <a:ext uri="{FF2B5EF4-FFF2-40B4-BE49-F238E27FC236}">
                <a16:creationId xmlns:a16="http://schemas.microsoft.com/office/drawing/2014/main" id="{4122D17D-A900-4BFD-9AEE-19B256C0E8A1}"/>
              </a:ext>
            </a:extLst>
          </p:cNvPr>
          <p:cNvSpPr txBox="1">
            <a:spLocks/>
          </p:cNvSpPr>
          <p:nvPr/>
        </p:nvSpPr>
        <p:spPr>
          <a:xfrm>
            <a:off x="2772962" y="3538150"/>
            <a:ext cx="3598076" cy="653898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72000" rIns="72000" bIns="72000" anchor="ctr" anchorCtr="1">
            <a:normAutofit fontScale="62500" lnSpcReduction="20000"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/>
              <a:t>此部分内容作为文字排版占位显示，</a:t>
            </a:r>
            <a:br>
              <a:rPr lang="zh-CN" altLang="en-US" sz="1100"/>
            </a:br>
            <a:r>
              <a:rPr lang="zh-CN" altLang="en-US" sz="1100"/>
              <a:t>建议使用主题字体，已保持全文档文本格式的统一</a:t>
            </a:r>
            <a:br>
              <a:rPr lang="zh-CN" altLang="en-US" sz="1100"/>
            </a:br>
            <a:r>
              <a:rPr lang="zh-CN" altLang="en-US" sz="1100"/>
              <a:t>此部分内容作为文字排版占位显示，</a:t>
            </a:r>
            <a:br>
              <a:rPr lang="zh-CN" altLang="en-US" sz="1100"/>
            </a:br>
            <a:r>
              <a:rPr lang="zh-CN" altLang="en-US" sz="1100"/>
              <a:t>建议使用主题字体，已保持全文档文本格式的统一</a:t>
            </a:r>
            <a:endParaRPr lang="zh-CN" altLang="en-US" sz="1100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D5D2BF8B-2069-4222-945F-278E111881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69D70A7-169E-4F42-8BAE-655A043ACE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3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9" grpId="0" animBg="1"/>
      <p:bldP spid="20" grpId="0" animBg="1"/>
      <p:bldP spid="21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>
            <a:extLst>
              <a:ext uri="{FF2B5EF4-FFF2-40B4-BE49-F238E27FC236}">
                <a16:creationId xmlns:a16="http://schemas.microsoft.com/office/drawing/2014/main" id="{CEEC6954-B86A-49D7-8395-26F8F1C85E23}"/>
              </a:ext>
            </a:extLst>
          </p:cNvPr>
          <p:cNvGrpSpPr/>
          <p:nvPr/>
        </p:nvGrpSpPr>
        <p:grpSpPr>
          <a:xfrm>
            <a:off x="890818" y="1302609"/>
            <a:ext cx="460964" cy="2019866"/>
            <a:chOff x="1671410" y="1376772"/>
            <a:chExt cx="614618" cy="2693154"/>
          </a:xfrm>
        </p:grpSpPr>
        <p:sp>
          <p:nvSpPr>
            <p:cNvPr id="61" name="任意多边形 55">
              <a:extLst>
                <a:ext uri="{FF2B5EF4-FFF2-40B4-BE49-F238E27FC236}">
                  <a16:creationId xmlns:a16="http://schemas.microsoft.com/office/drawing/2014/main" id="{B772400E-6E06-4623-978B-366B7E2C9A0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71410" y="1376772"/>
              <a:ext cx="185545" cy="26931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53"/>
                </a:cxn>
                <a:cxn ang="0">
                  <a:pos x="0" y="653"/>
                </a:cxn>
                <a:cxn ang="0">
                  <a:pos x="37" y="635"/>
                </a:cxn>
                <a:cxn ang="0">
                  <a:pos x="37" y="17"/>
                </a:cxn>
                <a:cxn ang="0">
                  <a:pos x="0" y="0"/>
                </a:cxn>
              </a:cxnLst>
              <a:rect l="0" t="0" r="r" b="b"/>
              <a:pathLst>
                <a:path w="37" h="65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3"/>
                    <a:pt x="0" y="653"/>
                    <a:pt x="0" y="653"/>
                  </a:cubicBezTo>
                  <a:cubicBezTo>
                    <a:pt x="0" y="653"/>
                    <a:pt x="0" y="653"/>
                    <a:pt x="0" y="653"/>
                  </a:cubicBezTo>
                  <a:cubicBezTo>
                    <a:pt x="20" y="653"/>
                    <a:pt x="37" y="645"/>
                    <a:pt x="37" y="635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8"/>
                    <a:pt x="2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62" name="任意多边形 56">
              <a:extLst>
                <a:ext uri="{FF2B5EF4-FFF2-40B4-BE49-F238E27FC236}">
                  <a16:creationId xmlns:a16="http://schemas.microsoft.com/office/drawing/2014/main" id="{C9978C14-1CB8-4FF9-95D3-D0A92A9E980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71410" y="1458530"/>
              <a:ext cx="614618" cy="2529641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0" y="521"/>
                </a:cxn>
                <a:cxn ang="0">
                  <a:pos x="124" y="614"/>
                </a:cxn>
                <a:cxn ang="0">
                  <a:pos x="124" y="0"/>
                </a:cxn>
                <a:cxn ang="0">
                  <a:pos x="0" y="94"/>
                </a:cxn>
              </a:cxnLst>
              <a:rect l="0" t="0" r="r" b="b"/>
              <a:pathLst>
                <a:path w="124" h="614">
                  <a:moveTo>
                    <a:pt x="0" y="94"/>
                  </a:moveTo>
                  <a:cubicBezTo>
                    <a:pt x="0" y="521"/>
                    <a:pt x="0" y="521"/>
                    <a:pt x="0" y="521"/>
                  </a:cubicBezTo>
                  <a:cubicBezTo>
                    <a:pt x="0" y="576"/>
                    <a:pt x="109" y="559"/>
                    <a:pt x="124" y="614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09" y="55"/>
                    <a:pt x="0" y="38"/>
                    <a:pt x="0" y="94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>
                  <a:solidFill>
                    <a:schemeClr val="lt1"/>
                  </a:solidFill>
                  <a:latin typeface="+mn-lt"/>
                  <a:ea typeface="+mn-ea"/>
                </a:rPr>
                <a:t>关</a:t>
              </a:r>
              <a:br>
                <a:rPr lang="zh-CN" altLang="en-US">
                  <a:solidFill>
                    <a:schemeClr val="lt1"/>
                  </a:solidFill>
                  <a:latin typeface="+mn-lt"/>
                  <a:ea typeface="+mn-ea"/>
                </a:rPr>
              </a:br>
              <a:r>
                <a:rPr lang="zh-CN" altLang="en-US">
                  <a:solidFill>
                    <a:schemeClr val="lt1"/>
                  </a:solidFill>
                  <a:latin typeface="+mn-lt"/>
                  <a:ea typeface="+mn-ea"/>
                </a:rPr>
                <a:t>键</a:t>
              </a:r>
              <a:br>
                <a:rPr lang="zh-CN" altLang="en-US">
                  <a:solidFill>
                    <a:schemeClr val="lt1"/>
                  </a:solidFill>
                  <a:latin typeface="+mn-lt"/>
                  <a:ea typeface="+mn-ea"/>
                </a:rPr>
              </a:br>
              <a:r>
                <a:rPr lang="zh-CN" altLang="en-US">
                  <a:solidFill>
                    <a:schemeClr val="lt1"/>
                  </a:solidFill>
                  <a:latin typeface="+mn-lt"/>
                  <a:ea typeface="+mn-ea"/>
                </a:rPr>
                <a:t>词</a:t>
              </a:r>
              <a:endParaRPr lang="zh-CN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03FBB923-F151-47B4-85D4-B11ADABA44E5}"/>
              </a:ext>
            </a:extLst>
          </p:cNvPr>
          <p:cNvGrpSpPr/>
          <p:nvPr/>
        </p:nvGrpSpPr>
        <p:grpSpPr>
          <a:xfrm>
            <a:off x="1257811" y="2012579"/>
            <a:ext cx="601484" cy="599924"/>
            <a:chOff x="3363119" y="3905850"/>
            <a:chExt cx="612775" cy="611187"/>
          </a:xfrm>
        </p:grpSpPr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3B7C53F0-3244-42FD-B93F-ABD2632AE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119" y="3905850"/>
              <a:ext cx="612775" cy="61118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任意多边形 53">
              <a:extLst>
                <a:ext uri="{FF2B5EF4-FFF2-40B4-BE49-F238E27FC236}">
                  <a16:creationId xmlns:a16="http://schemas.microsoft.com/office/drawing/2014/main" id="{2C78DDFA-3857-48B8-B868-69A838150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206" y="3972525"/>
              <a:ext cx="485775" cy="481012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102" y="1"/>
                </a:cxn>
                <a:cxn ang="0">
                  <a:pos x="160" y="30"/>
                </a:cxn>
                <a:cxn ang="0">
                  <a:pos x="165" y="37"/>
                </a:cxn>
                <a:cxn ang="0">
                  <a:pos x="182" y="105"/>
                </a:cxn>
                <a:cxn ang="0">
                  <a:pos x="181" y="114"/>
                </a:cxn>
                <a:cxn ang="0">
                  <a:pos x="140" y="169"/>
                </a:cxn>
                <a:cxn ang="0">
                  <a:pos x="132" y="173"/>
                </a:cxn>
                <a:cxn ang="0">
                  <a:pos x="66" y="178"/>
                </a:cxn>
                <a:cxn ang="0">
                  <a:pos x="58" y="175"/>
                </a:cxn>
                <a:cxn ang="0">
                  <a:pos x="9" y="126"/>
                </a:cxn>
                <a:cxn ang="0">
                  <a:pos x="6" y="118"/>
                </a:cxn>
                <a:cxn ang="0">
                  <a:pos x="9" y="56"/>
                </a:cxn>
                <a:cxn ang="0">
                  <a:pos x="13" y="48"/>
                </a:cxn>
                <a:cxn ang="0">
                  <a:pos x="66" y="5"/>
                </a:cxn>
                <a:cxn ang="0">
                  <a:pos x="93" y="0"/>
                </a:cxn>
              </a:cxnLst>
              <a:rect l="0" t="0" r="r" b="b"/>
              <a:pathLst>
                <a:path w="186" h="184">
                  <a:moveTo>
                    <a:pt x="93" y="0"/>
                  </a:moveTo>
                  <a:cubicBezTo>
                    <a:pt x="102" y="1"/>
                    <a:pt x="102" y="1"/>
                    <a:pt x="102" y="1"/>
                  </a:cubicBezTo>
                  <a:cubicBezTo>
                    <a:pt x="125" y="4"/>
                    <a:pt x="144" y="13"/>
                    <a:pt x="160" y="30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80" y="58"/>
                    <a:pt x="186" y="80"/>
                    <a:pt x="182" y="105"/>
                  </a:cubicBezTo>
                  <a:cubicBezTo>
                    <a:pt x="181" y="114"/>
                    <a:pt x="181" y="114"/>
                    <a:pt x="181" y="114"/>
                  </a:cubicBezTo>
                  <a:cubicBezTo>
                    <a:pt x="174" y="138"/>
                    <a:pt x="161" y="155"/>
                    <a:pt x="140" y="169"/>
                  </a:cubicBezTo>
                  <a:cubicBezTo>
                    <a:pt x="132" y="173"/>
                    <a:pt x="132" y="173"/>
                    <a:pt x="132" y="173"/>
                  </a:cubicBezTo>
                  <a:cubicBezTo>
                    <a:pt x="110" y="183"/>
                    <a:pt x="89" y="184"/>
                    <a:pt x="66" y="178"/>
                  </a:cubicBezTo>
                  <a:cubicBezTo>
                    <a:pt x="58" y="175"/>
                    <a:pt x="58" y="175"/>
                    <a:pt x="58" y="175"/>
                  </a:cubicBezTo>
                  <a:cubicBezTo>
                    <a:pt x="35" y="165"/>
                    <a:pt x="19" y="149"/>
                    <a:pt x="9" y="126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0" y="97"/>
                    <a:pt x="1" y="77"/>
                    <a:pt x="9" y="56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25" y="27"/>
                    <a:pt x="42" y="12"/>
                    <a:pt x="66" y="5"/>
                  </a:cubicBezTo>
                  <a:cubicBezTo>
                    <a:pt x="75" y="2"/>
                    <a:pt x="83" y="1"/>
                    <a:pt x="93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任意多边形 54">
              <a:extLst>
                <a:ext uri="{FF2B5EF4-FFF2-40B4-BE49-F238E27FC236}">
                  <a16:creationId xmlns:a16="http://schemas.microsoft.com/office/drawing/2014/main" id="{02D74C3A-BD07-4A59-9870-833F627AA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506" y="4061425"/>
              <a:ext cx="255588" cy="254000"/>
            </a:xfrm>
            <a:custGeom>
              <a:avLst/>
              <a:gdLst/>
              <a:ahLst/>
              <a:cxnLst>
                <a:cxn ang="0">
                  <a:pos x="73" y="35"/>
                </a:cxn>
                <a:cxn ang="0">
                  <a:pos x="24" y="35"/>
                </a:cxn>
                <a:cxn ang="0">
                  <a:pos x="24" y="29"/>
                </a:cxn>
                <a:cxn ang="0">
                  <a:pos x="73" y="29"/>
                </a:cxn>
                <a:cxn ang="0">
                  <a:pos x="73" y="29"/>
                </a:cxn>
                <a:cxn ang="0">
                  <a:pos x="73" y="35"/>
                </a:cxn>
                <a:cxn ang="0">
                  <a:pos x="73" y="46"/>
                </a:cxn>
                <a:cxn ang="0">
                  <a:pos x="24" y="46"/>
                </a:cxn>
                <a:cxn ang="0">
                  <a:pos x="24" y="40"/>
                </a:cxn>
                <a:cxn ang="0">
                  <a:pos x="73" y="40"/>
                </a:cxn>
                <a:cxn ang="0">
                  <a:pos x="73" y="40"/>
                </a:cxn>
                <a:cxn ang="0">
                  <a:pos x="73" y="46"/>
                </a:cxn>
                <a:cxn ang="0">
                  <a:pos x="49" y="0"/>
                </a:cxn>
                <a:cxn ang="0">
                  <a:pos x="98" y="33"/>
                </a:cxn>
                <a:cxn ang="0">
                  <a:pos x="97" y="33"/>
                </a:cxn>
                <a:cxn ang="0">
                  <a:pos x="81" y="44"/>
                </a:cxn>
                <a:cxn ang="0">
                  <a:pos x="81" y="22"/>
                </a:cxn>
                <a:cxn ang="0">
                  <a:pos x="17" y="22"/>
                </a:cxn>
                <a:cxn ang="0">
                  <a:pos x="17" y="44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49" y="0"/>
                </a:cxn>
                <a:cxn ang="0">
                  <a:pos x="98" y="39"/>
                </a:cxn>
                <a:cxn ang="0">
                  <a:pos x="98" y="91"/>
                </a:cxn>
                <a:cxn ang="0">
                  <a:pos x="59" y="65"/>
                </a:cxn>
                <a:cxn ang="0">
                  <a:pos x="98" y="39"/>
                </a:cxn>
                <a:cxn ang="0">
                  <a:pos x="39" y="65"/>
                </a:cxn>
                <a:cxn ang="0">
                  <a:pos x="0" y="91"/>
                </a:cxn>
                <a:cxn ang="0">
                  <a:pos x="0" y="39"/>
                </a:cxn>
                <a:cxn ang="0">
                  <a:pos x="39" y="65"/>
                </a:cxn>
                <a:cxn ang="0">
                  <a:pos x="97" y="97"/>
                </a:cxn>
                <a:cxn ang="0">
                  <a:pos x="0" y="97"/>
                </a:cxn>
                <a:cxn ang="0">
                  <a:pos x="49" y="65"/>
                </a:cxn>
                <a:cxn ang="0">
                  <a:pos x="97" y="97"/>
                </a:cxn>
                <a:cxn ang="0">
                  <a:pos x="61" y="57"/>
                </a:cxn>
                <a:cxn ang="0">
                  <a:pos x="37" y="57"/>
                </a:cxn>
                <a:cxn ang="0">
                  <a:pos x="29" y="52"/>
                </a:cxn>
                <a:cxn ang="0">
                  <a:pos x="69" y="52"/>
                </a:cxn>
                <a:cxn ang="0">
                  <a:pos x="61" y="57"/>
                </a:cxn>
              </a:cxnLst>
              <a:rect l="0" t="0" r="r" b="b"/>
              <a:pathLst>
                <a:path w="98" h="97">
                  <a:moveTo>
                    <a:pt x="73" y="35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3" y="35"/>
                    <a:pt x="73" y="35"/>
                    <a:pt x="73" y="35"/>
                  </a:cubicBezTo>
                  <a:close/>
                  <a:moveTo>
                    <a:pt x="73" y="46"/>
                  </a:moveTo>
                  <a:cubicBezTo>
                    <a:pt x="24" y="46"/>
                    <a:pt x="24" y="46"/>
                    <a:pt x="24" y="46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6"/>
                    <a:pt x="73" y="46"/>
                    <a:pt x="73" y="46"/>
                  </a:cubicBezTo>
                  <a:close/>
                  <a:moveTo>
                    <a:pt x="49" y="0"/>
                  </a:moveTo>
                  <a:cubicBezTo>
                    <a:pt x="98" y="33"/>
                    <a:pt x="98" y="33"/>
                    <a:pt x="98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9" y="0"/>
                    <a:pt x="49" y="0"/>
                    <a:pt x="49" y="0"/>
                  </a:cubicBezTo>
                  <a:close/>
                  <a:moveTo>
                    <a:pt x="98" y="39"/>
                  </a:moveTo>
                  <a:cubicBezTo>
                    <a:pt x="98" y="91"/>
                    <a:pt x="98" y="91"/>
                    <a:pt x="98" y="91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98" y="39"/>
                    <a:pt x="98" y="39"/>
                    <a:pt x="98" y="39"/>
                  </a:cubicBezTo>
                  <a:close/>
                  <a:moveTo>
                    <a:pt x="39" y="65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39" y="65"/>
                    <a:pt x="39" y="65"/>
                    <a:pt x="39" y="65"/>
                  </a:cubicBezTo>
                  <a:close/>
                  <a:moveTo>
                    <a:pt x="97" y="97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97" y="97"/>
                    <a:pt x="97" y="97"/>
                    <a:pt x="97" y="97"/>
                  </a:cubicBezTo>
                  <a:close/>
                  <a:moveTo>
                    <a:pt x="61" y="57"/>
                  </a:moveTo>
                  <a:cubicBezTo>
                    <a:pt x="37" y="57"/>
                    <a:pt x="37" y="57"/>
                    <a:pt x="37" y="5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61" y="57"/>
                    <a:pt x="61" y="57"/>
                    <a:pt x="61" y="5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56" name="文本框 48">
            <a:extLst>
              <a:ext uri="{FF2B5EF4-FFF2-40B4-BE49-F238E27FC236}">
                <a16:creationId xmlns:a16="http://schemas.microsoft.com/office/drawing/2014/main" id="{D7F6109D-274D-4FBF-88C6-EFB07CE275DB}"/>
              </a:ext>
            </a:extLst>
          </p:cNvPr>
          <p:cNvSpPr txBox="1">
            <a:spLocks/>
          </p:cNvSpPr>
          <p:nvPr/>
        </p:nvSpPr>
        <p:spPr bwMode="auto">
          <a:xfrm>
            <a:off x="230753" y="3400387"/>
            <a:ext cx="1789887" cy="358076"/>
          </a:xfrm>
          <a:prstGeom prst="rect">
            <a:avLst/>
          </a:prstGeom>
          <a:noFill/>
          <a:extLst/>
        </p:spPr>
        <p:txBody>
          <a:bodyPr wrap="none" lIns="0" tIns="0" rIns="0" bIns="0" anchor="b" anchorCtr="1">
            <a:normAutofit/>
          </a:bodyPr>
          <a:lstStyle/>
          <a:p>
            <a:pPr latinLnBrk="0"/>
            <a:r>
              <a:rPr lang="zh-CN" altLang="en-US" sz="1400" dirty="0">
                <a:solidFill>
                  <a:schemeClr val="accent1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57" name="文本框 49">
            <a:extLst>
              <a:ext uri="{FF2B5EF4-FFF2-40B4-BE49-F238E27FC236}">
                <a16:creationId xmlns:a16="http://schemas.microsoft.com/office/drawing/2014/main" id="{BA4F10E7-096B-46B1-9827-716FD2DE84C6}"/>
              </a:ext>
            </a:extLst>
          </p:cNvPr>
          <p:cNvSpPr txBox="1">
            <a:spLocks/>
          </p:cNvSpPr>
          <p:nvPr/>
        </p:nvSpPr>
        <p:spPr bwMode="auto">
          <a:xfrm>
            <a:off x="230753" y="3758462"/>
            <a:ext cx="1789887" cy="365585"/>
          </a:xfrm>
          <a:prstGeom prst="rect">
            <a:avLst/>
          </a:prstGeom>
          <a:noFill/>
          <a:extLst/>
        </p:spPr>
        <p:txBody>
          <a:bodyPr wrap="square" lIns="90000" tIns="46800" rIns="90000" bIns="46800" anchor="ctr" anchorCtr="1">
            <a:normAutofit fontScale="77500" lnSpcReduction="20000"/>
          </a:bodyPr>
          <a:lstStyle/>
          <a:p>
            <a:pPr algn="ct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（建议使用主题字体）</a:t>
            </a:r>
            <a:endParaRPr lang="zh-CN" altLang="en-US" sz="1000" b="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622A7571-8672-48B5-A178-68C768D556FB}"/>
              </a:ext>
            </a:extLst>
          </p:cNvPr>
          <p:cNvGrpSpPr/>
          <p:nvPr/>
        </p:nvGrpSpPr>
        <p:grpSpPr>
          <a:xfrm>
            <a:off x="2618367" y="1302609"/>
            <a:ext cx="460964" cy="2019866"/>
            <a:chOff x="4416441" y="1376772"/>
            <a:chExt cx="614618" cy="2693154"/>
          </a:xfrm>
        </p:grpSpPr>
        <p:sp>
          <p:nvSpPr>
            <p:cNvPr id="52" name="任意多边形 46">
              <a:extLst>
                <a:ext uri="{FF2B5EF4-FFF2-40B4-BE49-F238E27FC236}">
                  <a16:creationId xmlns:a16="http://schemas.microsoft.com/office/drawing/2014/main" id="{039F01E6-D76E-4EA7-9A3E-C32AC10D44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16441" y="1376772"/>
              <a:ext cx="185545" cy="26931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53"/>
                </a:cxn>
                <a:cxn ang="0">
                  <a:pos x="0" y="653"/>
                </a:cxn>
                <a:cxn ang="0">
                  <a:pos x="37" y="635"/>
                </a:cxn>
                <a:cxn ang="0">
                  <a:pos x="37" y="17"/>
                </a:cxn>
                <a:cxn ang="0">
                  <a:pos x="0" y="0"/>
                </a:cxn>
              </a:cxnLst>
              <a:rect l="0" t="0" r="r" b="b"/>
              <a:pathLst>
                <a:path w="37" h="65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3"/>
                    <a:pt x="0" y="653"/>
                    <a:pt x="0" y="653"/>
                  </a:cubicBezTo>
                  <a:cubicBezTo>
                    <a:pt x="0" y="653"/>
                    <a:pt x="0" y="653"/>
                    <a:pt x="0" y="653"/>
                  </a:cubicBezTo>
                  <a:cubicBezTo>
                    <a:pt x="20" y="653"/>
                    <a:pt x="37" y="645"/>
                    <a:pt x="37" y="635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8"/>
                    <a:pt x="20" y="0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</a:rPr>
                <a:t>关键词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3" name="任意多边形 47">
              <a:extLst>
                <a:ext uri="{FF2B5EF4-FFF2-40B4-BE49-F238E27FC236}">
                  <a16:creationId xmlns:a16="http://schemas.microsoft.com/office/drawing/2014/main" id="{4C006D53-C40E-4AD4-A351-4A5D7692AD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16441" y="1458530"/>
              <a:ext cx="614618" cy="2529641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0" y="521"/>
                </a:cxn>
                <a:cxn ang="0">
                  <a:pos x="124" y="614"/>
                </a:cxn>
                <a:cxn ang="0">
                  <a:pos x="124" y="0"/>
                </a:cxn>
                <a:cxn ang="0">
                  <a:pos x="0" y="94"/>
                </a:cxn>
              </a:cxnLst>
              <a:rect l="0" t="0" r="r" b="b"/>
              <a:pathLst>
                <a:path w="124" h="614">
                  <a:moveTo>
                    <a:pt x="0" y="94"/>
                  </a:moveTo>
                  <a:cubicBezTo>
                    <a:pt x="0" y="521"/>
                    <a:pt x="0" y="521"/>
                    <a:pt x="0" y="521"/>
                  </a:cubicBezTo>
                  <a:cubicBezTo>
                    <a:pt x="0" y="576"/>
                    <a:pt x="109" y="559"/>
                    <a:pt x="124" y="614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09" y="55"/>
                    <a:pt x="0" y="38"/>
                    <a:pt x="0" y="94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r>
                <a:rPr lang="zh-CN" altLang="en-US"/>
                <a:t>关</a:t>
              </a:r>
              <a:br>
                <a:rPr lang="zh-CN" altLang="en-US"/>
              </a:br>
              <a:r>
                <a:rPr lang="zh-CN" altLang="en-US"/>
                <a:t>键</a:t>
              </a:r>
              <a:br>
                <a:rPr lang="zh-CN" altLang="en-US"/>
              </a:br>
              <a:r>
                <a:rPr lang="zh-CN" altLang="en-US"/>
                <a:t>词</a:t>
              </a:r>
              <a:endParaRPr lang="zh-CN" altLang="en-US" dirty="0"/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257E489D-E180-47E5-A656-B5EE7BB40319}"/>
              </a:ext>
            </a:extLst>
          </p:cNvPr>
          <p:cNvGrpSpPr/>
          <p:nvPr/>
        </p:nvGrpSpPr>
        <p:grpSpPr>
          <a:xfrm>
            <a:off x="2978618" y="2011022"/>
            <a:ext cx="603041" cy="603041"/>
            <a:chOff x="3813969" y="3275613"/>
            <a:chExt cx="614363" cy="614362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686918F9-430D-446E-86E0-DE6E5EACF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969" y="3275613"/>
              <a:ext cx="614363" cy="6143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任意多边形 38">
              <a:extLst>
                <a:ext uri="{FF2B5EF4-FFF2-40B4-BE49-F238E27FC236}">
                  <a16:creationId xmlns:a16="http://schemas.microsoft.com/office/drawing/2014/main" id="{96C92D1B-C145-4E2A-87FC-3623DB269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057" y="3342288"/>
              <a:ext cx="484188" cy="481012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102" y="1"/>
                </a:cxn>
                <a:cxn ang="0">
                  <a:pos x="159" y="30"/>
                </a:cxn>
                <a:cxn ang="0">
                  <a:pos x="165" y="37"/>
                </a:cxn>
                <a:cxn ang="0">
                  <a:pos x="182" y="105"/>
                </a:cxn>
                <a:cxn ang="0">
                  <a:pos x="180" y="113"/>
                </a:cxn>
                <a:cxn ang="0">
                  <a:pos x="139" y="168"/>
                </a:cxn>
                <a:cxn ang="0">
                  <a:pos x="132" y="173"/>
                </a:cxn>
                <a:cxn ang="0">
                  <a:pos x="65" y="177"/>
                </a:cxn>
                <a:cxn ang="0">
                  <a:pos x="57" y="174"/>
                </a:cxn>
                <a:cxn ang="0">
                  <a:pos x="9" y="126"/>
                </a:cxn>
                <a:cxn ang="0">
                  <a:pos x="6" y="118"/>
                </a:cxn>
                <a:cxn ang="0">
                  <a:pos x="9" y="56"/>
                </a:cxn>
                <a:cxn ang="0">
                  <a:pos x="13" y="48"/>
                </a:cxn>
                <a:cxn ang="0">
                  <a:pos x="65" y="4"/>
                </a:cxn>
                <a:cxn ang="0">
                  <a:pos x="92" y="0"/>
                </a:cxn>
              </a:cxnLst>
              <a:rect l="0" t="0" r="r" b="b"/>
              <a:pathLst>
                <a:path w="185" h="184">
                  <a:moveTo>
                    <a:pt x="92" y="0"/>
                  </a:moveTo>
                  <a:cubicBezTo>
                    <a:pt x="102" y="1"/>
                    <a:pt x="102" y="1"/>
                    <a:pt x="102" y="1"/>
                  </a:cubicBezTo>
                  <a:cubicBezTo>
                    <a:pt x="125" y="4"/>
                    <a:pt x="143" y="13"/>
                    <a:pt x="159" y="30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80" y="57"/>
                    <a:pt x="185" y="79"/>
                    <a:pt x="182" y="105"/>
                  </a:cubicBezTo>
                  <a:cubicBezTo>
                    <a:pt x="180" y="113"/>
                    <a:pt x="180" y="113"/>
                    <a:pt x="180" y="113"/>
                  </a:cubicBezTo>
                  <a:cubicBezTo>
                    <a:pt x="173" y="137"/>
                    <a:pt x="160" y="155"/>
                    <a:pt x="139" y="168"/>
                  </a:cubicBezTo>
                  <a:cubicBezTo>
                    <a:pt x="132" y="173"/>
                    <a:pt x="132" y="173"/>
                    <a:pt x="132" y="173"/>
                  </a:cubicBezTo>
                  <a:cubicBezTo>
                    <a:pt x="110" y="182"/>
                    <a:pt x="88" y="184"/>
                    <a:pt x="65" y="177"/>
                  </a:cubicBezTo>
                  <a:cubicBezTo>
                    <a:pt x="57" y="174"/>
                    <a:pt x="57" y="174"/>
                    <a:pt x="57" y="174"/>
                  </a:cubicBezTo>
                  <a:cubicBezTo>
                    <a:pt x="35" y="164"/>
                    <a:pt x="19" y="148"/>
                    <a:pt x="9" y="126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0" y="96"/>
                    <a:pt x="1" y="76"/>
                    <a:pt x="9" y="56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25" y="26"/>
                    <a:pt x="42" y="12"/>
                    <a:pt x="65" y="4"/>
                  </a:cubicBezTo>
                  <a:cubicBezTo>
                    <a:pt x="75" y="2"/>
                    <a:pt x="83" y="0"/>
                    <a:pt x="9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CC39FEF3-AEAF-40AF-8395-CD87BC454316}"/>
                </a:ext>
              </a:extLst>
            </p:cNvPr>
            <p:cNvGrpSpPr/>
            <p:nvPr/>
          </p:nvGrpSpPr>
          <p:grpSpPr>
            <a:xfrm>
              <a:off x="3960019" y="3439125"/>
              <a:ext cx="322263" cy="277812"/>
              <a:chOff x="3960019" y="3439125"/>
              <a:chExt cx="322263" cy="277812"/>
            </a:xfrm>
          </p:grpSpPr>
          <p:sp>
            <p:nvSpPr>
              <p:cNvPr id="46" name="任意多边形 40">
                <a:extLst>
                  <a:ext uri="{FF2B5EF4-FFF2-40B4-BE49-F238E27FC236}">
                    <a16:creationId xmlns:a16="http://schemas.microsoft.com/office/drawing/2014/main" id="{63E12390-5597-40DA-BAD8-B913F3037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019" y="3439125"/>
                <a:ext cx="322263" cy="277812"/>
              </a:xfrm>
              <a:custGeom>
                <a:avLst/>
                <a:gdLst/>
                <a:ahLst/>
                <a:cxnLst>
                  <a:cxn ang="0">
                    <a:pos x="106" y="59"/>
                  </a:cxn>
                  <a:cxn ang="0">
                    <a:pos x="24" y="65"/>
                  </a:cxn>
                  <a:cxn ang="0">
                    <a:pos x="10" y="29"/>
                  </a:cxn>
                  <a:cxn ang="0">
                    <a:pos x="112" y="6"/>
                  </a:cxn>
                  <a:cxn ang="0">
                    <a:pos x="107" y="65"/>
                  </a:cxn>
                  <a:cxn ang="0">
                    <a:pos x="112" y="72"/>
                  </a:cxn>
                  <a:cxn ang="0">
                    <a:pos x="5" y="97"/>
                  </a:cxn>
                  <a:cxn ang="0">
                    <a:pos x="38" y="67"/>
                  </a:cxn>
                  <a:cxn ang="0">
                    <a:pos x="38" y="65"/>
                  </a:cxn>
                  <a:cxn ang="0">
                    <a:pos x="1" y="102"/>
                  </a:cxn>
                  <a:cxn ang="0">
                    <a:pos x="3" y="99"/>
                  </a:cxn>
                  <a:cxn ang="0">
                    <a:pos x="118" y="99"/>
                  </a:cxn>
                  <a:cxn ang="0">
                    <a:pos x="122" y="98"/>
                  </a:cxn>
                  <a:cxn ang="0">
                    <a:pos x="61" y="106"/>
                  </a:cxn>
                  <a:cxn ang="0">
                    <a:pos x="103" y="88"/>
                  </a:cxn>
                  <a:cxn ang="0">
                    <a:pos x="90" y="92"/>
                  </a:cxn>
                  <a:cxn ang="0">
                    <a:pos x="87" y="92"/>
                  </a:cxn>
                  <a:cxn ang="0">
                    <a:pos x="87" y="92"/>
                  </a:cxn>
                  <a:cxn ang="0">
                    <a:pos x="33" y="88"/>
                  </a:cxn>
                  <a:cxn ang="0">
                    <a:pos x="8" y="88"/>
                  </a:cxn>
                  <a:cxn ang="0">
                    <a:pos x="11" y="81"/>
                  </a:cxn>
                  <a:cxn ang="0">
                    <a:pos x="24" y="81"/>
                  </a:cxn>
                  <a:cxn ang="0">
                    <a:pos x="24" y="81"/>
                  </a:cxn>
                  <a:cxn ang="0">
                    <a:pos x="36" y="85"/>
                  </a:cxn>
                  <a:cxn ang="0">
                    <a:pos x="60" y="85"/>
                  </a:cxn>
                  <a:cxn ang="0">
                    <a:pos x="73" y="81"/>
                  </a:cxn>
                  <a:cxn ang="0">
                    <a:pos x="76" y="81"/>
                  </a:cxn>
                  <a:cxn ang="0">
                    <a:pos x="76" y="81"/>
                  </a:cxn>
                  <a:cxn ang="0">
                    <a:pos x="89" y="85"/>
                  </a:cxn>
                  <a:cxn ang="0">
                    <a:pos x="114" y="85"/>
                  </a:cxn>
                  <a:cxn ang="0">
                    <a:pos x="14" y="75"/>
                  </a:cxn>
                  <a:cxn ang="0">
                    <a:pos x="26" y="75"/>
                  </a:cxn>
                  <a:cxn ang="0">
                    <a:pos x="26" y="75"/>
                  </a:cxn>
                  <a:cxn ang="0">
                    <a:pos x="37" y="79"/>
                  </a:cxn>
                  <a:cxn ang="0">
                    <a:pos x="60" y="79"/>
                  </a:cxn>
                  <a:cxn ang="0">
                    <a:pos x="72" y="75"/>
                  </a:cxn>
                  <a:cxn ang="0">
                    <a:pos x="75" y="75"/>
                  </a:cxn>
                  <a:cxn ang="0">
                    <a:pos x="75" y="75"/>
                  </a:cxn>
                  <a:cxn ang="0">
                    <a:pos x="88" y="79"/>
                  </a:cxn>
                  <a:cxn ang="0">
                    <a:pos x="111" y="79"/>
                  </a:cxn>
                  <a:cxn ang="0">
                    <a:pos x="16" y="71"/>
                  </a:cxn>
                  <a:cxn ang="0">
                    <a:pos x="27" y="71"/>
                  </a:cxn>
                  <a:cxn ang="0">
                    <a:pos x="27" y="71"/>
                  </a:cxn>
                  <a:cxn ang="0">
                    <a:pos x="38" y="73"/>
                  </a:cxn>
                  <a:cxn ang="0">
                    <a:pos x="60" y="73"/>
                  </a:cxn>
                  <a:cxn ang="0">
                    <a:pos x="72" y="71"/>
                  </a:cxn>
                  <a:cxn ang="0">
                    <a:pos x="75" y="71"/>
                  </a:cxn>
                  <a:cxn ang="0">
                    <a:pos x="75" y="71"/>
                  </a:cxn>
                  <a:cxn ang="0">
                    <a:pos x="87" y="73"/>
                  </a:cxn>
                  <a:cxn ang="0">
                    <a:pos x="108" y="73"/>
                  </a:cxn>
                </a:cxnLst>
                <a:rect l="0" t="0" r="r" b="b"/>
                <a:pathLst>
                  <a:path w="123" h="106">
                    <a:moveTo>
                      <a:pt x="106" y="6"/>
                    </a:moveTo>
                    <a:cubicBezTo>
                      <a:pt x="16" y="6"/>
                      <a:pt x="16" y="6"/>
                      <a:pt x="16" y="6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06" y="59"/>
                      <a:pt x="106" y="59"/>
                      <a:pt x="106" y="59"/>
                    </a:cubicBezTo>
                    <a:cubicBezTo>
                      <a:pt x="106" y="6"/>
                      <a:pt x="106" y="6"/>
                      <a:pt x="106" y="6"/>
                    </a:cubicBezTo>
                    <a:close/>
                    <a:moveTo>
                      <a:pt x="15" y="67"/>
                    </a:moveTo>
                    <a:cubicBezTo>
                      <a:pt x="24" y="67"/>
                      <a:pt x="24" y="67"/>
                      <a:pt x="24" y="67"/>
                    </a:cubicBezTo>
                    <a:cubicBezTo>
                      <a:pt x="24" y="65"/>
                      <a:pt x="24" y="65"/>
                      <a:pt x="24" y="65"/>
                    </a:cubicBezTo>
                    <a:cubicBezTo>
                      <a:pt x="16" y="65"/>
                      <a:pt x="16" y="65"/>
                      <a:pt x="16" y="65"/>
                    </a:cubicBezTo>
                    <a:cubicBezTo>
                      <a:pt x="13" y="65"/>
                      <a:pt x="10" y="62"/>
                      <a:pt x="10" y="59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3"/>
                      <a:pt x="13" y="0"/>
                      <a:pt x="16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0" y="0"/>
                      <a:pt x="112" y="3"/>
                      <a:pt x="112" y="6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2" y="36"/>
                      <a:pt x="112" y="36"/>
                      <a:pt x="112" y="36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2" y="62"/>
                      <a:pt x="110" y="65"/>
                      <a:pt x="107" y="65"/>
                    </a:cubicBezTo>
                    <a:cubicBezTo>
                      <a:pt x="99" y="65"/>
                      <a:pt x="99" y="65"/>
                      <a:pt x="99" y="65"/>
                    </a:cubicBezTo>
                    <a:cubicBezTo>
                      <a:pt x="99" y="67"/>
                      <a:pt x="99" y="67"/>
                      <a:pt x="99" y="67"/>
                    </a:cubicBezTo>
                    <a:cubicBezTo>
                      <a:pt x="107" y="67"/>
                      <a:pt x="107" y="67"/>
                      <a:pt x="107" y="67"/>
                    </a:cubicBezTo>
                    <a:cubicBezTo>
                      <a:pt x="110" y="67"/>
                      <a:pt x="111" y="69"/>
                      <a:pt x="112" y="72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3" y="93"/>
                      <a:pt x="122" y="97"/>
                      <a:pt x="118" y="97"/>
                    </a:cubicBezTo>
                    <a:cubicBezTo>
                      <a:pt x="61" y="97"/>
                      <a:pt x="61" y="97"/>
                      <a:pt x="61" y="97"/>
                    </a:cubicBezTo>
                    <a:cubicBezTo>
                      <a:pt x="5" y="97"/>
                      <a:pt x="5" y="97"/>
                      <a:pt x="5" y="97"/>
                    </a:cubicBezTo>
                    <a:cubicBezTo>
                      <a:pt x="1" y="97"/>
                      <a:pt x="0" y="93"/>
                      <a:pt x="1" y="90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12" y="69"/>
                      <a:pt x="13" y="67"/>
                      <a:pt x="15" y="67"/>
                    </a:cubicBezTo>
                    <a:close/>
                    <a:moveTo>
                      <a:pt x="38" y="67"/>
                    </a:moveTo>
                    <a:cubicBezTo>
                      <a:pt x="61" y="67"/>
                      <a:pt x="61" y="67"/>
                      <a:pt x="61" y="67"/>
                    </a:cubicBezTo>
                    <a:cubicBezTo>
                      <a:pt x="84" y="67"/>
                      <a:pt x="84" y="67"/>
                      <a:pt x="84" y="67"/>
                    </a:cubicBezTo>
                    <a:cubicBezTo>
                      <a:pt x="84" y="65"/>
                      <a:pt x="84" y="65"/>
                      <a:pt x="84" y="65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8" y="67"/>
                      <a:pt x="38" y="67"/>
                      <a:pt x="38" y="67"/>
                    </a:cubicBezTo>
                    <a:close/>
                    <a:moveTo>
                      <a:pt x="61" y="106"/>
                    </a:moveTo>
                    <a:cubicBezTo>
                      <a:pt x="5" y="106"/>
                      <a:pt x="5" y="106"/>
                      <a:pt x="5" y="106"/>
                    </a:cubicBezTo>
                    <a:cubicBezTo>
                      <a:pt x="3" y="106"/>
                      <a:pt x="1" y="105"/>
                      <a:pt x="1" y="102"/>
                    </a:cubicBezTo>
                    <a:cubicBezTo>
                      <a:pt x="1" y="98"/>
                      <a:pt x="1" y="98"/>
                      <a:pt x="1" y="98"/>
                    </a:cubicBezTo>
                    <a:cubicBezTo>
                      <a:pt x="1" y="98"/>
                      <a:pt x="1" y="98"/>
                      <a:pt x="1" y="98"/>
                    </a:cubicBezTo>
                    <a:cubicBezTo>
                      <a:pt x="2" y="99"/>
                      <a:pt x="2" y="99"/>
                      <a:pt x="2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4" y="99"/>
                      <a:pt x="4" y="99"/>
                      <a:pt x="4" y="99"/>
                    </a:cubicBezTo>
                    <a:cubicBezTo>
                      <a:pt x="5" y="99"/>
                      <a:pt x="5" y="99"/>
                      <a:pt x="5" y="99"/>
                    </a:cubicBezTo>
                    <a:cubicBezTo>
                      <a:pt x="61" y="99"/>
                      <a:pt x="61" y="99"/>
                      <a:pt x="61" y="99"/>
                    </a:cubicBezTo>
                    <a:cubicBezTo>
                      <a:pt x="118" y="99"/>
                      <a:pt x="118" y="99"/>
                      <a:pt x="118" y="99"/>
                    </a:cubicBezTo>
                    <a:cubicBezTo>
                      <a:pt x="119" y="99"/>
                      <a:pt x="119" y="99"/>
                      <a:pt x="119" y="99"/>
                    </a:cubicBezTo>
                    <a:cubicBezTo>
                      <a:pt x="120" y="99"/>
                      <a:pt x="120" y="99"/>
                      <a:pt x="120" y="99"/>
                    </a:cubicBezTo>
                    <a:cubicBezTo>
                      <a:pt x="121" y="99"/>
                      <a:pt x="121" y="99"/>
                      <a:pt x="121" y="99"/>
                    </a:cubicBezTo>
                    <a:cubicBezTo>
                      <a:pt x="122" y="98"/>
                      <a:pt x="122" y="98"/>
                      <a:pt x="122" y="98"/>
                    </a:cubicBezTo>
                    <a:cubicBezTo>
                      <a:pt x="122" y="98"/>
                      <a:pt x="122" y="98"/>
                      <a:pt x="122" y="98"/>
                    </a:cubicBezTo>
                    <a:cubicBezTo>
                      <a:pt x="122" y="102"/>
                      <a:pt x="122" y="102"/>
                      <a:pt x="122" y="102"/>
                    </a:cubicBezTo>
                    <a:cubicBezTo>
                      <a:pt x="122" y="105"/>
                      <a:pt x="120" y="106"/>
                      <a:pt x="118" y="106"/>
                    </a:cubicBezTo>
                    <a:cubicBezTo>
                      <a:pt x="61" y="106"/>
                      <a:pt x="61" y="106"/>
                      <a:pt x="61" y="106"/>
                    </a:cubicBezTo>
                    <a:close/>
                    <a:moveTo>
                      <a:pt x="117" y="92"/>
                    </a:moveTo>
                    <a:cubicBezTo>
                      <a:pt x="117" y="92"/>
                      <a:pt x="117" y="92"/>
                      <a:pt x="117" y="92"/>
                    </a:cubicBezTo>
                    <a:cubicBezTo>
                      <a:pt x="104" y="92"/>
                      <a:pt x="104" y="92"/>
                      <a:pt x="104" y="92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7" y="88"/>
                      <a:pt x="111" y="88"/>
                      <a:pt x="115" y="88"/>
                    </a:cubicBezTo>
                    <a:cubicBezTo>
                      <a:pt x="117" y="92"/>
                      <a:pt x="117" y="92"/>
                      <a:pt x="117" y="92"/>
                    </a:cubicBezTo>
                    <a:close/>
                    <a:moveTo>
                      <a:pt x="101" y="92"/>
                    </a:moveTo>
                    <a:cubicBezTo>
                      <a:pt x="90" y="92"/>
                      <a:pt x="90" y="92"/>
                      <a:pt x="90" y="92"/>
                    </a:cubicBezTo>
                    <a:cubicBezTo>
                      <a:pt x="90" y="90"/>
                      <a:pt x="90" y="89"/>
                      <a:pt x="90" y="88"/>
                    </a:cubicBezTo>
                    <a:cubicBezTo>
                      <a:pt x="93" y="88"/>
                      <a:pt x="96" y="88"/>
                      <a:pt x="100" y="88"/>
                    </a:cubicBezTo>
                    <a:cubicBezTo>
                      <a:pt x="101" y="92"/>
                      <a:pt x="101" y="92"/>
                      <a:pt x="101" y="92"/>
                    </a:cubicBezTo>
                    <a:close/>
                    <a:moveTo>
                      <a:pt x="87" y="92"/>
                    </a:moveTo>
                    <a:cubicBezTo>
                      <a:pt x="35" y="92"/>
                      <a:pt x="35" y="92"/>
                      <a:pt x="35" y="92"/>
                    </a:cubicBezTo>
                    <a:cubicBezTo>
                      <a:pt x="36" y="90"/>
                      <a:pt x="36" y="89"/>
                      <a:pt x="36" y="88"/>
                    </a:cubicBezTo>
                    <a:cubicBezTo>
                      <a:pt x="53" y="88"/>
                      <a:pt x="70" y="88"/>
                      <a:pt x="87" y="88"/>
                    </a:cubicBezTo>
                    <a:cubicBezTo>
                      <a:pt x="87" y="89"/>
                      <a:pt x="87" y="90"/>
                      <a:pt x="87" y="92"/>
                    </a:cubicBezTo>
                    <a:close/>
                    <a:moveTo>
                      <a:pt x="32" y="92"/>
                    </a:moveTo>
                    <a:cubicBezTo>
                      <a:pt x="22" y="92"/>
                      <a:pt x="22" y="92"/>
                      <a:pt x="22" y="92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6" y="88"/>
                      <a:pt x="30" y="88"/>
                      <a:pt x="33" y="88"/>
                    </a:cubicBezTo>
                    <a:cubicBezTo>
                      <a:pt x="33" y="89"/>
                      <a:pt x="33" y="90"/>
                      <a:pt x="32" y="92"/>
                    </a:cubicBezTo>
                    <a:close/>
                    <a:moveTo>
                      <a:pt x="19" y="92"/>
                    </a:moveTo>
                    <a:cubicBezTo>
                      <a:pt x="5" y="92"/>
                      <a:pt x="5" y="92"/>
                      <a:pt x="5" y="92"/>
                    </a:cubicBezTo>
                    <a:cubicBezTo>
                      <a:pt x="8" y="88"/>
                      <a:pt x="8" y="88"/>
                      <a:pt x="8" y="88"/>
                    </a:cubicBezTo>
                    <a:cubicBezTo>
                      <a:pt x="12" y="88"/>
                      <a:pt x="16" y="88"/>
                      <a:pt x="20" y="88"/>
                    </a:cubicBezTo>
                    <a:cubicBezTo>
                      <a:pt x="19" y="92"/>
                      <a:pt x="19" y="92"/>
                      <a:pt x="19" y="92"/>
                    </a:cubicBezTo>
                    <a:close/>
                    <a:moveTo>
                      <a:pt x="9" y="85"/>
                    </a:moveTo>
                    <a:cubicBezTo>
                      <a:pt x="11" y="81"/>
                      <a:pt x="11" y="81"/>
                      <a:pt x="11" y="81"/>
                    </a:cubicBezTo>
                    <a:cubicBezTo>
                      <a:pt x="14" y="81"/>
                      <a:pt x="18" y="81"/>
                      <a:pt x="21" y="81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16" y="85"/>
                      <a:pt x="13" y="85"/>
                      <a:pt x="9" y="85"/>
                    </a:cubicBezTo>
                    <a:close/>
                    <a:moveTo>
                      <a:pt x="24" y="81"/>
                    </a:moveTo>
                    <a:cubicBezTo>
                      <a:pt x="28" y="81"/>
                      <a:pt x="31" y="81"/>
                      <a:pt x="34" y="81"/>
                    </a:cubicBezTo>
                    <a:cubicBezTo>
                      <a:pt x="34" y="83"/>
                      <a:pt x="34" y="84"/>
                      <a:pt x="33" y="85"/>
                    </a:cubicBezTo>
                    <a:cubicBezTo>
                      <a:pt x="30" y="85"/>
                      <a:pt x="27" y="85"/>
                      <a:pt x="23" y="85"/>
                    </a:cubicBezTo>
                    <a:cubicBezTo>
                      <a:pt x="24" y="81"/>
                      <a:pt x="24" y="81"/>
                      <a:pt x="24" y="81"/>
                    </a:cubicBezTo>
                    <a:close/>
                    <a:moveTo>
                      <a:pt x="37" y="81"/>
                    </a:moveTo>
                    <a:cubicBezTo>
                      <a:pt x="40" y="81"/>
                      <a:pt x="44" y="81"/>
                      <a:pt x="47" y="81"/>
                    </a:cubicBezTo>
                    <a:cubicBezTo>
                      <a:pt x="47" y="83"/>
                      <a:pt x="47" y="84"/>
                      <a:pt x="47" y="85"/>
                    </a:cubicBezTo>
                    <a:cubicBezTo>
                      <a:pt x="43" y="85"/>
                      <a:pt x="40" y="85"/>
                      <a:pt x="36" y="85"/>
                    </a:cubicBezTo>
                    <a:cubicBezTo>
                      <a:pt x="37" y="84"/>
                      <a:pt x="37" y="83"/>
                      <a:pt x="37" y="81"/>
                    </a:cubicBezTo>
                    <a:close/>
                    <a:moveTo>
                      <a:pt x="50" y="81"/>
                    </a:moveTo>
                    <a:cubicBezTo>
                      <a:pt x="53" y="81"/>
                      <a:pt x="57" y="81"/>
                      <a:pt x="60" y="81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56" y="85"/>
                      <a:pt x="53" y="85"/>
                      <a:pt x="50" y="85"/>
                    </a:cubicBezTo>
                    <a:cubicBezTo>
                      <a:pt x="50" y="84"/>
                      <a:pt x="50" y="83"/>
                      <a:pt x="50" y="81"/>
                    </a:cubicBezTo>
                    <a:close/>
                    <a:moveTo>
                      <a:pt x="63" y="81"/>
                    </a:moveTo>
                    <a:cubicBezTo>
                      <a:pt x="66" y="81"/>
                      <a:pt x="69" y="81"/>
                      <a:pt x="73" y="81"/>
                    </a:cubicBezTo>
                    <a:cubicBezTo>
                      <a:pt x="73" y="83"/>
                      <a:pt x="73" y="84"/>
                      <a:pt x="73" y="85"/>
                    </a:cubicBezTo>
                    <a:cubicBezTo>
                      <a:pt x="70" y="85"/>
                      <a:pt x="66" y="85"/>
                      <a:pt x="63" y="85"/>
                    </a:cubicBezTo>
                    <a:cubicBezTo>
                      <a:pt x="63" y="81"/>
                      <a:pt x="63" y="81"/>
                      <a:pt x="63" y="81"/>
                    </a:cubicBezTo>
                    <a:close/>
                    <a:moveTo>
                      <a:pt x="76" y="81"/>
                    </a:moveTo>
                    <a:cubicBezTo>
                      <a:pt x="79" y="81"/>
                      <a:pt x="82" y="81"/>
                      <a:pt x="86" y="81"/>
                    </a:cubicBezTo>
                    <a:cubicBezTo>
                      <a:pt x="86" y="83"/>
                      <a:pt x="86" y="84"/>
                      <a:pt x="86" y="85"/>
                    </a:cubicBezTo>
                    <a:cubicBezTo>
                      <a:pt x="83" y="85"/>
                      <a:pt x="79" y="85"/>
                      <a:pt x="76" y="85"/>
                    </a:cubicBezTo>
                    <a:cubicBezTo>
                      <a:pt x="76" y="84"/>
                      <a:pt x="76" y="83"/>
                      <a:pt x="76" y="81"/>
                    </a:cubicBezTo>
                    <a:close/>
                    <a:moveTo>
                      <a:pt x="88" y="81"/>
                    </a:moveTo>
                    <a:cubicBezTo>
                      <a:pt x="92" y="81"/>
                      <a:pt x="95" y="81"/>
                      <a:pt x="98" y="81"/>
                    </a:cubicBezTo>
                    <a:cubicBezTo>
                      <a:pt x="99" y="85"/>
                      <a:pt x="99" y="85"/>
                      <a:pt x="99" y="85"/>
                    </a:cubicBezTo>
                    <a:cubicBezTo>
                      <a:pt x="96" y="85"/>
                      <a:pt x="93" y="85"/>
                      <a:pt x="89" y="85"/>
                    </a:cubicBezTo>
                    <a:cubicBezTo>
                      <a:pt x="89" y="84"/>
                      <a:pt x="89" y="83"/>
                      <a:pt x="88" y="81"/>
                    </a:cubicBezTo>
                    <a:close/>
                    <a:moveTo>
                      <a:pt x="101" y="81"/>
                    </a:moveTo>
                    <a:cubicBezTo>
                      <a:pt x="105" y="81"/>
                      <a:pt x="108" y="81"/>
                      <a:pt x="112" y="81"/>
                    </a:cubicBezTo>
                    <a:cubicBezTo>
                      <a:pt x="114" y="85"/>
                      <a:pt x="114" y="85"/>
                      <a:pt x="114" y="85"/>
                    </a:cubicBezTo>
                    <a:cubicBezTo>
                      <a:pt x="110" y="85"/>
                      <a:pt x="106" y="85"/>
                      <a:pt x="102" y="85"/>
                    </a:cubicBezTo>
                    <a:cubicBezTo>
                      <a:pt x="101" y="81"/>
                      <a:pt x="101" y="81"/>
                      <a:pt x="101" y="81"/>
                    </a:cubicBezTo>
                    <a:close/>
                    <a:moveTo>
                      <a:pt x="12" y="79"/>
                    </a:moveTo>
                    <a:cubicBezTo>
                      <a:pt x="14" y="75"/>
                      <a:pt x="14" y="75"/>
                      <a:pt x="14" y="75"/>
                    </a:cubicBezTo>
                    <a:cubicBezTo>
                      <a:pt x="17" y="75"/>
                      <a:pt x="20" y="75"/>
                      <a:pt x="23" y="75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19" y="79"/>
                      <a:pt x="15" y="79"/>
                      <a:pt x="12" y="79"/>
                    </a:cubicBezTo>
                    <a:close/>
                    <a:moveTo>
                      <a:pt x="26" y="75"/>
                    </a:moveTo>
                    <a:cubicBezTo>
                      <a:pt x="29" y="75"/>
                      <a:pt x="32" y="75"/>
                      <a:pt x="35" y="75"/>
                    </a:cubicBezTo>
                    <a:cubicBezTo>
                      <a:pt x="35" y="77"/>
                      <a:pt x="35" y="78"/>
                      <a:pt x="35" y="79"/>
                    </a:cubicBezTo>
                    <a:cubicBezTo>
                      <a:pt x="31" y="79"/>
                      <a:pt x="28" y="79"/>
                      <a:pt x="25" y="79"/>
                    </a:cubicBezTo>
                    <a:cubicBezTo>
                      <a:pt x="26" y="75"/>
                      <a:pt x="26" y="75"/>
                      <a:pt x="26" y="75"/>
                    </a:cubicBezTo>
                    <a:close/>
                    <a:moveTo>
                      <a:pt x="38" y="75"/>
                    </a:moveTo>
                    <a:cubicBezTo>
                      <a:pt x="41" y="75"/>
                      <a:pt x="44" y="75"/>
                      <a:pt x="48" y="75"/>
                    </a:cubicBezTo>
                    <a:cubicBezTo>
                      <a:pt x="48" y="77"/>
                      <a:pt x="47" y="78"/>
                      <a:pt x="47" y="79"/>
                    </a:cubicBezTo>
                    <a:cubicBezTo>
                      <a:pt x="44" y="79"/>
                      <a:pt x="41" y="79"/>
                      <a:pt x="37" y="79"/>
                    </a:cubicBezTo>
                    <a:cubicBezTo>
                      <a:pt x="38" y="78"/>
                      <a:pt x="38" y="77"/>
                      <a:pt x="38" y="75"/>
                    </a:cubicBezTo>
                    <a:close/>
                    <a:moveTo>
                      <a:pt x="50" y="75"/>
                    </a:moveTo>
                    <a:cubicBezTo>
                      <a:pt x="54" y="75"/>
                      <a:pt x="57" y="75"/>
                      <a:pt x="60" y="75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57" y="79"/>
                      <a:pt x="53" y="79"/>
                      <a:pt x="50" y="79"/>
                    </a:cubicBezTo>
                    <a:cubicBezTo>
                      <a:pt x="50" y="78"/>
                      <a:pt x="50" y="77"/>
                      <a:pt x="50" y="75"/>
                    </a:cubicBezTo>
                    <a:close/>
                    <a:moveTo>
                      <a:pt x="63" y="75"/>
                    </a:moveTo>
                    <a:cubicBezTo>
                      <a:pt x="66" y="75"/>
                      <a:pt x="69" y="75"/>
                      <a:pt x="72" y="75"/>
                    </a:cubicBezTo>
                    <a:cubicBezTo>
                      <a:pt x="72" y="77"/>
                      <a:pt x="72" y="78"/>
                      <a:pt x="73" y="79"/>
                    </a:cubicBezTo>
                    <a:cubicBezTo>
                      <a:pt x="69" y="79"/>
                      <a:pt x="66" y="79"/>
                      <a:pt x="63" y="79"/>
                    </a:cubicBezTo>
                    <a:cubicBezTo>
                      <a:pt x="63" y="75"/>
                      <a:pt x="63" y="75"/>
                      <a:pt x="63" y="75"/>
                    </a:cubicBezTo>
                    <a:close/>
                    <a:moveTo>
                      <a:pt x="75" y="75"/>
                    </a:moveTo>
                    <a:cubicBezTo>
                      <a:pt x="78" y="75"/>
                      <a:pt x="81" y="75"/>
                      <a:pt x="85" y="75"/>
                    </a:cubicBezTo>
                    <a:cubicBezTo>
                      <a:pt x="85" y="77"/>
                      <a:pt x="85" y="78"/>
                      <a:pt x="85" y="79"/>
                    </a:cubicBezTo>
                    <a:cubicBezTo>
                      <a:pt x="82" y="79"/>
                      <a:pt x="79" y="79"/>
                      <a:pt x="75" y="79"/>
                    </a:cubicBezTo>
                    <a:cubicBezTo>
                      <a:pt x="75" y="78"/>
                      <a:pt x="75" y="77"/>
                      <a:pt x="75" y="75"/>
                    </a:cubicBezTo>
                    <a:close/>
                    <a:moveTo>
                      <a:pt x="87" y="75"/>
                    </a:moveTo>
                    <a:cubicBezTo>
                      <a:pt x="91" y="75"/>
                      <a:pt x="94" y="75"/>
                      <a:pt x="97" y="75"/>
                    </a:cubicBezTo>
                    <a:cubicBezTo>
                      <a:pt x="98" y="79"/>
                      <a:pt x="98" y="79"/>
                      <a:pt x="98" y="79"/>
                    </a:cubicBezTo>
                    <a:cubicBezTo>
                      <a:pt x="95" y="79"/>
                      <a:pt x="91" y="79"/>
                      <a:pt x="88" y="79"/>
                    </a:cubicBezTo>
                    <a:cubicBezTo>
                      <a:pt x="88" y="78"/>
                      <a:pt x="88" y="77"/>
                      <a:pt x="87" y="75"/>
                    </a:cubicBezTo>
                    <a:close/>
                    <a:moveTo>
                      <a:pt x="100" y="75"/>
                    </a:moveTo>
                    <a:cubicBezTo>
                      <a:pt x="103" y="75"/>
                      <a:pt x="106" y="75"/>
                      <a:pt x="109" y="75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08" y="79"/>
                      <a:pt x="104" y="79"/>
                      <a:pt x="101" y="79"/>
                    </a:cubicBezTo>
                    <a:cubicBezTo>
                      <a:pt x="100" y="75"/>
                      <a:pt x="100" y="75"/>
                      <a:pt x="100" y="75"/>
                    </a:cubicBezTo>
                    <a:close/>
                    <a:moveTo>
                      <a:pt x="15" y="73"/>
                    </a:moveTo>
                    <a:cubicBezTo>
                      <a:pt x="16" y="71"/>
                      <a:pt x="16" y="71"/>
                      <a:pt x="16" y="71"/>
                    </a:cubicBezTo>
                    <a:cubicBezTo>
                      <a:pt x="24" y="71"/>
                      <a:pt x="24" y="71"/>
                      <a:pt x="24" y="71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1" y="73"/>
                      <a:pt x="18" y="73"/>
                      <a:pt x="15" y="73"/>
                    </a:cubicBezTo>
                    <a:close/>
                    <a:moveTo>
                      <a:pt x="27" y="71"/>
                    </a:moveTo>
                    <a:cubicBezTo>
                      <a:pt x="36" y="71"/>
                      <a:pt x="36" y="71"/>
                      <a:pt x="36" y="71"/>
                    </a:cubicBezTo>
                    <a:cubicBezTo>
                      <a:pt x="36" y="72"/>
                      <a:pt x="36" y="72"/>
                      <a:pt x="36" y="73"/>
                    </a:cubicBezTo>
                    <a:cubicBezTo>
                      <a:pt x="33" y="73"/>
                      <a:pt x="29" y="73"/>
                      <a:pt x="26" y="73"/>
                    </a:cubicBezTo>
                    <a:cubicBezTo>
                      <a:pt x="27" y="71"/>
                      <a:pt x="27" y="71"/>
                      <a:pt x="27" y="71"/>
                    </a:cubicBezTo>
                    <a:close/>
                    <a:moveTo>
                      <a:pt x="39" y="71"/>
                    </a:moveTo>
                    <a:cubicBezTo>
                      <a:pt x="48" y="71"/>
                      <a:pt x="48" y="71"/>
                      <a:pt x="48" y="71"/>
                    </a:cubicBezTo>
                    <a:cubicBezTo>
                      <a:pt x="48" y="72"/>
                      <a:pt x="48" y="72"/>
                      <a:pt x="48" y="73"/>
                    </a:cubicBezTo>
                    <a:cubicBezTo>
                      <a:pt x="45" y="73"/>
                      <a:pt x="42" y="73"/>
                      <a:pt x="38" y="73"/>
                    </a:cubicBezTo>
                    <a:cubicBezTo>
                      <a:pt x="39" y="72"/>
                      <a:pt x="39" y="72"/>
                      <a:pt x="39" y="71"/>
                    </a:cubicBezTo>
                    <a:close/>
                    <a:moveTo>
                      <a:pt x="51" y="71"/>
                    </a:moveTo>
                    <a:cubicBezTo>
                      <a:pt x="60" y="71"/>
                      <a:pt x="60" y="71"/>
                      <a:pt x="60" y="71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7" y="73"/>
                      <a:pt x="54" y="73"/>
                      <a:pt x="51" y="73"/>
                    </a:cubicBezTo>
                    <a:cubicBezTo>
                      <a:pt x="51" y="72"/>
                      <a:pt x="51" y="72"/>
                      <a:pt x="51" y="71"/>
                    </a:cubicBezTo>
                    <a:close/>
                    <a:moveTo>
                      <a:pt x="63" y="71"/>
                    </a:moveTo>
                    <a:cubicBezTo>
                      <a:pt x="72" y="71"/>
                      <a:pt x="72" y="71"/>
                      <a:pt x="72" y="71"/>
                    </a:cubicBezTo>
                    <a:cubicBezTo>
                      <a:pt x="72" y="72"/>
                      <a:pt x="72" y="72"/>
                      <a:pt x="72" y="73"/>
                    </a:cubicBezTo>
                    <a:cubicBezTo>
                      <a:pt x="69" y="73"/>
                      <a:pt x="66" y="73"/>
                      <a:pt x="63" y="73"/>
                    </a:cubicBezTo>
                    <a:cubicBezTo>
                      <a:pt x="63" y="71"/>
                      <a:pt x="63" y="71"/>
                      <a:pt x="63" y="71"/>
                    </a:cubicBezTo>
                    <a:close/>
                    <a:moveTo>
                      <a:pt x="75" y="71"/>
                    </a:moveTo>
                    <a:cubicBezTo>
                      <a:pt x="84" y="71"/>
                      <a:pt x="84" y="71"/>
                      <a:pt x="84" y="71"/>
                    </a:cubicBezTo>
                    <a:cubicBezTo>
                      <a:pt x="84" y="72"/>
                      <a:pt x="84" y="72"/>
                      <a:pt x="84" y="73"/>
                    </a:cubicBezTo>
                    <a:cubicBezTo>
                      <a:pt x="81" y="73"/>
                      <a:pt x="78" y="73"/>
                      <a:pt x="75" y="73"/>
                    </a:cubicBezTo>
                    <a:cubicBezTo>
                      <a:pt x="75" y="72"/>
                      <a:pt x="75" y="72"/>
                      <a:pt x="75" y="71"/>
                    </a:cubicBezTo>
                    <a:close/>
                    <a:moveTo>
                      <a:pt x="86" y="71"/>
                    </a:move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3" y="73"/>
                      <a:pt x="90" y="73"/>
                      <a:pt x="87" y="73"/>
                    </a:cubicBezTo>
                    <a:cubicBezTo>
                      <a:pt x="87" y="72"/>
                      <a:pt x="87" y="72"/>
                      <a:pt x="86" y="71"/>
                    </a:cubicBezTo>
                    <a:close/>
                    <a:moveTo>
                      <a:pt x="98" y="71"/>
                    </a:moveTo>
                    <a:cubicBezTo>
                      <a:pt x="107" y="71"/>
                      <a:pt x="107" y="71"/>
                      <a:pt x="107" y="71"/>
                    </a:cubicBezTo>
                    <a:cubicBezTo>
                      <a:pt x="108" y="73"/>
                      <a:pt x="108" y="73"/>
                      <a:pt x="108" y="73"/>
                    </a:cubicBezTo>
                    <a:cubicBezTo>
                      <a:pt x="105" y="73"/>
                      <a:pt x="102" y="73"/>
                      <a:pt x="99" y="73"/>
                    </a:cubicBezTo>
                    <a:cubicBezTo>
                      <a:pt x="98" y="71"/>
                      <a:pt x="98" y="71"/>
                      <a:pt x="98" y="7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任意多边形 41">
                <a:extLst>
                  <a:ext uri="{FF2B5EF4-FFF2-40B4-BE49-F238E27FC236}">
                    <a16:creationId xmlns:a16="http://schemas.microsoft.com/office/drawing/2014/main" id="{36A2A84E-DE62-4519-ACDF-9BB5A0ED5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3844" y="3489925"/>
                <a:ext cx="73025" cy="73025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4" y="4"/>
                  </a:cxn>
                  <a:cxn ang="0">
                    <a:pos x="24" y="4"/>
                  </a:cxn>
                  <a:cxn ang="0">
                    <a:pos x="25" y="5"/>
                  </a:cxn>
                  <a:cxn ang="0">
                    <a:pos x="28" y="14"/>
                  </a:cxn>
                  <a:cxn ang="0">
                    <a:pos x="25" y="23"/>
                  </a:cxn>
                  <a:cxn ang="0">
                    <a:pos x="24" y="24"/>
                  </a:cxn>
                  <a:cxn ang="0">
                    <a:pos x="5" y="24"/>
                  </a:cxn>
                  <a:cxn ang="0">
                    <a:pos x="4" y="23"/>
                  </a:cxn>
                  <a:cxn ang="0">
                    <a:pos x="0" y="14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12" y="26"/>
                  </a:cxn>
                  <a:cxn ang="0">
                    <a:pos x="6" y="23"/>
                  </a:cxn>
                  <a:cxn ang="0">
                    <a:pos x="8" y="20"/>
                  </a:cxn>
                  <a:cxn ang="0">
                    <a:pos x="2" y="15"/>
                  </a:cxn>
                  <a:cxn ang="0">
                    <a:pos x="8" y="20"/>
                  </a:cxn>
                  <a:cxn ang="0">
                    <a:pos x="8" y="8"/>
                  </a:cxn>
                  <a:cxn ang="0">
                    <a:pos x="2" y="13"/>
                  </a:cxn>
                  <a:cxn ang="0">
                    <a:pos x="8" y="6"/>
                  </a:cxn>
                  <a:cxn ang="0">
                    <a:pos x="6" y="5"/>
                  </a:cxn>
                  <a:cxn ang="0">
                    <a:pos x="17" y="2"/>
                  </a:cxn>
                  <a:cxn ang="0">
                    <a:pos x="23" y="5"/>
                  </a:cxn>
                  <a:cxn ang="0">
                    <a:pos x="21" y="8"/>
                  </a:cxn>
                  <a:cxn ang="0">
                    <a:pos x="27" y="13"/>
                  </a:cxn>
                  <a:cxn ang="0">
                    <a:pos x="21" y="8"/>
                  </a:cxn>
                  <a:cxn ang="0">
                    <a:pos x="21" y="20"/>
                  </a:cxn>
                  <a:cxn ang="0">
                    <a:pos x="27" y="15"/>
                  </a:cxn>
                  <a:cxn ang="0">
                    <a:pos x="20" y="21"/>
                  </a:cxn>
                  <a:cxn ang="0">
                    <a:pos x="23" y="23"/>
                  </a:cxn>
                  <a:cxn ang="0">
                    <a:pos x="14" y="3"/>
                  </a:cxn>
                  <a:cxn ang="0">
                    <a:pos x="11" y="5"/>
                  </a:cxn>
                  <a:cxn ang="0">
                    <a:pos x="10" y="7"/>
                  </a:cxn>
                  <a:cxn ang="0">
                    <a:pos x="14" y="3"/>
                  </a:cxn>
                  <a:cxn ang="0">
                    <a:pos x="9" y="10"/>
                  </a:cxn>
                  <a:cxn ang="0">
                    <a:pos x="8" y="13"/>
                  </a:cxn>
                  <a:cxn ang="0">
                    <a:pos x="14" y="9"/>
                  </a:cxn>
                  <a:cxn ang="0">
                    <a:pos x="8" y="15"/>
                  </a:cxn>
                  <a:cxn ang="0">
                    <a:pos x="9" y="18"/>
                  </a:cxn>
                  <a:cxn ang="0">
                    <a:pos x="14" y="18"/>
                  </a:cxn>
                  <a:cxn ang="0">
                    <a:pos x="8" y="15"/>
                  </a:cxn>
                  <a:cxn ang="0">
                    <a:pos x="10" y="21"/>
                  </a:cxn>
                  <a:cxn ang="0">
                    <a:pos x="13" y="24"/>
                  </a:cxn>
                  <a:cxn ang="0">
                    <a:pos x="14" y="20"/>
                  </a:cxn>
                  <a:cxn ang="0">
                    <a:pos x="15" y="25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5" y="25"/>
                  </a:cxn>
                  <a:cxn ang="0">
                    <a:pos x="20" y="18"/>
                  </a:cxn>
                  <a:cxn ang="0">
                    <a:pos x="21" y="15"/>
                  </a:cxn>
                  <a:cxn ang="0">
                    <a:pos x="15" y="18"/>
                  </a:cxn>
                  <a:cxn ang="0">
                    <a:pos x="21" y="13"/>
                  </a:cxn>
                  <a:cxn ang="0">
                    <a:pos x="20" y="10"/>
                  </a:cxn>
                  <a:cxn ang="0">
                    <a:pos x="15" y="9"/>
                  </a:cxn>
                  <a:cxn ang="0">
                    <a:pos x="21" y="13"/>
                  </a:cxn>
                  <a:cxn ang="0">
                    <a:pos x="18" y="6"/>
                  </a:cxn>
                  <a:cxn ang="0">
                    <a:pos x="16" y="3"/>
                  </a:cxn>
                  <a:cxn ang="0">
                    <a:pos x="15" y="8"/>
                  </a:cxn>
                </a:cxnLst>
                <a:rect l="0" t="0" r="r" b="b"/>
                <a:pathLst>
                  <a:path w="28" h="28">
                    <a:moveTo>
                      <a:pt x="14" y="0"/>
                    </a:moveTo>
                    <a:cubicBezTo>
                      <a:pt x="18" y="0"/>
                      <a:pt x="21" y="1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5" y="4"/>
                      <a:pt x="25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7" y="7"/>
                      <a:pt x="28" y="10"/>
                      <a:pt x="28" y="14"/>
                    </a:cubicBezTo>
                    <a:cubicBezTo>
                      <a:pt x="28" y="17"/>
                      <a:pt x="27" y="20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4" y="23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1" y="26"/>
                      <a:pt x="18" y="28"/>
                      <a:pt x="14" y="28"/>
                    </a:cubicBezTo>
                    <a:cubicBezTo>
                      <a:pt x="11" y="28"/>
                      <a:pt x="7" y="26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2" y="20"/>
                      <a:pt x="0" y="17"/>
                      <a:pt x="0" y="14"/>
                    </a:cubicBezTo>
                    <a:cubicBezTo>
                      <a:pt x="0" y="10"/>
                      <a:pt x="2" y="7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1"/>
                      <a:pt x="11" y="0"/>
                      <a:pt x="14" y="0"/>
                    </a:cubicBezTo>
                    <a:close/>
                    <a:moveTo>
                      <a:pt x="12" y="26"/>
                    </a:moveTo>
                    <a:cubicBezTo>
                      <a:pt x="11" y="25"/>
                      <a:pt x="9" y="23"/>
                      <a:pt x="8" y="21"/>
                    </a:cubicBezTo>
                    <a:cubicBezTo>
                      <a:pt x="8" y="22"/>
                      <a:pt x="7" y="22"/>
                      <a:pt x="6" y="23"/>
                    </a:cubicBezTo>
                    <a:cubicBezTo>
                      <a:pt x="8" y="24"/>
                      <a:pt x="10" y="25"/>
                      <a:pt x="12" y="26"/>
                    </a:cubicBezTo>
                    <a:close/>
                    <a:moveTo>
                      <a:pt x="8" y="20"/>
                    </a:moveTo>
                    <a:cubicBezTo>
                      <a:pt x="7" y="18"/>
                      <a:pt x="7" y="16"/>
                      <a:pt x="6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7"/>
                      <a:pt x="3" y="20"/>
                      <a:pt x="5" y="22"/>
                    </a:cubicBezTo>
                    <a:cubicBezTo>
                      <a:pt x="6" y="21"/>
                      <a:pt x="7" y="20"/>
                      <a:pt x="8" y="20"/>
                    </a:cubicBezTo>
                    <a:close/>
                    <a:moveTo>
                      <a:pt x="6" y="13"/>
                    </a:moveTo>
                    <a:cubicBezTo>
                      <a:pt x="7" y="11"/>
                      <a:pt x="7" y="9"/>
                      <a:pt x="8" y="8"/>
                    </a:cubicBezTo>
                    <a:cubicBezTo>
                      <a:pt x="7" y="7"/>
                      <a:pt x="6" y="7"/>
                      <a:pt x="5" y="6"/>
                    </a:cubicBezTo>
                    <a:cubicBezTo>
                      <a:pt x="3" y="8"/>
                      <a:pt x="2" y="10"/>
                      <a:pt x="2" y="13"/>
                    </a:cubicBezTo>
                    <a:cubicBezTo>
                      <a:pt x="6" y="13"/>
                      <a:pt x="6" y="13"/>
                      <a:pt x="6" y="13"/>
                    </a:cubicBezTo>
                    <a:close/>
                    <a:moveTo>
                      <a:pt x="8" y="6"/>
                    </a:moveTo>
                    <a:cubicBezTo>
                      <a:pt x="9" y="5"/>
                      <a:pt x="11" y="3"/>
                      <a:pt x="12" y="2"/>
                    </a:cubicBezTo>
                    <a:cubicBezTo>
                      <a:pt x="10" y="2"/>
                      <a:pt x="8" y="3"/>
                      <a:pt x="6" y="5"/>
                    </a:cubicBezTo>
                    <a:cubicBezTo>
                      <a:pt x="7" y="5"/>
                      <a:pt x="8" y="6"/>
                      <a:pt x="8" y="6"/>
                    </a:cubicBezTo>
                    <a:close/>
                    <a:moveTo>
                      <a:pt x="17" y="2"/>
                    </a:moveTo>
                    <a:cubicBezTo>
                      <a:pt x="18" y="3"/>
                      <a:pt x="19" y="5"/>
                      <a:pt x="20" y="6"/>
                    </a:cubicBezTo>
                    <a:cubicBezTo>
                      <a:pt x="21" y="6"/>
                      <a:pt x="22" y="5"/>
                      <a:pt x="23" y="5"/>
                    </a:cubicBezTo>
                    <a:cubicBezTo>
                      <a:pt x="21" y="3"/>
                      <a:pt x="19" y="2"/>
                      <a:pt x="17" y="2"/>
                    </a:cubicBezTo>
                    <a:close/>
                    <a:moveTo>
                      <a:pt x="21" y="8"/>
                    </a:moveTo>
                    <a:cubicBezTo>
                      <a:pt x="22" y="9"/>
                      <a:pt x="22" y="11"/>
                      <a:pt x="22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0"/>
                      <a:pt x="25" y="8"/>
                      <a:pt x="24" y="6"/>
                    </a:cubicBezTo>
                    <a:cubicBezTo>
                      <a:pt x="23" y="7"/>
                      <a:pt x="22" y="7"/>
                      <a:pt x="21" y="8"/>
                    </a:cubicBezTo>
                    <a:close/>
                    <a:moveTo>
                      <a:pt x="22" y="15"/>
                    </a:moveTo>
                    <a:cubicBezTo>
                      <a:pt x="22" y="16"/>
                      <a:pt x="22" y="18"/>
                      <a:pt x="21" y="20"/>
                    </a:cubicBezTo>
                    <a:cubicBezTo>
                      <a:pt x="22" y="20"/>
                      <a:pt x="23" y="21"/>
                      <a:pt x="24" y="22"/>
                    </a:cubicBezTo>
                    <a:cubicBezTo>
                      <a:pt x="25" y="20"/>
                      <a:pt x="26" y="17"/>
                      <a:pt x="27" y="15"/>
                    </a:cubicBezTo>
                    <a:cubicBezTo>
                      <a:pt x="22" y="15"/>
                      <a:pt x="22" y="15"/>
                      <a:pt x="22" y="15"/>
                    </a:cubicBezTo>
                    <a:close/>
                    <a:moveTo>
                      <a:pt x="20" y="21"/>
                    </a:moveTo>
                    <a:cubicBezTo>
                      <a:pt x="19" y="23"/>
                      <a:pt x="18" y="25"/>
                      <a:pt x="17" y="26"/>
                    </a:cubicBezTo>
                    <a:cubicBezTo>
                      <a:pt x="19" y="25"/>
                      <a:pt x="21" y="24"/>
                      <a:pt x="23" y="23"/>
                    </a:cubicBezTo>
                    <a:cubicBezTo>
                      <a:pt x="22" y="22"/>
                      <a:pt x="21" y="22"/>
                      <a:pt x="20" y="21"/>
                    </a:cubicBezTo>
                    <a:close/>
                    <a:moveTo>
                      <a:pt x="14" y="3"/>
                    </a:moveTo>
                    <a:cubicBezTo>
                      <a:pt x="13" y="3"/>
                      <a:pt x="13" y="3"/>
                      <a:pt x="13" y="3"/>
                    </a:cubicBezTo>
                    <a:cubicBezTo>
                      <a:pt x="12" y="4"/>
                      <a:pt x="12" y="4"/>
                      <a:pt x="11" y="5"/>
                    </a:cubicBezTo>
                    <a:cubicBezTo>
                      <a:pt x="11" y="5"/>
                      <a:pt x="11" y="6"/>
                      <a:pt x="10" y="6"/>
                    </a:cubicBezTo>
                    <a:cubicBezTo>
                      <a:pt x="10" y="6"/>
                      <a:pt x="10" y="7"/>
                      <a:pt x="10" y="7"/>
                    </a:cubicBezTo>
                    <a:cubicBezTo>
                      <a:pt x="11" y="7"/>
                      <a:pt x="12" y="8"/>
                      <a:pt x="14" y="8"/>
                    </a:cubicBezTo>
                    <a:cubicBezTo>
                      <a:pt x="14" y="3"/>
                      <a:pt x="14" y="3"/>
                      <a:pt x="14" y="3"/>
                    </a:cubicBezTo>
                    <a:close/>
                    <a:moveTo>
                      <a:pt x="9" y="8"/>
                    </a:moveTo>
                    <a:cubicBezTo>
                      <a:pt x="9" y="9"/>
                      <a:pt x="9" y="9"/>
                      <a:pt x="9" y="10"/>
                    </a:cubicBezTo>
                    <a:cubicBezTo>
                      <a:pt x="8" y="10"/>
                      <a:pt x="8" y="11"/>
                      <a:pt x="8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2" y="9"/>
                      <a:pt x="10" y="9"/>
                      <a:pt x="9" y="8"/>
                    </a:cubicBezTo>
                    <a:close/>
                    <a:moveTo>
                      <a:pt x="8" y="15"/>
                    </a:moveTo>
                    <a:cubicBezTo>
                      <a:pt x="8" y="15"/>
                      <a:pt x="8" y="15"/>
                      <a:pt x="8" y="16"/>
                    </a:cubicBezTo>
                    <a:cubicBezTo>
                      <a:pt x="8" y="17"/>
                      <a:pt x="8" y="17"/>
                      <a:pt x="9" y="18"/>
                    </a:cubicBezTo>
                    <a:cubicBezTo>
                      <a:pt x="9" y="18"/>
                      <a:pt x="9" y="19"/>
                      <a:pt x="9" y="19"/>
                    </a:cubicBezTo>
                    <a:cubicBezTo>
                      <a:pt x="10" y="19"/>
                      <a:pt x="12" y="18"/>
                      <a:pt x="14" y="18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8" y="15"/>
                      <a:pt x="8" y="15"/>
                      <a:pt x="8" y="15"/>
                    </a:cubicBezTo>
                    <a:close/>
                    <a:moveTo>
                      <a:pt x="10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11" y="22"/>
                      <a:pt x="11" y="23"/>
                      <a:pt x="11" y="23"/>
                    </a:cubicBezTo>
                    <a:cubicBezTo>
                      <a:pt x="12" y="24"/>
                      <a:pt x="12" y="24"/>
                      <a:pt x="13" y="24"/>
                    </a:cubicBezTo>
                    <a:cubicBezTo>
                      <a:pt x="13" y="25"/>
                      <a:pt x="13" y="25"/>
                      <a:pt x="14" y="25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2" y="20"/>
                      <a:pt x="11" y="20"/>
                      <a:pt x="10" y="21"/>
                    </a:cubicBezTo>
                    <a:close/>
                    <a:moveTo>
                      <a:pt x="15" y="25"/>
                    </a:moveTo>
                    <a:cubicBezTo>
                      <a:pt x="15" y="25"/>
                      <a:pt x="16" y="25"/>
                      <a:pt x="16" y="24"/>
                    </a:cubicBezTo>
                    <a:cubicBezTo>
                      <a:pt x="16" y="24"/>
                      <a:pt x="17" y="24"/>
                      <a:pt x="17" y="23"/>
                    </a:cubicBezTo>
                    <a:cubicBezTo>
                      <a:pt x="18" y="23"/>
                      <a:pt x="18" y="22"/>
                      <a:pt x="18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8" y="20"/>
                      <a:pt x="16" y="20"/>
                      <a:pt x="15" y="20"/>
                    </a:cubicBezTo>
                    <a:cubicBezTo>
                      <a:pt x="15" y="25"/>
                      <a:pt x="15" y="25"/>
                      <a:pt x="15" y="25"/>
                    </a:cubicBezTo>
                    <a:close/>
                    <a:moveTo>
                      <a:pt x="20" y="19"/>
                    </a:moveTo>
                    <a:cubicBezTo>
                      <a:pt x="20" y="19"/>
                      <a:pt x="20" y="18"/>
                      <a:pt x="20" y="18"/>
                    </a:cubicBezTo>
                    <a:cubicBezTo>
                      <a:pt x="20" y="17"/>
                      <a:pt x="20" y="17"/>
                      <a:pt x="20" y="16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7" y="18"/>
                      <a:pt x="18" y="19"/>
                      <a:pt x="20" y="19"/>
                    </a:cubicBezTo>
                    <a:close/>
                    <a:moveTo>
                      <a:pt x="21" y="13"/>
                    </a:moveTo>
                    <a:cubicBezTo>
                      <a:pt x="21" y="13"/>
                      <a:pt x="21" y="12"/>
                      <a:pt x="20" y="12"/>
                    </a:cubicBezTo>
                    <a:cubicBezTo>
                      <a:pt x="20" y="11"/>
                      <a:pt x="20" y="10"/>
                      <a:pt x="20" y="10"/>
                    </a:cubicBezTo>
                    <a:cubicBezTo>
                      <a:pt x="20" y="9"/>
                      <a:pt x="20" y="9"/>
                      <a:pt x="20" y="8"/>
                    </a:cubicBezTo>
                    <a:cubicBezTo>
                      <a:pt x="18" y="9"/>
                      <a:pt x="17" y="9"/>
                      <a:pt x="15" y="9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21" y="13"/>
                      <a:pt x="21" y="13"/>
                      <a:pt x="21" y="13"/>
                    </a:cubicBezTo>
                    <a:close/>
                    <a:moveTo>
                      <a:pt x="19" y="7"/>
                    </a:moveTo>
                    <a:cubicBezTo>
                      <a:pt x="19" y="7"/>
                      <a:pt x="19" y="6"/>
                      <a:pt x="18" y="6"/>
                    </a:cubicBezTo>
                    <a:cubicBezTo>
                      <a:pt x="18" y="6"/>
                      <a:pt x="18" y="5"/>
                      <a:pt x="17" y="5"/>
                    </a:cubicBezTo>
                    <a:cubicBezTo>
                      <a:pt x="17" y="4"/>
                      <a:pt x="16" y="4"/>
                      <a:pt x="16" y="3"/>
                    </a:cubicBezTo>
                    <a:cubicBezTo>
                      <a:pt x="16" y="3"/>
                      <a:pt x="15" y="3"/>
                      <a:pt x="15" y="3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8"/>
                      <a:pt x="18" y="7"/>
                      <a:pt x="19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任意多边形 42">
                <a:extLst>
                  <a:ext uri="{FF2B5EF4-FFF2-40B4-BE49-F238E27FC236}">
                    <a16:creationId xmlns:a16="http://schemas.microsoft.com/office/drawing/2014/main" id="{ACCF0211-176A-42C9-94A4-D6966AEB2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794" y="3469288"/>
                <a:ext cx="55563" cy="5238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1" y="0"/>
                  </a:cxn>
                  <a:cxn ang="0">
                    <a:pos x="12" y="3"/>
                  </a:cxn>
                  <a:cxn ang="0">
                    <a:pos x="0" y="20"/>
                  </a:cxn>
                  <a:cxn ang="0">
                    <a:pos x="4" y="20"/>
                  </a:cxn>
                  <a:cxn ang="0">
                    <a:pos x="14" y="6"/>
                  </a:cxn>
                  <a:cxn ang="0">
                    <a:pos x="15" y="8"/>
                  </a:cxn>
                  <a:cxn ang="0">
                    <a:pos x="21" y="0"/>
                  </a:cxn>
                </a:cxnLst>
                <a:rect l="0" t="0" r="r" b="b"/>
                <a:pathLst>
                  <a:path w="21" h="20">
                    <a:moveTo>
                      <a:pt x="2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6" y="6"/>
                      <a:pt x="1" y="12"/>
                      <a:pt x="0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14"/>
                      <a:pt x="8" y="9"/>
                      <a:pt x="14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21" y="0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任意多边形 43">
                <a:extLst>
                  <a:ext uri="{FF2B5EF4-FFF2-40B4-BE49-F238E27FC236}">
                    <a16:creationId xmlns:a16="http://schemas.microsoft.com/office/drawing/2014/main" id="{4EDE8769-8406-418F-BA0D-0DA3DE68D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356" y="3528025"/>
                <a:ext cx="57150" cy="52387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1" y="20"/>
                  </a:cxn>
                  <a:cxn ang="0">
                    <a:pos x="9" y="18"/>
                  </a:cxn>
                  <a:cxn ang="0">
                    <a:pos x="22" y="1"/>
                  </a:cxn>
                  <a:cxn ang="0">
                    <a:pos x="18" y="0"/>
                  </a:cxn>
                  <a:cxn ang="0">
                    <a:pos x="8" y="15"/>
                  </a:cxn>
                  <a:cxn ang="0">
                    <a:pos x="7" y="12"/>
                  </a:cxn>
                  <a:cxn ang="0">
                    <a:pos x="0" y="20"/>
                  </a:cxn>
                </a:cxnLst>
                <a:rect l="0" t="0" r="r" b="b"/>
                <a:pathLst>
                  <a:path w="22" h="20">
                    <a:moveTo>
                      <a:pt x="0" y="20"/>
                    </a:moveTo>
                    <a:cubicBezTo>
                      <a:pt x="11" y="20"/>
                      <a:pt x="11" y="20"/>
                      <a:pt x="11" y="20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6" y="15"/>
                      <a:pt x="21" y="8"/>
                      <a:pt x="22" y="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7"/>
                      <a:pt x="13" y="12"/>
                      <a:pt x="8" y="15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0" y="20"/>
                      <a:pt x="0" y="20"/>
                      <a:pt x="0" y="2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任意多边形 44">
                <a:extLst>
                  <a:ext uri="{FF2B5EF4-FFF2-40B4-BE49-F238E27FC236}">
                    <a16:creationId xmlns:a16="http://schemas.microsoft.com/office/drawing/2014/main" id="{3F55C2CE-F4D4-4464-B90C-A8B1BE4AF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119" y="3470875"/>
                <a:ext cx="52388" cy="55562"/>
              </a:xfrm>
              <a:custGeom>
                <a:avLst/>
                <a:gdLst/>
                <a:ahLst/>
                <a:cxnLst>
                  <a:cxn ang="0">
                    <a:pos x="20" y="21"/>
                  </a:cxn>
                  <a:cxn ang="0">
                    <a:pos x="20" y="11"/>
                  </a:cxn>
                  <a:cxn ang="0">
                    <a:pos x="17" y="12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4" y="13"/>
                  </a:cxn>
                  <a:cxn ang="0">
                    <a:pos x="12" y="15"/>
                  </a:cxn>
                  <a:cxn ang="0">
                    <a:pos x="20" y="21"/>
                  </a:cxn>
                </a:cxnLst>
                <a:rect l="0" t="0" r="r" b="b"/>
                <a:pathLst>
                  <a:path w="20" h="21">
                    <a:moveTo>
                      <a:pt x="20" y="21"/>
                    </a:moveTo>
                    <a:cubicBezTo>
                      <a:pt x="20" y="11"/>
                      <a:pt x="20" y="11"/>
                      <a:pt x="20" y="11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4" y="5"/>
                      <a:pt x="8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6" y="4"/>
                      <a:pt x="12" y="8"/>
                      <a:pt x="14" y="13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20" y="21"/>
                      <a:pt x="20" y="21"/>
                      <a:pt x="20" y="2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任意多边形 45">
                <a:extLst>
                  <a:ext uri="{FF2B5EF4-FFF2-40B4-BE49-F238E27FC236}">
                    <a16:creationId xmlns:a16="http://schemas.microsoft.com/office/drawing/2014/main" id="{CD2C651E-4447-4562-8206-1DA9C9F69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794" y="3526438"/>
                <a:ext cx="52388" cy="539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2" y="9"/>
                  </a:cxn>
                  <a:cxn ang="0">
                    <a:pos x="19" y="21"/>
                  </a:cxn>
                  <a:cxn ang="0">
                    <a:pos x="20" y="17"/>
                  </a:cxn>
                  <a:cxn ang="0">
                    <a:pos x="6" y="7"/>
                  </a:cxn>
                  <a:cxn ang="0">
                    <a:pos x="8" y="6"/>
                  </a:cxn>
                  <a:cxn ang="0">
                    <a:pos x="0" y="0"/>
                  </a:cxn>
                </a:cxnLst>
                <a:rect l="0" t="0" r="r" b="b"/>
                <a:pathLst>
                  <a:path w="20" h="21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5" y="15"/>
                      <a:pt x="12" y="20"/>
                      <a:pt x="19" y="21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3" y="17"/>
                      <a:pt x="8" y="13"/>
                      <a:pt x="6" y="7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41" name="文本框 33">
            <a:extLst>
              <a:ext uri="{FF2B5EF4-FFF2-40B4-BE49-F238E27FC236}">
                <a16:creationId xmlns:a16="http://schemas.microsoft.com/office/drawing/2014/main" id="{98F72D9B-C402-46B8-8595-1DA6A39D4203}"/>
              </a:ext>
            </a:extLst>
          </p:cNvPr>
          <p:cNvSpPr txBox="1">
            <a:spLocks/>
          </p:cNvSpPr>
          <p:nvPr/>
        </p:nvSpPr>
        <p:spPr bwMode="auto">
          <a:xfrm>
            <a:off x="1953905" y="3400387"/>
            <a:ext cx="1789887" cy="358076"/>
          </a:xfrm>
          <a:prstGeom prst="rect">
            <a:avLst/>
          </a:prstGeom>
          <a:noFill/>
          <a:extLst/>
        </p:spPr>
        <p:txBody>
          <a:bodyPr wrap="none" lIns="0" tIns="0" rIns="0" bIns="0" anchor="b" anchorCtr="1">
            <a:normAutofit/>
          </a:bodyPr>
          <a:lstStyle/>
          <a:p>
            <a:pPr latinLnBrk="0"/>
            <a:r>
              <a:rPr lang="zh-CN" altLang="en-US" sz="1400">
                <a:solidFill>
                  <a:schemeClr val="accent2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42" name="文本框 34">
            <a:extLst>
              <a:ext uri="{FF2B5EF4-FFF2-40B4-BE49-F238E27FC236}">
                <a16:creationId xmlns:a16="http://schemas.microsoft.com/office/drawing/2014/main" id="{E5B6CD32-3B63-40D7-B256-FA93F789C0D0}"/>
              </a:ext>
            </a:extLst>
          </p:cNvPr>
          <p:cNvSpPr txBox="1">
            <a:spLocks/>
          </p:cNvSpPr>
          <p:nvPr/>
        </p:nvSpPr>
        <p:spPr bwMode="auto">
          <a:xfrm>
            <a:off x="1953905" y="3758462"/>
            <a:ext cx="1789887" cy="365585"/>
          </a:xfrm>
          <a:prstGeom prst="rect">
            <a:avLst/>
          </a:prstGeom>
          <a:noFill/>
          <a:extLst/>
        </p:spPr>
        <p:txBody>
          <a:bodyPr wrap="square" lIns="90000" tIns="46800" rIns="90000" bIns="46800" anchor="ctr" anchorCtr="1">
            <a:normAutofit fontScale="77500" lnSpcReduction="20000"/>
          </a:bodyPr>
          <a:lstStyle/>
          <a:p>
            <a:pPr algn="ct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（建议使用主题字体）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EE52E75E-E667-4368-9209-175C518082D7}"/>
              </a:ext>
            </a:extLst>
          </p:cNvPr>
          <p:cNvGrpSpPr/>
          <p:nvPr/>
        </p:nvGrpSpPr>
        <p:grpSpPr>
          <a:xfrm>
            <a:off x="4341519" y="1302609"/>
            <a:ext cx="460964" cy="2019866"/>
            <a:chOff x="7161472" y="1376772"/>
            <a:chExt cx="614618" cy="2693154"/>
          </a:xfrm>
        </p:grpSpPr>
        <p:sp>
          <p:nvSpPr>
            <p:cNvPr id="37" name="任意多边形 31">
              <a:extLst>
                <a:ext uri="{FF2B5EF4-FFF2-40B4-BE49-F238E27FC236}">
                  <a16:creationId xmlns:a16="http://schemas.microsoft.com/office/drawing/2014/main" id="{3A69D115-AFE4-483B-AC1B-BA9AA3C7AAF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161472" y="1376772"/>
              <a:ext cx="185545" cy="26931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53"/>
                </a:cxn>
                <a:cxn ang="0">
                  <a:pos x="0" y="653"/>
                </a:cxn>
                <a:cxn ang="0">
                  <a:pos x="37" y="635"/>
                </a:cxn>
                <a:cxn ang="0">
                  <a:pos x="37" y="17"/>
                </a:cxn>
                <a:cxn ang="0">
                  <a:pos x="0" y="0"/>
                </a:cxn>
              </a:cxnLst>
              <a:rect l="0" t="0" r="r" b="b"/>
              <a:pathLst>
                <a:path w="37" h="65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3"/>
                    <a:pt x="0" y="653"/>
                    <a:pt x="0" y="653"/>
                  </a:cubicBezTo>
                  <a:cubicBezTo>
                    <a:pt x="0" y="653"/>
                    <a:pt x="0" y="653"/>
                    <a:pt x="0" y="653"/>
                  </a:cubicBezTo>
                  <a:cubicBezTo>
                    <a:pt x="20" y="653"/>
                    <a:pt x="37" y="645"/>
                    <a:pt x="37" y="635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8"/>
                    <a:pt x="2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38" name="任意多边形 32">
              <a:extLst>
                <a:ext uri="{FF2B5EF4-FFF2-40B4-BE49-F238E27FC236}">
                  <a16:creationId xmlns:a16="http://schemas.microsoft.com/office/drawing/2014/main" id="{A5F9A963-0A3C-4D34-A2E9-77E5930F0C6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161472" y="1458530"/>
              <a:ext cx="614618" cy="2529641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0" y="521"/>
                </a:cxn>
                <a:cxn ang="0">
                  <a:pos x="124" y="614"/>
                </a:cxn>
                <a:cxn ang="0">
                  <a:pos x="124" y="0"/>
                </a:cxn>
                <a:cxn ang="0">
                  <a:pos x="0" y="94"/>
                </a:cxn>
              </a:cxnLst>
              <a:rect l="0" t="0" r="r" b="b"/>
              <a:pathLst>
                <a:path w="124" h="614">
                  <a:moveTo>
                    <a:pt x="0" y="94"/>
                  </a:moveTo>
                  <a:cubicBezTo>
                    <a:pt x="0" y="521"/>
                    <a:pt x="0" y="521"/>
                    <a:pt x="0" y="521"/>
                  </a:cubicBezTo>
                  <a:cubicBezTo>
                    <a:pt x="0" y="576"/>
                    <a:pt x="109" y="559"/>
                    <a:pt x="124" y="614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09" y="55"/>
                    <a:pt x="0" y="38"/>
                    <a:pt x="0" y="94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>
                  <a:solidFill>
                    <a:schemeClr val="lt1"/>
                  </a:solidFill>
                  <a:latin typeface="+mn-lt"/>
                  <a:ea typeface="+mn-ea"/>
                </a:rPr>
                <a:t>关</a:t>
              </a:r>
              <a:br>
                <a:rPr lang="zh-CN" altLang="en-US">
                  <a:solidFill>
                    <a:schemeClr val="lt1"/>
                  </a:solidFill>
                  <a:latin typeface="+mn-lt"/>
                  <a:ea typeface="+mn-ea"/>
                </a:rPr>
              </a:br>
              <a:r>
                <a:rPr lang="zh-CN" altLang="en-US">
                  <a:solidFill>
                    <a:schemeClr val="lt1"/>
                  </a:solidFill>
                  <a:latin typeface="+mn-lt"/>
                  <a:ea typeface="+mn-ea"/>
                </a:rPr>
                <a:t>键</a:t>
              </a:r>
              <a:br>
                <a:rPr lang="zh-CN" altLang="en-US">
                  <a:solidFill>
                    <a:schemeClr val="lt1"/>
                  </a:solidFill>
                  <a:latin typeface="+mn-lt"/>
                  <a:ea typeface="+mn-ea"/>
                </a:rPr>
              </a:br>
              <a:r>
                <a:rPr lang="zh-CN" altLang="en-US">
                  <a:solidFill>
                    <a:schemeClr val="lt1"/>
                  </a:solidFill>
                  <a:latin typeface="+mn-lt"/>
                  <a:ea typeface="+mn-ea"/>
                </a:rPr>
                <a:t>词</a:t>
              </a:r>
              <a:endParaRPr lang="zh-CN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7EB3DC4A-A3CE-482E-B640-78CAFCFAED8B}"/>
              </a:ext>
            </a:extLst>
          </p:cNvPr>
          <p:cNvGrpSpPr/>
          <p:nvPr/>
        </p:nvGrpSpPr>
        <p:grpSpPr>
          <a:xfrm>
            <a:off x="4703950" y="2011022"/>
            <a:ext cx="601484" cy="603041"/>
            <a:chOff x="4715669" y="3275613"/>
            <a:chExt cx="612775" cy="614362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02913030-DB56-4AE8-AAC8-ECE2E1EC3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5669" y="3275613"/>
              <a:ext cx="612775" cy="614362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任意多边形 27">
              <a:extLst>
                <a:ext uri="{FF2B5EF4-FFF2-40B4-BE49-F238E27FC236}">
                  <a16:creationId xmlns:a16="http://schemas.microsoft.com/office/drawing/2014/main" id="{FA8714C8-E958-438B-A0B3-C65561023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0756" y="3345463"/>
              <a:ext cx="482600" cy="481012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102" y="1"/>
                </a:cxn>
                <a:cxn ang="0">
                  <a:pos x="159" y="30"/>
                </a:cxn>
                <a:cxn ang="0">
                  <a:pos x="165" y="37"/>
                </a:cxn>
                <a:cxn ang="0">
                  <a:pos x="182" y="105"/>
                </a:cxn>
                <a:cxn ang="0">
                  <a:pos x="180" y="113"/>
                </a:cxn>
                <a:cxn ang="0">
                  <a:pos x="139" y="168"/>
                </a:cxn>
                <a:cxn ang="0">
                  <a:pos x="132" y="173"/>
                </a:cxn>
                <a:cxn ang="0">
                  <a:pos x="66" y="177"/>
                </a:cxn>
                <a:cxn ang="0">
                  <a:pos x="57" y="174"/>
                </a:cxn>
                <a:cxn ang="0">
                  <a:pos x="9" y="126"/>
                </a:cxn>
                <a:cxn ang="0">
                  <a:pos x="6" y="118"/>
                </a:cxn>
                <a:cxn ang="0">
                  <a:pos x="9" y="56"/>
                </a:cxn>
                <a:cxn ang="0">
                  <a:pos x="13" y="48"/>
                </a:cxn>
                <a:cxn ang="0">
                  <a:pos x="66" y="4"/>
                </a:cxn>
                <a:cxn ang="0">
                  <a:pos x="92" y="0"/>
                </a:cxn>
              </a:cxnLst>
              <a:rect l="0" t="0" r="r" b="b"/>
              <a:pathLst>
                <a:path w="185" h="184">
                  <a:moveTo>
                    <a:pt x="92" y="0"/>
                  </a:moveTo>
                  <a:cubicBezTo>
                    <a:pt x="102" y="1"/>
                    <a:pt x="102" y="1"/>
                    <a:pt x="102" y="1"/>
                  </a:cubicBezTo>
                  <a:cubicBezTo>
                    <a:pt x="125" y="4"/>
                    <a:pt x="143" y="13"/>
                    <a:pt x="159" y="30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80" y="57"/>
                    <a:pt x="185" y="79"/>
                    <a:pt x="182" y="105"/>
                  </a:cubicBezTo>
                  <a:cubicBezTo>
                    <a:pt x="180" y="113"/>
                    <a:pt x="180" y="113"/>
                    <a:pt x="180" y="113"/>
                  </a:cubicBezTo>
                  <a:cubicBezTo>
                    <a:pt x="173" y="137"/>
                    <a:pt x="160" y="155"/>
                    <a:pt x="139" y="168"/>
                  </a:cubicBezTo>
                  <a:cubicBezTo>
                    <a:pt x="132" y="173"/>
                    <a:pt x="132" y="173"/>
                    <a:pt x="132" y="173"/>
                  </a:cubicBezTo>
                  <a:cubicBezTo>
                    <a:pt x="110" y="182"/>
                    <a:pt x="89" y="184"/>
                    <a:pt x="66" y="177"/>
                  </a:cubicBezTo>
                  <a:cubicBezTo>
                    <a:pt x="57" y="174"/>
                    <a:pt x="57" y="174"/>
                    <a:pt x="57" y="174"/>
                  </a:cubicBezTo>
                  <a:cubicBezTo>
                    <a:pt x="35" y="164"/>
                    <a:pt x="19" y="148"/>
                    <a:pt x="9" y="126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0" y="96"/>
                    <a:pt x="1" y="76"/>
                    <a:pt x="9" y="56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25" y="26"/>
                    <a:pt x="42" y="12"/>
                    <a:pt x="66" y="4"/>
                  </a:cubicBezTo>
                  <a:cubicBezTo>
                    <a:pt x="75" y="2"/>
                    <a:pt x="83" y="0"/>
                    <a:pt x="9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1BEEDD77-7AA4-429A-858D-8D8F368F434E}"/>
                </a:ext>
              </a:extLst>
            </p:cNvPr>
            <p:cNvGrpSpPr/>
            <p:nvPr/>
          </p:nvGrpSpPr>
          <p:grpSpPr>
            <a:xfrm>
              <a:off x="4871244" y="3469288"/>
              <a:ext cx="301625" cy="252412"/>
              <a:chOff x="4871244" y="3469288"/>
              <a:chExt cx="301625" cy="252412"/>
            </a:xfrm>
          </p:grpSpPr>
          <p:sp>
            <p:nvSpPr>
              <p:cNvPr id="35" name="任意多边形 29">
                <a:extLst>
                  <a:ext uri="{FF2B5EF4-FFF2-40B4-BE49-F238E27FC236}">
                    <a16:creationId xmlns:a16="http://schemas.microsoft.com/office/drawing/2014/main" id="{8AACC307-93BB-48F9-B98B-A78D0BA69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1244" y="3469288"/>
                <a:ext cx="301625" cy="252412"/>
              </a:xfrm>
              <a:custGeom>
                <a:avLst/>
                <a:gdLst/>
                <a:ahLst/>
                <a:cxnLst>
                  <a:cxn ang="0">
                    <a:pos x="6" y="72"/>
                  </a:cxn>
                  <a:cxn ang="0">
                    <a:pos x="13" y="72"/>
                  </a:cxn>
                  <a:cxn ang="0">
                    <a:pos x="13" y="74"/>
                  </a:cxn>
                  <a:cxn ang="0">
                    <a:pos x="6" y="74"/>
                  </a:cxn>
                  <a:cxn ang="0">
                    <a:pos x="6" y="72"/>
                  </a:cxn>
                  <a:cxn ang="0">
                    <a:pos x="15" y="72"/>
                  </a:cxn>
                  <a:cxn ang="0">
                    <a:pos x="21" y="72"/>
                  </a:cxn>
                  <a:cxn ang="0">
                    <a:pos x="21" y="74"/>
                  </a:cxn>
                  <a:cxn ang="0">
                    <a:pos x="15" y="74"/>
                  </a:cxn>
                  <a:cxn ang="0">
                    <a:pos x="15" y="72"/>
                  </a:cxn>
                  <a:cxn ang="0">
                    <a:pos x="23" y="72"/>
                  </a:cxn>
                  <a:cxn ang="0">
                    <a:pos x="29" y="72"/>
                  </a:cxn>
                  <a:cxn ang="0">
                    <a:pos x="29" y="74"/>
                  </a:cxn>
                  <a:cxn ang="0">
                    <a:pos x="23" y="74"/>
                  </a:cxn>
                  <a:cxn ang="0">
                    <a:pos x="23" y="72"/>
                  </a:cxn>
                  <a:cxn ang="0">
                    <a:pos x="57" y="71"/>
                  </a:cxn>
                  <a:cxn ang="0">
                    <a:pos x="59" y="73"/>
                  </a:cxn>
                  <a:cxn ang="0">
                    <a:pos x="57" y="75"/>
                  </a:cxn>
                  <a:cxn ang="0">
                    <a:pos x="56" y="73"/>
                  </a:cxn>
                  <a:cxn ang="0">
                    <a:pos x="57" y="71"/>
                  </a:cxn>
                  <a:cxn ang="0">
                    <a:pos x="108" y="7"/>
                  </a:cxn>
                  <a:cxn ang="0">
                    <a:pos x="6" y="7"/>
                  </a:cxn>
                  <a:cxn ang="0">
                    <a:pos x="6" y="66"/>
                  </a:cxn>
                  <a:cxn ang="0">
                    <a:pos x="108" y="66"/>
                  </a:cxn>
                  <a:cxn ang="0">
                    <a:pos x="108" y="7"/>
                  </a:cxn>
                  <a:cxn ang="0">
                    <a:pos x="69" y="80"/>
                  </a:cxn>
                  <a:cxn ang="0">
                    <a:pos x="69" y="90"/>
                  </a:cxn>
                  <a:cxn ang="0">
                    <a:pos x="87" y="90"/>
                  </a:cxn>
                  <a:cxn ang="0">
                    <a:pos x="87" y="97"/>
                  </a:cxn>
                  <a:cxn ang="0">
                    <a:pos x="28" y="97"/>
                  </a:cxn>
                  <a:cxn ang="0">
                    <a:pos x="28" y="90"/>
                  </a:cxn>
                  <a:cxn ang="0">
                    <a:pos x="46" y="90"/>
                  </a:cxn>
                  <a:cxn ang="0">
                    <a:pos x="46" y="80"/>
                  </a:cxn>
                  <a:cxn ang="0">
                    <a:pos x="6" y="80"/>
                  </a:cxn>
                  <a:cxn ang="0">
                    <a:pos x="0" y="74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109" y="0"/>
                  </a:cxn>
                  <a:cxn ang="0">
                    <a:pos x="115" y="6"/>
                  </a:cxn>
                  <a:cxn ang="0">
                    <a:pos x="115" y="74"/>
                  </a:cxn>
                  <a:cxn ang="0">
                    <a:pos x="109" y="80"/>
                  </a:cxn>
                  <a:cxn ang="0">
                    <a:pos x="69" y="80"/>
                  </a:cxn>
                </a:cxnLst>
                <a:rect l="0" t="0" r="r" b="b"/>
                <a:pathLst>
                  <a:path w="115" h="97">
                    <a:moveTo>
                      <a:pt x="6" y="72"/>
                    </a:moveTo>
                    <a:cubicBezTo>
                      <a:pt x="13" y="72"/>
                      <a:pt x="13" y="72"/>
                      <a:pt x="13" y="72"/>
                    </a:cubicBezTo>
                    <a:cubicBezTo>
                      <a:pt x="13" y="74"/>
                      <a:pt x="13" y="74"/>
                      <a:pt x="13" y="74"/>
                    </a:cubicBezTo>
                    <a:cubicBezTo>
                      <a:pt x="6" y="74"/>
                      <a:pt x="6" y="74"/>
                      <a:pt x="6" y="74"/>
                    </a:cubicBezTo>
                    <a:cubicBezTo>
                      <a:pt x="6" y="72"/>
                      <a:pt x="6" y="72"/>
                      <a:pt x="6" y="72"/>
                    </a:cubicBezTo>
                    <a:close/>
                    <a:moveTo>
                      <a:pt x="15" y="72"/>
                    </a:moveTo>
                    <a:cubicBezTo>
                      <a:pt x="17" y="72"/>
                      <a:pt x="19" y="72"/>
                      <a:pt x="21" y="72"/>
                    </a:cubicBezTo>
                    <a:cubicBezTo>
                      <a:pt x="21" y="73"/>
                      <a:pt x="21" y="73"/>
                      <a:pt x="21" y="74"/>
                    </a:cubicBezTo>
                    <a:cubicBezTo>
                      <a:pt x="19" y="74"/>
                      <a:pt x="17" y="74"/>
                      <a:pt x="15" y="74"/>
                    </a:cubicBezTo>
                    <a:cubicBezTo>
                      <a:pt x="15" y="73"/>
                      <a:pt x="15" y="73"/>
                      <a:pt x="15" y="72"/>
                    </a:cubicBezTo>
                    <a:close/>
                    <a:moveTo>
                      <a:pt x="23" y="72"/>
                    </a:moveTo>
                    <a:cubicBezTo>
                      <a:pt x="29" y="72"/>
                      <a:pt x="29" y="72"/>
                      <a:pt x="29" y="72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3" y="72"/>
                      <a:pt x="23" y="72"/>
                      <a:pt x="23" y="72"/>
                    </a:cubicBezTo>
                    <a:close/>
                    <a:moveTo>
                      <a:pt x="57" y="71"/>
                    </a:moveTo>
                    <a:cubicBezTo>
                      <a:pt x="58" y="71"/>
                      <a:pt x="59" y="72"/>
                      <a:pt x="59" y="73"/>
                    </a:cubicBezTo>
                    <a:cubicBezTo>
                      <a:pt x="59" y="74"/>
                      <a:pt x="58" y="75"/>
                      <a:pt x="57" y="75"/>
                    </a:cubicBezTo>
                    <a:cubicBezTo>
                      <a:pt x="56" y="75"/>
                      <a:pt x="56" y="74"/>
                      <a:pt x="56" y="73"/>
                    </a:cubicBezTo>
                    <a:cubicBezTo>
                      <a:pt x="56" y="72"/>
                      <a:pt x="56" y="71"/>
                      <a:pt x="57" y="71"/>
                    </a:cubicBezTo>
                    <a:close/>
                    <a:moveTo>
                      <a:pt x="108" y="7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108" y="66"/>
                      <a:pt x="108" y="66"/>
                      <a:pt x="108" y="66"/>
                    </a:cubicBezTo>
                    <a:cubicBezTo>
                      <a:pt x="108" y="7"/>
                      <a:pt x="108" y="7"/>
                      <a:pt x="108" y="7"/>
                    </a:cubicBezTo>
                    <a:close/>
                    <a:moveTo>
                      <a:pt x="69" y="80"/>
                    </a:moveTo>
                    <a:cubicBezTo>
                      <a:pt x="69" y="90"/>
                      <a:pt x="69" y="90"/>
                      <a:pt x="69" y="90"/>
                    </a:cubicBezTo>
                    <a:cubicBezTo>
                      <a:pt x="87" y="90"/>
                      <a:pt x="87" y="90"/>
                      <a:pt x="87" y="90"/>
                    </a:cubicBezTo>
                    <a:cubicBezTo>
                      <a:pt x="87" y="97"/>
                      <a:pt x="87" y="97"/>
                      <a:pt x="87" y="97"/>
                    </a:cubicBezTo>
                    <a:cubicBezTo>
                      <a:pt x="28" y="97"/>
                      <a:pt x="28" y="97"/>
                      <a:pt x="28" y="97"/>
                    </a:cubicBezTo>
                    <a:cubicBezTo>
                      <a:pt x="28" y="90"/>
                      <a:pt x="28" y="90"/>
                      <a:pt x="28" y="90"/>
                    </a:cubicBezTo>
                    <a:cubicBezTo>
                      <a:pt x="46" y="90"/>
                      <a:pt x="46" y="90"/>
                      <a:pt x="46" y="9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6" y="80"/>
                      <a:pt x="6" y="80"/>
                      <a:pt x="6" y="80"/>
                    </a:cubicBezTo>
                    <a:cubicBezTo>
                      <a:pt x="3" y="80"/>
                      <a:pt x="0" y="77"/>
                      <a:pt x="0" y="74"/>
                    </a:cubicBezTo>
                    <a:cubicBezTo>
                      <a:pt x="0" y="54"/>
                      <a:pt x="0" y="2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12" y="0"/>
                      <a:pt x="115" y="3"/>
                      <a:pt x="115" y="6"/>
                    </a:cubicBezTo>
                    <a:cubicBezTo>
                      <a:pt x="115" y="26"/>
                      <a:pt x="115" y="54"/>
                      <a:pt x="115" y="74"/>
                    </a:cubicBezTo>
                    <a:cubicBezTo>
                      <a:pt x="115" y="77"/>
                      <a:pt x="112" y="80"/>
                      <a:pt x="109" y="80"/>
                    </a:cubicBezTo>
                    <a:cubicBezTo>
                      <a:pt x="69" y="80"/>
                      <a:pt x="69" y="80"/>
                      <a:pt x="69" y="8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任意多边形 30">
                <a:extLst>
                  <a:ext uri="{FF2B5EF4-FFF2-40B4-BE49-F238E27FC236}">
                    <a16:creationId xmlns:a16="http://schemas.microsoft.com/office/drawing/2014/main" id="{3FD3D360-F6B1-408F-A2DF-D245C8893E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6169" y="3507388"/>
                <a:ext cx="231775" cy="112712"/>
              </a:xfrm>
              <a:custGeom>
                <a:avLst/>
                <a:gdLst/>
                <a:ahLst/>
                <a:cxnLst>
                  <a:cxn ang="0">
                    <a:pos x="6" y="33"/>
                  </a:cxn>
                  <a:cxn ang="0">
                    <a:pos x="10" y="37"/>
                  </a:cxn>
                  <a:cxn ang="0">
                    <a:pos x="6" y="40"/>
                  </a:cxn>
                  <a:cxn ang="0">
                    <a:pos x="3" y="37"/>
                  </a:cxn>
                  <a:cxn ang="0">
                    <a:pos x="6" y="33"/>
                  </a:cxn>
                  <a:cxn ang="0">
                    <a:pos x="32" y="17"/>
                  </a:cxn>
                  <a:cxn ang="0">
                    <a:pos x="35" y="20"/>
                  </a:cxn>
                  <a:cxn ang="0">
                    <a:pos x="32" y="23"/>
                  </a:cxn>
                  <a:cxn ang="0">
                    <a:pos x="28" y="20"/>
                  </a:cxn>
                  <a:cxn ang="0">
                    <a:pos x="32" y="17"/>
                  </a:cxn>
                  <a:cxn ang="0">
                    <a:pos x="57" y="27"/>
                  </a:cxn>
                  <a:cxn ang="0">
                    <a:pos x="60" y="30"/>
                  </a:cxn>
                  <a:cxn ang="0">
                    <a:pos x="57" y="34"/>
                  </a:cxn>
                  <a:cxn ang="0">
                    <a:pos x="54" y="30"/>
                  </a:cxn>
                  <a:cxn ang="0">
                    <a:pos x="57" y="27"/>
                  </a:cxn>
                  <a:cxn ang="0">
                    <a:pos x="82" y="4"/>
                  </a:cxn>
                  <a:cxn ang="0">
                    <a:pos x="86" y="7"/>
                  </a:cxn>
                  <a:cxn ang="0">
                    <a:pos x="82" y="10"/>
                  </a:cxn>
                  <a:cxn ang="0">
                    <a:pos x="79" y="7"/>
                  </a:cxn>
                  <a:cxn ang="0">
                    <a:pos x="82" y="4"/>
                  </a:cxn>
                  <a:cxn ang="0">
                    <a:pos x="6" y="30"/>
                  </a:cxn>
                  <a:cxn ang="0">
                    <a:pos x="10" y="32"/>
                  </a:cxn>
                  <a:cxn ang="0">
                    <a:pos x="26" y="22"/>
                  </a:cxn>
                  <a:cxn ang="0">
                    <a:pos x="25" y="20"/>
                  </a:cxn>
                  <a:cxn ang="0">
                    <a:pos x="32" y="14"/>
                  </a:cxn>
                  <a:cxn ang="0">
                    <a:pos x="38" y="20"/>
                  </a:cxn>
                  <a:cxn ang="0">
                    <a:pos x="38" y="20"/>
                  </a:cxn>
                  <a:cxn ang="0">
                    <a:pos x="52" y="26"/>
                  </a:cxn>
                  <a:cxn ang="0">
                    <a:pos x="57" y="24"/>
                  </a:cxn>
                  <a:cxn ang="0">
                    <a:pos x="60" y="25"/>
                  </a:cxn>
                  <a:cxn ang="0">
                    <a:pos x="77" y="9"/>
                  </a:cxn>
                  <a:cxn ang="0">
                    <a:pos x="76" y="7"/>
                  </a:cxn>
                  <a:cxn ang="0">
                    <a:pos x="82" y="0"/>
                  </a:cxn>
                  <a:cxn ang="0">
                    <a:pos x="89" y="7"/>
                  </a:cxn>
                  <a:cxn ang="0">
                    <a:pos x="82" y="13"/>
                  </a:cxn>
                  <a:cxn ang="0">
                    <a:pos x="79" y="12"/>
                  </a:cxn>
                  <a:cxn ang="0">
                    <a:pos x="63" y="28"/>
                  </a:cxn>
                  <a:cxn ang="0">
                    <a:pos x="63" y="30"/>
                  </a:cxn>
                  <a:cxn ang="0">
                    <a:pos x="57" y="37"/>
                  </a:cxn>
                  <a:cxn ang="0">
                    <a:pos x="51" y="30"/>
                  </a:cxn>
                  <a:cxn ang="0">
                    <a:pos x="51" y="30"/>
                  </a:cxn>
                  <a:cxn ang="0">
                    <a:pos x="37" y="24"/>
                  </a:cxn>
                  <a:cxn ang="0">
                    <a:pos x="32" y="26"/>
                  </a:cxn>
                  <a:cxn ang="0">
                    <a:pos x="28" y="25"/>
                  </a:cxn>
                  <a:cxn ang="0">
                    <a:pos x="12" y="35"/>
                  </a:cxn>
                  <a:cxn ang="0">
                    <a:pos x="13" y="37"/>
                  </a:cxn>
                  <a:cxn ang="0">
                    <a:pos x="6" y="43"/>
                  </a:cxn>
                  <a:cxn ang="0">
                    <a:pos x="0" y="37"/>
                  </a:cxn>
                  <a:cxn ang="0">
                    <a:pos x="6" y="30"/>
                  </a:cxn>
                </a:cxnLst>
                <a:rect l="0" t="0" r="r" b="b"/>
                <a:pathLst>
                  <a:path w="89" h="43">
                    <a:moveTo>
                      <a:pt x="6" y="33"/>
                    </a:moveTo>
                    <a:cubicBezTo>
                      <a:pt x="8" y="33"/>
                      <a:pt x="10" y="35"/>
                      <a:pt x="10" y="37"/>
                    </a:cubicBezTo>
                    <a:cubicBezTo>
                      <a:pt x="10" y="38"/>
                      <a:pt x="8" y="40"/>
                      <a:pt x="6" y="40"/>
                    </a:cubicBezTo>
                    <a:cubicBezTo>
                      <a:pt x="5" y="40"/>
                      <a:pt x="3" y="38"/>
                      <a:pt x="3" y="37"/>
                    </a:cubicBezTo>
                    <a:cubicBezTo>
                      <a:pt x="3" y="35"/>
                      <a:pt x="5" y="33"/>
                      <a:pt x="6" y="33"/>
                    </a:cubicBezTo>
                    <a:close/>
                    <a:moveTo>
                      <a:pt x="32" y="17"/>
                    </a:moveTo>
                    <a:cubicBezTo>
                      <a:pt x="34" y="17"/>
                      <a:pt x="35" y="18"/>
                      <a:pt x="35" y="20"/>
                    </a:cubicBezTo>
                    <a:cubicBezTo>
                      <a:pt x="35" y="22"/>
                      <a:pt x="34" y="23"/>
                      <a:pt x="32" y="23"/>
                    </a:cubicBezTo>
                    <a:cubicBezTo>
                      <a:pt x="30" y="23"/>
                      <a:pt x="28" y="22"/>
                      <a:pt x="28" y="20"/>
                    </a:cubicBezTo>
                    <a:cubicBezTo>
                      <a:pt x="28" y="18"/>
                      <a:pt x="30" y="17"/>
                      <a:pt x="32" y="17"/>
                    </a:cubicBezTo>
                    <a:close/>
                    <a:moveTo>
                      <a:pt x="57" y="27"/>
                    </a:moveTo>
                    <a:cubicBezTo>
                      <a:pt x="59" y="27"/>
                      <a:pt x="60" y="29"/>
                      <a:pt x="60" y="30"/>
                    </a:cubicBezTo>
                    <a:cubicBezTo>
                      <a:pt x="60" y="32"/>
                      <a:pt x="59" y="34"/>
                      <a:pt x="57" y="34"/>
                    </a:cubicBezTo>
                    <a:cubicBezTo>
                      <a:pt x="55" y="34"/>
                      <a:pt x="54" y="32"/>
                      <a:pt x="54" y="30"/>
                    </a:cubicBezTo>
                    <a:cubicBezTo>
                      <a:pt x="54" y="29"/>
                      <a:pt x="55" y="27"/>
                      <a:pt x="57" y="27"/>
                    </a:cubicBezTo>
                    <a:close/>
                    <a:moveTo>
                      <a:pt x="82" y="4"/>
                    </a:moveTo>
                    <a:cubicBezTo>
                      <a:pt x="84" y="4"/>
                      <a:pt x="86" y="5"/>
                      <a:pt x="86" y="7"/>
                    </a:cubicBezTo>
                    <a:cubicBezTo>
                      <a:pt x="86" y="9"/>
                      <a:pt x="84" y="10"/>
                      <a:pt x="82" y="10"/>
                    </a:cubicBezTo>
                    <a:cubicBezTo>
                      <a:pt x="81" y="10"/>
                      <a:pt x="79" y="9"/>
                      <a:pt x="79" y="7"/>
                    </a:cubicBezTo>
                    <a:cubicBezTo>
                      <a:pt x="79" y="5"/>
                      <a:pt x="81" y="4"/>
                      <a:pt x="82" y="4"/>
                    </a:cubicBezTo>
                    <a:close/>
                    <a:moveTo>
                      <a:pt x="6" y="30"/>
                    </a:moveTo>
                    <a:cubicBezTo>
                      <a:pt x="8" y="30"/>
                      <a:pt x="9" y="31"/>
                      <a:pt x="10" y="32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5" y="21"/>
                      <a:pt x="25" y="21"/>
                      <a:pt x="25" y="20"/>
                    </a:cubicBezTo>
                    <a:cubicBezTo>
                      <a:pt x="25" y="17"/>
                      <a:pt x="28" y="14"/>
                      <a:pt x="32" y="14"/>
                    </a:cubicBezTo>
                    <a:cubicBezTo>
                      <a:pt x="35" y="14"/>
                      <a:pt x="38" y="17"/>
                      <a:pt x="38" y="20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3" y="25"/>
                      <a:pt x="55" y="24"/>
                      <a:pt x="57" y="24"/>
                    </a:cubicBezTo>
                    <a:cubicBezTo>
                      <a:pt x="58" y="24"/>
                      <a:pt x="59" y="24"/>
                      <a:pt x="60" y="25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6" y="9"/>
                      <a:pt x="76" y="8"/>
                      <a:pt x="76" y="7"/>
                    </a:cubicBezTo>
                    <a:cubicBezTo>
                      <a:pt x="76" y="3"/>
                      <a:pt x="79" y="0"/>
                      <a:pt x="82" y="0"/>
                    </a:cubicBezTo>
                    <a:cubicBezTo>
                      <a:pt x="86" y="0"/>
                      <a:pt x="89" y="3"/>
                      <a:pt x="89" y="7"/>
                    </a:cubicBezTo>
                    <a:cubicBezTo>
                      <a:pt x="89" y="10"/>
                      <a:pt x="86" y="13"/>
                      <a:pt x="82" y="13"/>
                    </a:cubicBezTo>
                    <a:cubicBezTo>
                      <a:pt x="81" y="13"/>
                      <a:pt x="80" y="13"/>
                      <a:pt x="79" y="12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29"/>
                      <a:pt x="63" y="30"/>
                      <a:pt x="63" y="30"/>
                    </a:cubicBezTo>
                    <a:cubicBezTo>
                      <a:pt x="63" y="34"/>
                      <a:pt x="61" y="37"/>
                      <a:pt x="57" y="37"/>
                    </a:cubicBezTo>
                    <a:cubicBezTo>
                      <a:pt x="54" y="37"/>
                      <a:pt x="51" y="34"/>
                      <a:pt x="51" y="30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5" y="25"/>
                      <a:pt x="34" y="26"/>
                      <a:pt x="32" y="26"/>
                    </a:cubicBezTo>
                    <a:cubicBezTo>
                      <a:pt x="30" y="26"/>
                      <a:pt x="29" y="26"/>
                      <a:pt x="28" y="25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3" y="36"/>
                      <a:pt x="13" y="36"/>
                      <a:pt x="13" y="37"/>
                    </a:cubicBezTo>
                    <a:cubicBezTo>
                      <a:pt x="13" y="40"/>
                      <a:pt x="10" y="43"/>
                      <a:pt x="6" y="43"/>
                    </a:cubicBezTo>
                    <a:cubicBezTo>
                      <a:pt x="3" y="43"/>
                      <a:pt x="0" y="40"/>
                      <a:pt x="0" y="37"/>
                    </a:cubicBezTo>
                    <a:cubicBezTo>
                      <a:pt x="0" y="33"/>
                      <a:pt x="3" y="30"/>
                      <a:pt x="6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30" name="文本框 22">
            <a:extLst>
              <a:ext uri="{FF2B5EF4-FFF2-40B4-BE49-F238E27FC236}">
                <a16:creationId xmlns:a16="http://schemas.microsoft.com/office/drawing/2014/main" id="{E7DC676E-3095-4266-A4F0-BA428F8DD3FA}"/>
              </a:ext>
            </a:extLst>
          </p:cNvPr>
          <p:cNvSpPr txBox="1">
            <a:spLocks/>
          </p:cNvSpPr>
          <p:nvPr/>
        </p:nvSpPr>
        <p:spPr bwMode="auto">
          <a:xfrm>
            <a:off x="3677057" y="3400387"/>
            <a:ext cx="1789887" cy="358076"/>
          </a:xfrm>
          <a:prstGeom prst="rect">
            <a:avLst/>
          </a:prstGeom>
          <a:noFill/>
          <a:extLst/>
        </p:spPr>
        <p:txBody>
          <a:bodyPr wrap="none" lIns="0" tIns="0" rIns="0" bIns="0" anchor="b" anchorCtr="1">
            <a:normAutofit/>
          </a:bodyPr>
          <a:lstStyle/>
          <a:p>
            <a:pPr latinLnBrk="0"/>
            <a:r>
              <a:rPr lang="zh-CN" altLang="en-US" sz="1400" dirty="0">
                <a:solidFill>
                  <a:schemeClr val="accent3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31" name="文本框 23">
            <a:extLst>
              <a:ext uri="{FF2B5EF4-FFF2-40B4-BE49-F238E27FC236}">
                <a16:creationId xmlns:a16="http://schemas.microsoft.com/office/drawing/2014/main" id="{B0B93AC6-7D69-4B82-859E-14AC1A8F905D}"/>
              </a:ext>
            </a:extLst>
          </p:cNvPr>
          <p:cNvSpPr txBox="1">
            <a:spLocks/>
          </p:cNvSpPr>
          <p:nvPr/>
        </p:nvSpPr>
        <p:spPr bwMode="auto">
          <a:xfrm>
            <a:off x="3677057" y="3758462"/>
            <a:ext cx="1789887" cy="365585"/>
          </a:xfrm>
          <a:prstGeom prst="rect">
            <a:avLst/>
          </a:prstGeom>
          <a:noFill/>
          <a:extLst/>
        </p:spPr>
        <p:txBody>
          <a:bodyPr wrap="square" lIns="90000" tIns="46800" rIns="90000" bIns="46800" anchor="ctr" anchorCtr="1">
            <a:normAutofit fontScale="77500" lnSpcReduction="20000"/>
          </a:bodyPr>
          <a:lstStyle/>
          <a:p>
            <a:pPr algn="ct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（建议使用主题字体）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53E3CDC-7722-436E-B608-85D0EC716AF1}"/>
              </a:ext>
            </a:extLst>
          </p:cNvPr>
          <p:cNvGrpSpPr/>
          <p:nvPr/>
        </p:nvGrpSpPr>
        <p:grpSpPr>
          <a:xfrm>
            <a:off x="6064671" y="1302609"/>
            <a:ext cx="460964" cy="2019866"/>
            <a:chOff x="9906504" y="1376772"/>
            <a:chExt cx="614618" cy="2693154"/>
          </a:xfrm>
        </p:grpSpPr>
        <p:sp>
          <p:nvSpPr>
            <p:cNvPr id="26" name="任意多边形 20">
              <a:extLst>
                <a:ext uri="{FF2B5EF4-FFF2-40B4-BE49-F238E27FC236}">
                  <a16:creationId xmlns:a16="http://schemas.microsoft.com/office/drawing/2014/main" id="{73EAA9C7-3BBD-4A19-A1C9-7D9DDE8FFF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906504" y="1376772"/>
              <a:ext cx="185545" cy="26931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53"/>
                </a:cxn>
                <a:cxn ang="0">
                  <a:pos x="0" y="653"/>
                </a:cxn>
                <a:cxn ang="0">
                  <a:pos x="37" y="635"/>
                </a:cxn>
                <a:cxn ang="0">
                  <a:pos x="37" y="17"/>
                </a:cxn>
                <a:cxn ang="0">
                  <a:pos x="0" y="0"/>
                </a:cxn>
              </a:cxnLst>
              <a:rect l="0" t="0" r="r" b="b"/>
              <a:pathLst>
                <a:path w="37" h="65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3"/>
                    <a:pt x="0" y="653"/>
                    <a:pt x="0" y="653"/>
                  </a:cubicBezTo>
                  <a:cubicBezTo>
                    <a:pt x="0" y="653"/>
                    <a:pt x="0" y="653"/>
                    <a:pt x="0" y="653"/>
                  </a:cubicBezTo>
                  <a:cubicBezTo>
                    <a:pt x="20" y="653"/>
                    <a:pt x="37" y="645"/>
                    <a:pt x="37" y="635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8"/>
                    <a:pt x="20" y="0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任意多边形 21">
              <a:extLst>
                <a:ext uri="{FF2B5EF4-FFF2-40B4-BE49-F238E27FC236}">
                  <a16:creationId xmlns:a16="http://schemas.microsoft.com/office/drawing/2014/main" id="{E1734D67-36F9-49F4-A6C9-ADDE85B327F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906504" y="1458530"/>
              <a:ext cx="614618" cy="2529641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0" y="521"/>
                </a:cxn>
                <a:cxn ang="0">
                  <a:pos x="124" y="614"/>
                </a:cxn>
                <a:cxn ang="0">
                  <a:pos x="124" y="0"/>
                </a:cxn>
                <a:cxn ang="0">
                  <a:pos x="0" y="94"/>
                </a:cxn>
              </a:cxnLst>
              <a:rect l="0" t="0" r="r" b="b"/>
              <a:pathLst>
                <a:path w="124" h="614">
                  <a:moveTo>
                    <a:pt x="0" y="94"/>
                  </a:moveTo>
                  <a:cubicBezTo>
                    <a:pt x="0" y="521"/>
                    <a:pt x="0" y="521"/>
                    <a:pt x="0" y="521"/>
                  </a:cubicBezTo>
                  <a:cubicBezTo>
                    <a:pt x="0" y="576"/>
                    <a:pt x="109" y="559"/>
                    <a:pt x="124" y="614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09" y="55"/>
                    <a:pt x="0" y="38"/>
                    <a:pt x="0" y="94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r>
                <a:rPr lang="zh-CN" altLang="en-US"/>
                <a:t>关</a:t>
              </a:r>
              <a:br>
                <a:rPr lang="zh-CN" altLang="en-US"/>
              </a:br>
              <a:r>
                <a:rPr lang="zh-CN" altLang="en-US"/>
                <a:t>键</a:t>
              </a:r>
              <a:br>
                <a:rPr lang="zh-CN" altLang="en-US"/>
              </a:br>
              <a:r>
                <a:rPr lang="zh-CN" altLang="en-US"/>
                <a:t>词</a:t>
              </a:r>
              <a:endParaRPr lang="zh-CN" altLang="en-US" dirty="0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16FB800-A4FC-43F3-BC60-76B598164E03}"/>
              </a:ext>
            </a:extLst>
          </p:cNvPr>
          <p:cNvGrpSpPr/>
          <p:nvPr/>
        </p:nvGrpSpPr>
        <p:grpSpPr>
          <a:xfrm>
            <a:off x="6429583" y="2011022"/>
            <a:ext cx="603041" cy="603041"/>
            <a:chOff x="5615781" y="3275613"/>
            <a:chExt cx="614363" cy="614362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E56157FB-4CE0-4BEA-A6D9-F3D779FD8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5781" y="3275613"/>
              <a:ext cx="614363" cy="614362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任意多边形 16">
              <a:extLst>
                <a:ext uri="{FF2B5EF4-FFF2-40B4-BE49-F238E27FC236}">
                  <a16:creationId xmlns:a16="http://schemas.microsoft.com/office/drawing/2014/main" id="{C9246465-6BC1-4390-A660-2F093EEDC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869" y="3345463"/>
              <a:ext cx="484188" cy="481012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102" y="0"/>
                </a:cxn>
                <a:cxn ang="0">
                  <a:pos x="160" y="30"/>
                </a:cxn>
                <a:cxn ang="0">
                  <a:pos x="165" y="37"/>
                </a:cxn>
                <a:cxn ang="0">
                  <a:pos x="182" y="105"/>
                </a:cxn>
                <a:cxn ang="0">
                  <a:pos x="180" y="113"/>
                </a:cxn>
                <a:cxn ang="0">
                  <a:pos x="139" y="168"/>
                </a:cxn>
                <a:cxn ang="0">
                  <a:pos x="132" y="172"/>
                </a:cxn>
                <a:cxn ang="0">
                  <a:pos x="66" y="177"/>
                </a:cxn>
                <a:cxn ang="0">
                  <a:pos x="57" y="174"/>
                </a:cxn>
                <a:cxn ang="0">
                  <a:pos x="9" y="126"/>
                </a:cxn>
                <a:cxn ang="0">
                  <a:pos x="6" y="118"/>
                </a:cxn>
                <a:cxn ang="0">
                  <a:pos x="9" y="56"/>
                </a:cxn>
                <a:cxn ang="0">
                  <a:pos x="13" y="48"/>
                </a:cxn>
                <a:cxn ang="0">
                  <a:pos x="66" y="4"/>
                </a:cxn>
                <a:cxn ang="0">
                  <a:pos x="92" y="0"/>
                </a:cxn>
              </a:cxnLst>
              <a:rect l="0" t="0" r="r" b="b"/>
              <a:pathLst>
                <a:path w="185" h="184">
                  <a:moveTo>
                    <a:pt x="92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25" y="3"/>
                    <a:pt x="143" y="13"/>
                    <a:pt x="160" y="30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80" y="57"/>
                    <a:pt x="185" y="79"/>
                    <a:pt x="182" y="105"/>
                  </a:cubicBezTo>
                  <a:cubicBezTo>
                    <a:pt x="180" y="113"/>
                    <a:pt x="180" y="113"/>
                    <a:pt x="180" y="113"/>
                  </a:cubicBezTo>
                  <a:cubicBezTo>
                    <a:pt x="173" y="137"/>
                    <a:pt x="160" y="155"/>
                    <a:pt x="139" y="168"/>
                  </a:cubicBezTo>
                  <a:cubicBezTo>
                    <a:pt x="132" y="172"/>
                    <a:pt x="132" y="172"/>
                    <a:pt x="132" y="172"/>
                  </a:cubicBezTo>
                  <a:cubicBezTo>
                    <a:pt x="110" y="182"/>
                    <a:pt x="89" y="184"/>
                    <a:pt x="66" y="177"/>
                  </a:cubicBezTo>
                  <a:cubicBezTo>
                    <a:pt x="57" y="174"/>
                    <a:pt x="57" y="174"/>
                    <a:pt x="57" y="174"/>
                  </a:cubicBezTo>
                  <a:cubicBezTo>
                    <a:pt x="35" y="164"/>
                    <a:pt x="19" y="148"/>
                    <a:pt x="9" y="126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0" y="96"/>
                    <a:pt x="1" y="76"/>
                    <a:pt x="9" y="56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25" y="26"/>
                    <a:pt x="42" y="12"/>
                    <a:pt x="66" y="4"/>
                  </a:cubicBezTo>
                  <a:cubicBezTo>
                    <a:pt x="75" y="2"/>
                    <a:pt x="83" y="0"/>
                    <a:pt x="9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38D5DC2A-2A58-41C8-A37B-6DAFD9AE3003}"/>
                </a:ext>
              </a:extLst>
            </p:cNvPr>
            <p:cNvGrpSpPr/>
            <p:nvPr/>
          </p:nvGrpSpPr>
          <p:grpSpPr>
            <a:xfrm>
              <a:off x="5830094" y="3426425"/>
              <a:ext cx="185738" cy="314325"/>
              <a:chOff x="5830094" y="3426425"/>
              <a:chExt cx="185738" cy="314325"/>
            </a:xfrm>
          </p:grpSpPr>
          <p:sp>
            <p:nvSpPr>
              <p:cNvPr id="24" name="任意多边形 18">
                <a:extLst>
                  <a:ext uri="{FF2B5EF4-FFF2-40B4-BE49-F238E27FC236}">
                    <a16:creationId xmlns:a16="http://schemas.microsoft.com/office/drawing/2014/main" id="{8EB98DBF-4252-4A7E-9014-D7345E5DD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0094" y="3426425"/>
                <a:ext cx="185738" cy="314325"/>
              </a:xfrm>
              <a:custGeom>
                <a:avLst/>
                <a:gdLst/>
                <a:ahLst/>
                <a:cxnLst>
                  <a:cxn ang="0">
                    <a:pos x="32" y="105"/>
                  </a:cxn>
                  <a:cxn ang="0">
                    <a:pos x="39" y="105"/>
                  </a:cxn>
                  <a:cxn ang="0">
                    <a:pos x="42" y="107"/>
                  </a:cxn>
                  <a:cxn ang="0">
                    <a:pos x="42" y="111"/>
                  </a:cxn>
                  <a:cxn ang="0">
                    <a:pos x="39" y="114"/>
                  </a:cxn>
                  <a:cxn ang="0">
                    <a:pos x="32" y="114"/>
                  </a:cxn>
                  <a:cxn ang="0">
                    <a:pos x="29" y="111"/>
                  </a:cxn>
                  <a:cxn ang="0">
                    <a:pos x="29" y="107"/>
                  </a:cxn>
                  <a:cxn ang="0">
                    <a:pos x="32" y="105"/>
                  </a:cxn>
                  <a:cxn ang="0">
                    <a:pos x="25" y="4"/>
                  </a:cxn>
                  <a:cxn ang="0">
                    <a:pos x="46" y="4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6" y="8"/>
                  </a:cxn>
                  <a:cxn ang="0">
                    <a:pos x="25" y="8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5" y="4"/>
                  </a:cxn>
                  <a:cxn ang="0">
                    <a:pos x="64" y="18"/>
                  </a:cxn>
                  <a:cxn ang="0">
                    <a:pos x="64" y="94"/>
                  </a:cxn>
                  <a:cxn ang="0">
                    <a:pos x="59" y="98"/>
                  </a:cxn>
                  <a:cxn ang="0">
                    <a:pos x="11" y="98"/>
                  </a:cxn>
                  <a:cxn ang="0">
                    <a:pos x="6" y="93"/>
                  </a:cxn>
                  <a:cxn ang="0">
                    <a:pos x="6" y="17"/>
                  </a:cxn>
                  <a:cxn ang="0">
                    <a:pos x="12" y="13"/>
                  </a:cxn>
                  <a:cxn ang="0">
                    <a:pos x="60" y="13"/>
                  </a:cxn>
                  <a:cxn ang="0">
                    <a:pos x="64" y="18"/>
                  </a:cxn>
                  <a:cxn ang="0">
                    <a:pos x="71" y="12"/>
                  </a:cxn>
                  <a:cxn ang="0">
                    <a:pos x="71" y="108"/>
                  </a:cxn>
                  <a:cxn ang="0">
                    <a:pos x="59" y="120"/>
                  </a:cxn>
                  <a:cxn ang="0">
                    <a:pos x="12" y="120"/>
                  </a:cxn>
                  <a:cxn ang="0">
                    <a:pos x="0" y="108"/>
                  </a:cxn>
                  <a:cxn ang="0">
                    <a:pos x="0" y="12"/>
                  </a:cxn>
                  <a:cxn ang="0">
                    <a:pos x="12" y="0"/>
                  </a:cxn>
                  <a:cxn ang="0">
                    <a:pos x="59" y="0"/>
                  </a:cxn>
                  <a:cxn ang="0">
                    <a:pos x="71" y="12"/>
                  </a:cxn>
                </a:cxnLst>
                <a:rect l="0" t="0" r="r" b="b"/>
                <a:pathLst>
                  <a:path w="71" h="120">
                    <a:moveTo>
                      <a:pt x="32" y="105"/>
                    </a:moveTo>
                    <a:cubicBezTo>
                      <a:pt x="39" y="105"/>
                      <a:pt x="39" y="105"/>
                      <a:pt x="39" y="105"/>
                    </a:cubicBezTo>
                    <a:cubicBezTo>
                      <a:pt x="41" y="105"/>
                      <a:pt x="42" y="106"/>
                      <a:pt x="42" y="107"/>
                    </a:cubicBezTo>
                    <a:cubicBezTo>
                      <a:pt x="42" y="111"/>
                      <a:pt x="42" y="111"/>
                      <a:pt x="42" y="111"/>
                    </a:cubicBezTo>
                    <a:cubicBezTo>
                      <a:pt x="42" y="113"/>
                      <a:pt x="41" y="114"/>
                      <a:pt x="39" y="114"/>
                    </a:cubicBezTo>
                    <a:cubicBezTo>
                      <a:pt x="32" y="114"/>
                      <a:pt x="32" y="114"/>
                      <a:pt x="32" y="114"/>
                    </a:cubicBezTo>
                    <a:cubicBezTo>
                      <a:pt x="30" y="114"/>
                      <a:pt x="29" y="113"/>
                      <a:pt x="29" y="111"/>
                    </a:cubicBezTo>
                    <a:cubicBezTo>
                      <a:pt x="29" y="107"/>
                      <a:pt x="29" y="107"/>
                      <a:pt x="29" y="107"/>
                    </a:cubicBezTo>
                    <a:cubicBezTo>
                      <a:pt x="29" y="106"/>
                      <a:pt x="30" y="105"/>
                      <a:pt x="32" y="105"/>
                    </a:cubicBezTo>
                    <a:close/>
                    <a:moveTo>
                      <a:pt x="25" y="4"/>
                    </a:moveTo>
                    <a:cubicBezTo>
                      <a:pt x="46" y="4"/>
                      <a:pt x="46" y="4"/>
                      <a:pt x="46" y="4"/>
                    </a:cubicBezTo>
                    <a:cubicBezTo>
                      <a:pt x="47" y="4"/>
                      <a:pt x="48" y="5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7"/>
                      <a:pt x="47" y="8"/>
                      <a:pt x="46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3" y="8"/>
                      <a:pt x="22" y="7"/>
                      <a:pt x="22" y="6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5"/>
                      <a:pt x="23" y="4"/>
                      <a:pt x="25" y="4"/>
                    </a:cubicBezTo>
                    <a:close/>
                    <a:moveTo>
                      <a:pt x="64" y="18"/>
                    </a:moveTo>
                    <a:cubicBezTo>
                      <a:pt x="64" y="94"/>
                      <a:pt x="64" y="94"/>
                      <a:pt x="64" y="94"/>
                    </a:cubicBezTo>
                    <a:cubicBezTo>
                      <a:pt x="64" y="97"/>
                      <a:pt x="62" y="98"/>
                      <a:pt x="59" y="98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8" y="98"/>
                      <a:pt x="7" y="96"/>
                      <a:pt x="6" y="93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4"/>
                      <a:pt x="9" y="13"/>
                      <a:pt x="12" y="13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3" y="13"/>
                      <a:pt x="64" y="15"/>
                      <a:pt x="64" y="18"/>
                    </a:cubicBezTo>
                    <a:close/>
                    <a:moveTo>
                      <a:pt x="71" y="12"/>
                    </a:moveTo>
                    <a:cubicBezTo>
                      <a:pt x="71" y="108"/>
                      <a:pt x="71" y="108"/>
                      <a:pt x="71" y="108"/>
                    </a:cubicBezTo>
                    <a:cubicBezTo>
                      <a:pt x="71" y="114"/>
                      <a:pt x="66" y="120"/>
                      <a:pt x="59" y="120"/>
                    </a:cubicBezTo>
                    <a:cubicBezTo>
                      <a:pt x="12" y="120"/>
                      <a:pt x="12" y="120"/>
                      <a:pt x="12" y="120"/>
                    </a:cubicBezTo>
                    <a:cubicBezTo>
                      <a:pt x="5" y="120"/>
                      <a:pt x="0" y="114"/>
                      <a:pt x="0" y="10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6" y="0"/>
                      <a:pt x="71" y="5"/>
                      <a:pt x="71" y="1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任意多边形 19">
                <a:extLst>
                  <a:ext uri="{FF2B5EF4-FFF2-40B4-BE49-F238E27FC236}">
                    <a16:creationId xmlns:a16="http://schemas.microsoft.com/office/drawing/2014/main" id="{0FA3A834-C124-42FE-83CD-F0A3C425A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5494" y="3505800"/>
                <a:ext cx="133350" cy="133350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51" y="25"/>
                  </a:cxn>
                  <a:cxn ang="0">
                    <a:pos x="25" y="51"/>
                  </a:cxn>
                  <a:cxn ang="0">
                    <a:pos x="0" y="25"/>
                  </a:cxn>
                  <a:cxn ang="0">
                    <a:pos x="25" y="0"/>
                  </a:cxn>
                  <a:cxn ang="0">
                    <a:pos x="25" y="5"/>
                  </a:cxn>
                  <a:cxn ang="0">
                    <a:pos x="46" y="25"/>
                  </a:cxn>
                  <a:cxn ang="0">
                    <a:pos x="25" y="46"/>
                  </a:cxn>
                  <a:cxn ang="0">
                    <a:pos x="5" y="25"/>
                  </a:cxn>
                  <a:cxn ang="0">
                    <a:pos x="25" y="5"/>
                  </a:cxn>
                  <a:cxn ang="0">
                    <a:pos x="25" y="10"/>
                  </a:cxn>
                  <a:cxn ang="0">
                    <a:pos x="41" y="25"/>
                  </a:cxn>
                  <a:cxn ang="0">
                    <a:pos x="25" y="41"/>
                  </a:cxn>
                  <a:cxn ang="0">
                    <a:pos x="10" y="25"/>
                  </a:cxn>
                  <a:cxn ang="0">
                    <a:pos x="25" y="10"/>
                  </a:cxn>
                  <a:cxn ang="0">
                    <a:pos x="25" y="15"/>
                  </a:cxn>
                  <a:cxn ang="0">
                    <a:pos x="36" y="25"/>
                  </a:cxn>
                  <a:cxn ang="0">
                    <a:pos x="25" y="36"/>
                  </a:cxn>
                  <a:cxn ang="0">
                    <a:pos x="15" y="25"/>
                  </a:cxn>
                  <a:cxn ang="0">
                    <a:pos x="25" y="15"/>
                  </a:cxn>
                  <a:cxn ang="0">
                    <a:pos x="25" y="20"/>
                  </a:cxn>
                  <a:cxn ang="0">
                    <a:pos x="31" y="25"/>
                  </a:cxn>
                  <a:cxn ang="0">
                    <a:pos x="25" y="31"/>
                  </a:cxn>
                  <a:cxn ang="0">
                    <a:pos x="20" y="25"/>
                  </a:cxn>
                  <a:cxn ang="0">
                    <a:pos x="25" y="20"/>
                  </a:cxn>
                </a:cxnLst>
                <a:rect l="0" t="0" r="r" b="b"/>
                <a:pathLst>
                  <a:path w="51" h="51">
                    <a:moveTo>
                      <a:pt x="25" y="0"/>
                    </a:moveTo>
                    <a:cubicBezTo>
                      <a:pt x="39" y="0"/>
                      <a:pt x="51" y="12"/>
                      <a:pt x="51" y="25"/>
                    </a:cubicBezTo>
                    <a:cubicBezTo>
                      <a:pt x="51" y="39"/>
                      <a:pt x="39" y="51"/>
                      <a:pt x="25" y="51"/>
                    </a:cubicBezTo>
                    <a:cubicBezTo>
                      <a:pt x="12" y="51"/>
                      <a:pt x="0" y="39"/>
                      <a:pt x="0" y="25"/>
                    </a:cubicBezTo>
                    <a:cubicBezTo>
                      <a:pt x="0" y="12"/>
                      <a:pt x="12" y="0"/>
                      <a:pt x="25" y="0"/>
                    </a:cubicBezTo>
                    <a:close/>
                    <a:moveTo>
                      <a:pt x="25" y="5"/>
                    </a:moveTo>
                    <a:cubicBezTo>
                      <a:pt x="37" y="5"/>
                      <a:pt x="46" y="14"/>
                      <a:pt x="46" y="25"/>
                    </a:cubicBezTo>
                    <a:cubicBezTo>
                      <a:pt x="46" y="37"/>
                      <a:pt x="37" y="46"/>
                      <a:pt x="25" y="46"/>
                    </a:cubicBezTo>
                    <a:cubicBezTo>
                      <a:pt x="14" y="46"/>
                      <a:pt x="5" y="37"/>
                      <a:pt x="5" y="25"/>
                    </a:cubicBezTo>
                    <a:cubicBezTo>
                      <a:pt x="5" y="14"/>
                      <a:pt x="14" y="5"/>
                      <a:pt x="25" y="5"/>
                    </a:cubicBezTo>
                    <a:close/>
                    <a:moveTo>
                      <a:pt x="25" y="10"/>
                    </a:moveTo>
                    <a:cubicBezTo>
                      <a:pt x="34" y="10"/>
                      <a:pt x="41" y="17"/>
                      <a:pt x="41" y="25"/>
                    </a:cubicBezTo>
                    <a:cubicBezTo>
                      <a:pt x="41" y="34"/>
                      <a:pt x="34" y="41"/>
                      <a:pt x="25" y="41"/>
                    </a:cubicBezTo>
                    <a:cubicBezTo>
                      <a:pt x="17" y="41"/>
                      <a:pt x="10" y="34"/>
                      <a:pt x="10" y="25"/>
                    </a:cubicBezTo>
                    <a:cubicBezTo>
                      <a:pt x="10" y="17"/>
                      <a:pt x="17" y="10"/>
                      <a:pt x="25" y="10"/>
                    </a:cubicBezTo>
                    <a:close/>
                    <a:moveTo>
                      <a:pt x="25" y="15"/>
                    </a:moveTo>
                    <a:cubicBezTo>
                      <a:pt x="31" y="15"/>
                      <a:pt x="36" y="20"/>
                      <a:pt x="36" y="25"/>
                    </a:cubicBezTo>
                    <a:cubicBezTo>
                      <a:pt x="36" y="31"/>
                      <a:pt x="31" y="36"/>
                      <a:pt x="25" y="36"/>
                    </a:cubicBezTo>
                    <a:cubicBezTo>
                      <a:pt x="20" y="36"/>
                      <a:pt x="15" y="31"/>
                      <a:pt x="15" y="25"/>
                    </a:cubicBezTo>
                    <a:cubicBezTo>
                      <a:pt x="15" y="20"/>
                      <a:pt x="20" y="15"/>
                      <a:pt x="25" y="15"/>
                    </a:cubicBezTo>
                    <a:close/>
                    <a:moveTo>
                      <a:pt x="25" y="20"/>
                    </a:moveTo>
                    <a:cubicBezTo>
                      <a:pt x="28" y="20"/>
                      <a:pt x="31" y="22"/>
                      <a:pt x="31" y="25"/>
                    </a:cubicBezTo>
                    <a:cubicBezTo>
                      <a:pt x="31" y="28"/>
                      <a:pt x="28" y="31"/>
                      <a:pt x="25" y="31"/>
                    </a:cubicBezTo>
                    <a:cubicBezTo>
                      <a:pt x="22" y="31"/>
                      <a:pt x="20" y="28"/>
                      <a:pt x="20" y="25"/>
                    </a:cubicBezTo>
                    <a:cubicBezTo>
                      <a:pt x="20" y="22"/>
                      <a:pt x="22" y="20"/>
                      <a:pt x="25" y="2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19" name="文本框 11">
            <a:extLst>
              <a:ext uri="{FF2B5EF4-FFF2-40B4-BE49-F238E27FC236}">
                <a16:creationId xmlns:a16="http://schemas.microsoft.com/office/drawing/2014/main" id="{93E8F04E-16D1-47C5-A180-7DA14FF85422}"/>
              </a:ext>
            </a:extLst>
          </p:cNvPr>
          <p:cNvSpPr txBox="1">
            <a:spLocks/>
          </p:cNvSpPr>
          <p:nvPr/>
        </p:nvSpPr>
        <p:spPr bwMode="auto">
          <a:xfrm>
            <a:off x="5400209" y="3400387"/>
            <a:ext cx="1789887" cy="358076"/>
          </a:xfrm>
          <a:prstGeom prst="rect">
            <a:avLst/>
          </a:prstGeom>
          <a:noFill/>
          <a:extLst/>
        </p:spPr>
        <p:txBody>
          <a:bodyPr wrap="none" lIns="0" tIns="0" rIns="0" bIns="0" anchor="b" anchorCtr="1">
            <a:normAutofit/>
          </a:bodyPr>
          <a:lstStyle/>
          <a:p>
            <a:pPr latinLnBrk="0"/>
            <a:r>
              <a:rPr lang="zh-CN" altLang="en-US" sz="1400" dirty="0">
                <a:solidFill>
                  <a:schemeClr val="accent4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20" name="文本框 12">
            <a:extLst>
              <a:ext uri="{FF2B5EF4-FFF2-40B4-BE49-F238E27FC236}">
                <a16:creationId xmlns:a16="http://schemas.microsoft.com/office/drawing/2014/main" id="{0A7BBEDA-E507-4CE8-BB39-13C3729F360F}"/>
              </a:ext>
            </a:extLst>
          </p:cNvPr>
          <p:cNvSpPr txBox="1">
            <a:spLocks/>
          </p:cNvSpPr>
          <p:nvPr/>
        </p:nvSpPr>
        <p:spPr bwMode="auto">
          <a:xfrm>
            <a:off x="5400209" y="3758462"/>
            <a:ext cx="1789887" cy="365585"/>
          </a:xfrm>
          <a:prstGeom prst="rect">
            <a:avLst/>
          </a:prstGeom>
          <a:noFill/>
          <a:extLst/>
        </p:spPr>
        <p:txBody>
          <a:bodyPr wrap="square" lIns="90000" tIns="46800" rIns="90000" bIns="46800" anchor="ctr" anchorCtr="1">
            <a:normAutofit fontScale="77500" lnSpcReduction="20000"/>
          </a:bodyPr>
          <a:lstStyle/>
          <a:p>
            <a:pPr algn="ct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（建议使用主题字体）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3FC89C5B-C6D9-4879-B957-E0C54160D2BA}"/>
              </a:ext>
            </a:extLst>
          </p:cNvPr>
          <p:cNvGrpSpPr/>
          <p:nvPr/>
        </p:nvGrpSpPr>
        <p:grpSpPr>
          <a:xfrm>
            <a:off x="7787822" y="1302609"/>
            <a:ext cx="460964" cy="2019866"/>
            <a:chOff x="9906504" y="1376772"/>
            <a:chExt cx="614618" cy="2693154"/>
          </a:xfrm>
        </p:grpSpPr>
        <p:sp>
          <p:nvSpPr>
            <p:cNvPr id="15" name="任意多边形 67">
              <a:extLst>
                <a:ext uri="{FF2B5EF4-FFF2-40B4-BE49-F238E27FC236}">
                  <a16:creationId xmlns:a16="http://schemas.microsoft.com/office/drawing/2014/main" id="{0837FDBD-DF86-4897-A8F0-879D37D4972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906504" y="1376772"/>
              <a:ext cx="185545" cy="26931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53"/>
                </a:cxn>
                <a:cxn ang="0">
                  <a:pos x="0" y="653"/>
                </a:cxn>
                <a:cxn ang="0">
                  <a:pos x="37" y="635"/>
                </a:cxn>
                <a:cxn ang="0">
                  <a:pos x="37" y="17"/>
                </a:cxn>
                <a:cxn ang="0">
                  <a:pos x="0" y="0"/>
                </a:cxn>
              </a:cxnLst>
              <a:rect l="0" t="0" r="r" b="b"/>
              <a:pathLst>
                <a:path w="37" h="65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3"/>
                    <a:pt x="0" y="653"/>
                    <a:pt x="0" y="653"/>
                  </a:cubicBezTo>
                  <a:cubicBezTo>
                    <a:pt x="0" y="653"/>
                    <a:pt x="0" y="653"/>
                    <a:pt x="0" y="653"/>
                  </a:cubicBezTo>
                  <a:cubicBezTo>
                    <a:pt x="20" y="653"/>
                    <a:pt x="37" y="645"/>
                    <a:pt x="37" y="635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8"/>
                    <a:pt x="2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任意多边形 68">
              <a:extLst>
                <a:ext uri="{FF2B5EF4-FFF2-40B4-BE49-F238E27FC236}">
                  <a16:creationId xmlns:a16="http://schemas.microsoft.com/office/drawing/2014/main" id="{95ADEBA1-3A10-4E8A-8B14-B5B95B6175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906504" y="1458530"/>
              <a:ext cx="614618" cy="2529641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0" y="521"/>
                </a:cxn>
                <a:cxn ang="0">
                  <a:pos x="124" y="614"/>
                </a:cxn>
                <a:cxn ang="0">
                  <a:pos x="124" y="0"/>
                </a:cxn>
                <a:cxn ang="0">
                  <a:pos x="0" y="94"/>
                </a:cxn>
              </a:cxnLst>
              <a:rect l="0" t="0" r="r" b="b"/>
              <a:pathLst>
                <a:path w="124" h="614">
                  <a:moveTo>
                    <a:pt x="0" y="94"/>
                  </a:moveTo>
                  <a:cubicBezTo>
                    <a:pt x="0" y="521"/>
                    <a:pt x="0" y="521"/>
                    <a:pt x="0" y="521"/>
                  </a:cubicBezTo>
                  <a:cubicBezTo>
                    <a:pt x="0" y="576"/>
                    <a:pt x="109" y="559"/>
                    <a:pt x="124" y="614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09" y="55"/>
                    <a:pt x="0" y="38"/>
                    <a:pt x="0" y="94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>
                  <a:solidFill>
                    <a:schemeClr val="lt1"/>
                  </a:solidFill>
                  <a:latin typeface="+mn-lt"/>
                  <a:ea typeface="+mn-ea"/>
                </a:rPr>
                <a:t>关</a:t>
              </a:r>
              <a:br>
                <a:rPr lang="zh-CN" altLang="en-US">
                  <a:solidFill>
                    <a:schemeClr val="lt1"/>
                  </a:solidFill>
                  <a:latin typeface="+mn-lt"/>
                  <a:ea typeface="+mn-ea"/>
                </a:rPr>
              </a:br>
              <a:r>
                <a:rPr lang="zh-CN" altLang="en-US">
                  <a:solidFill>
                    <a:schemeClr val="lt1"/>
                  </a:solidFill>
                  <a:latin typeface="+mn-lt"/>
                  <a:ea typeface="+mn-ea"/>
                </a:rPr>
                <a:t>键</a:t>
              </a:r>
              <a:br>
                <a:rPr lang="zh-CN" altLang="en-US">
                  <a:solidFill>
                    <a:schemeClr val="lt1"/>
                  </a:solidFill>
                  <a:latin typeface="+mn-lt"/>
                  <a:ea typeface="+mn-ea"/>
                </a:rPr>
              </a:br>
              <a:r>
                <a:rPr lang="zh-CN" altLang="en-US">
                  <a:solidFill>
                    <a:schemeClr val="lt1"/>
                  </a:solidFill>
                  <a:latin typeface="+mn-lt"/>
                  <a:ea typeface="+mn-ea"/>
                </a:rPr>
                <a:t>词</a:t>
              </a:r>
              <a:endParaRPr lang="zh-CN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2" name="文本框 60">
            <a:extLst>
              <a:ext uri="{FF2B5EF4-FFF2-40B4-BE49-F238E27FC236}">
                <a16:creationId xmlns:a16="http://schemas.microsoft.com/office/drawing/2014/main" id="{2690BBBC-3C62-477F-804D-D0CB0E725854}"/>
              </a:ext>
            </a:extLst>
          </p:cNvPr>
          <p:cNvSpPr txBox="1">
            <a:spLocks/>
          </p:cNvSpPr>
          <p:nvPr/>
        </p:nvSpPr>
        <p:spPr bwMode="auto">
          <a:xfrm>
            <a:off x="7123360" y="3400387"/>
            <a:ext cx="1789887" cy="358076"/>
          </a:xfrm>
          <a:prstGeom prst="rect">
            <a:avLst/>
          </a:prstGeom>
          <a:noFill/>
          <a:extLst/>
        </p:spPr>
        <p:txBody>
          <a:bodyPr wrap="none" lIns="0" tIns="0" rIns="0" bIns="0" anchor="b" anchorCtr="1">
            <a:normAutofit/>
          </a:bodyPr>
          <a:lstStyle/>
          <a:p>
            <a:pPr latinLnBrk="0"/>
            <a:r>
              <a:rPr lang="zh-CN" altLang="en-US" sz="1400" dirty="0">
                <a:solidFill>
                  <a:schemeClr val="accent5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13" name="文本框 61">
            <a:extLst>
              <a:ext uri="{FF2B5EF4-FFF2-40B4-BE49-F238E27FC236}">
                <a16:creationId xmlns:a16="http://schemas.microsoft.com/office/drawing/2014/main" id="{F0750F0B-9406-4AAB-8AB2-67D339FB552B}"/>
              </a:ext>
            </a:extLst>
          </p:cNvPr>
          <p:cNvSpPr txBox="1">
            <a:spLocks/>
          </p:cNvSpPr>
          <p:nvPr/>
        </p:nvSpPr>
        <p:spPr bwMode="auto">
          <a:xfrm>
            <a:off x="7123360" y="3758462"/>
            <a:ext cx="1789887" cy="365585"/>
          </a:xfrm>
          <a:prstGeom prst="rect">
            <a:avLst/>
          </a:prstGeom>
          <a:noFill/>
          <a:extLst/>
        </p:spPr>
        <p:txBody>
          <a:bodyPr wrap="square" lIns="90000" tIns="46800" rIns="90000" bIns="46800" anchor="ctr" anchorCtr="1">
            <a:normAutofit fontScale="77500" lnSpcReduction="20000"/>
          </a:bodyPr>
          <a:lstStyle/>
          <a:p>
            <a:pPr algn="ct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（建议使用主题字体）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8152734" y="2011022"/>
            <a:ext cx="603041" cy="603041"/>
            <a:chOff x="8152734" y="2011022"/>
            <a:chExt cx="603041" cy="603041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5CEF1CC9-A9D3-479A-969C-80B01663E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2734" y="2011022"/>
              <a:ext cx="603041" cy="603041"/>
            </a:xfrm>
            <a:prstGeom prst="ellipse">
              <a:avLst/>
            </a:pr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任意多边形 63">
              <a:extLst>
                <a:ext uri="{FF2B5EF4-FFF2-40B4-BE49-F238E27FC236}">
                  <a16:creationId xmlns:a16="http://schemas.microsoft.com/office/drawing/2014/main" id="{41BC0841-A1CA-4E16-BB3D-3C77253BF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6622" y="2079585"/>
              <a:ext cx="475265" cy="472148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102" y="0"/>
                </a:cxn>
                <a:cxn ang="0">
                  <a:pos x="160" y="30"/>
                </a:cxn>
                <a:cxn ang="0">
                  <a:pos x="165" y="37"/>
                </a:cxn>
                <a:cxn ang="0">
                  <a:pos x="182" y="105"/>
                </a:cxn>
                <a:cxn ang="0">
                  <a:pos x="180" y="113"/>
                </a:cxn>
                <a:cxn ang="0">
                  <a:pos x="139" y="168"/>
                </a:cxn>
                <a:cxn ang="0">
                  <a:pos x="132" y="172"/>
                </a:cxn>
                <a:cxn ang="0">
                  <a:pos x="66" y="177"/>
                </a:cxn>
                <a:cxn ang="0">
                  <a:pos x="57" y="174"/>
                </a:cxn>
                <a:cxn ang="0">
                  <a:pos x="9" y="126"/>
                </a:cxn>
                <a:cxn ang="0">
                  <a:pos x="6" y="118"/>
                </a:cxn>
                <a:cxn ang="0">
                  <a:pos x="9" y="56"/>
                </a:cxn>
                <a:cxn ang="0">
                  <a:pos x="13" y="48"/>
                </a:cxn>
                <a:cxn ang="0">
                  <a:pos x="66" y="4"/>
                </a:cxn>
                <a:cxn ang="0">
                  <a:pos x="92" y="0"/>
                </a:cxn>
              </a:cxnLst>
              <a:rect l="0" t="0" r="r" b="b"/>
              <a:pathLst>
                <a:path w="185" h="184">
                  <a:moveTo>
                    <a:pt x="92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25" y="3"/>
                    <a:pt x="143" y="13"/>
                    <a:pt x="160" y="30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80" y="57"/>
                    <a:pt x="185" y="79"/>
                    <a:pt x="182" y="105"/>
                  </a:cubicBezTo>
                  <a:cubicBezTo>
                    <a:pt x="180" y="113"/>
                    <a:pt x="180" y="113"/>
                    <a:pt x="180" y="113"/>
                  </a:cubicBezTo>
                  <a:cubicBezTo>
                    <a:pt x="173" y="137"/>
                    <a:pt x="160" y="155"/>
                    <a:pt x="139" y="168"/>
                  </a:cubicBezTo>
                  <a:cubicBezTo>
                    <a:pt x="132" y="172"/>
                    <a:pt x="132" y="172"/>
                    <a:pt x="132" y="172"/>
                  </a:cubicBezTo>
                  <a:cubicBezTo>
                    <a:pt x="110" y="182"/>
                    <a:pt x="89" y="184"/>
                    <a:pt x="66" y="177"/>
                  </a:cubicBezTo>
                  <a:cubicBezTo>
                    <a:pt x="57" y="174"/>
                    <a:pt x="57" y="174"/>
                    <a:pt x="57" y="174"/>
                  </a:cubicBezTo>
                  <a:cubicBezTo>
                    <a:pt x="35" y="164"/>
                    <a:pt x="19" y="148"/>
                    <a:pt x="9" y="126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0" y="96"/>
                    <a:pt x="1" y="76"/>
                    <a:pt x="9" y="56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25" y="26"/>
                    <a:pt x="42" y="12"/>
                    <a:pt x="66" y="4"/>
                  </a:cubicBezTo>
                  <a:cubicBezTo>
                    <a:pt x="75" y="2"/>
                    <a:pt x="83" y="0"/>
                    <a:pt x="9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任意多边形 69">
              <a:extLst>
                <a:ext uri="{FF2B5EF4-FFF2-40B4-BE49-F238E27FC236}">
                  <a16:creationId xmlns:a16="http://schemas.microsoft.com/office/drawing/2014/main" id="{08C8996D-8221-450B-A45E-A52EC5BC3091}"/>
                </a:ext>
              </a:extLst>
            </p:cNvPr>
            <p:cNvSpPr/>
            <p:nvPr/>
          </p:nvSpPr>
          <p:spPr bwMode="auto">
            <a:xfrm>
              <a:off x="8349577" y="2171728"/>
              <a:ext cx="209354" cy="287862"/>
            </a:xfrm>
            <a:custGeom>
              <a:avLst/>
              <a:gdLst>
                <a:gd name="connsiteX0" fmla="*/ 84137 w 241300"/>
                <a:gd name="connsiteY0" fmla="*/ 258762 h 331787"/>
                <a:gd name="connsiteX1" fmla="*/ 157162 w 241300"/>
                <a:gd name="connsiteY1" fmla="*/ 258762 h 331787"/>
                <a:gd name="connsiteX2" fmla="*/ 120650 w 241300"/>
                <a:gd name="connsiteY2" fmla="*/ 331787 h 331787"/>
                <a:gd name="connsiteX3" fmla="*/ 164762 w 241300"/>
                <a:gd name="connsiteY3" fmla="*/ 153134 h 331787"/>
                <a:gd name="connsiteX4" fmla="*/ 141640 w 241300"/>
                <a:gd name="connsiteY4" fmla="*/ 156692 h 331787"/>
                <a:gd name="connsiteX5" fmla="*/ 131292 w 241300"/>
                <a:gd name="connsiteY5" fmla="*/ 198084 h 331787"/>
                <a:gd name="connsiteX6" fmla="*/ 172684 w 241300"/>
                <a:gd name="connsiteY6" fmla="*/ 208432 h 331787"/>
                <a:gd name="connsiteX7" fmla="*/ 183033 w 241300"/>
                <a:gd name="connsiteY7" fmla="*/ 167040 h 331787"/>
                <a:gd name="connsiteX8" fmla="*/ 164762 w 241300"/>
                <a:gd name="connsiteY8" fmla="*/ 153134 h 331787"/>
                <a:gd name="connsiteX9" fmla="*/ 76537 w 241300"/>
                <a:gd name="connsiteY9" fmla="*/ 153134 h 331787"/>
                <a:gd name="connsiteX10" fmla="*/ 58266 w 241300"/>
                <a:gd name="connsiteY10" fmla="*/ 167040 h 331787"/>
                <a:gd name="connsiteX11" fmla="*/ 68615 w 241300"/>
                <a:gd name="connsiteY11" fmla="*/ 208432 h 331787"/>
                <a:gd name="connsiteX12" fmla="*/ 110008 w 241300"/>
                <a:gd name="connsiteY12" fmla="*/ 198084 h 331787"/>
                <a:gd name="connsiteX13" fmla="*/ 99659 w 241300"/>
                <a:gd name="connsiteY13" fmla="*/ 156692 h 331787"/>
                <a:gd name="connsiteX14" fmla="*/ 76537 w 241300"/>
                <a:gd name="connsiteY14" fmla="*/ 153134 h 331787"/>
                <a:gd name="connsiteX15" fmla="*/ 192882 w 241300"/>
                <a:gd name="connsiteY15" fmla="*/ 88900 h 331787"/>
                <a:gd name="connsiteX16" fmla="*/ 161925 w 241300"/>
                <a:gd name="connsiteY16" fmla="*/ 119063 h 331787"/>
                <a:gd name="connsiteX17" fmla="*/ 192882 w 241300"/>
                <a:gd name="connsiteY17" fmla="*/ 149226 h 331787"/>
                <a:gd name="connsiteX18" fmla="*/ 223839 w 241300"/>
                <a:gd name="connsiteY18" fmla="*/ 119063 h 331787"/>
                <a:gd name="connsiteX19" fmla="*/ 192882 w 241300"/>
                <a:gd name="connsiteY19" fmla="*/ 88900 h 331787"/>
                <a:gd name="connsiteX20" fmla="*/ 49213 w 241300"/>
                <a:gd name="connsiteY20" fmla="*/ 88900 h 331787"/>
                <a:gd name="connsiteX21" fmla="*/ 19050 w 241300"/>
                <a:gd name="connsiteY21" fmla="*/ 119063 h 331787"/>
                <a:gd name="connsiteX22" fmla="*/ 49213 w 241300"/>
                <a:gd name="connsiteY22" fmla="*/ 149226 h 331787"/>
                <a:gd name="connsiteX23" fmla="*/ 79376 w 241300"/>
                <a:gd name="connsiteY23" fmla="*/ 119063 h 331787"/>
                <a:gd name="connsiteX24" fmla="*/ 49213 w 241300"/>
                <a:gd name="connsiteY24" fmla="*/ 88900 h 331787"/>
                <a:gd name="connsiteX25" fmla="*/ 149078 w 241300"/>
                <a:gd name="connsiteY25" fmla="*/ 29125 h 331787"/>
                <a:gd name="connsiteX26" fmla="*/ 131292 w 241300"/>
                <a:gd name="connsiteY26" fmla="*/ 43132 h 331787"/>
                <a:gd name="connsiteX27" fmla="*/ 141640 w 241300"/>
                <a:gd name="connsiteY27" fmla="*/ 84347 h 331787"/>
                <a:gd name="connsiteX28" fmla="*/ 183033 w 241300"/>
                <a:gd name="connsiteY28" fmla="*/ 72755 h 331787"/>
                <a:gd name="connsiteX29" fmla="*/ 172684 w 241300"/>
                <a:gd name="connsiteY29" fmla="*/ 31540 h 331787"/>
                <a:gd name="connsiteX30" fmla="*/ 149078 w 241300"/>
                <a:gd name="connsiteY30" fmla="*/ 29125 h 331787"/>
                <a:gd name="connsiteX31" fmla="*/ 92222 w 241300"/>
                <a:gd name="connsiteY31" fmla="*/ 29125 h 331787"/>
                <a:gd name="connsiteX32" fmla="*/ 68615 w 241300"/>
                <a:gd name="connsiteY32" fmla="*/ 31540 h 331787"/>
                <a:gd name="connsiteX33" fmla="*/ 58266 w 241300"/>
                <a:gd name="connsiteY33" fmla="*/ 72755 h 331787"/>
                <a:gd name="connsiteX34" fmla="*/ 99659 w 241300"/>
                <a:gd name="connsiteY34" fmla="*/ 84347 h 331787"/>
                <a:gd name="connsiteX35" fmla="*/ 110008 w 241300"/>
                <a:gd name="connsiteY35" fmla="*/ 43132 h 331787"/>
                <a:gd name="connsiteX36" fmla="*/ 92222 w 241300"/>
                <a:gd name="connsiteY36" fmla="*/ 29125 h 331787"/>
                <a:gd name="connsiteX37" fmla="*/ 120650 w 241300"/>
                <a:gd name="connsiteY37" fmla="*/ 0 h 331787"/>
                <a:gd name="connsiteX38" fmla="*/ 241300 w 241300"/>
                <a:gd name="connsiteY38" fmla="*/ 119857 h 331787"/>
                <a:gd name="connsiteX39" fmla="*/ 120650 w 241300"/>
                <a:gd name="connsiteY39" fmla="*/ 239714 h 331787"/>
                <a:gd name="connsiteX40" fmla="*/ 0 w 241300"/>
                <a:gd name="connsiteY40" fmla="*/ 119857 h 331787"/>
                <a:gd name="connsiteX41" fmla="*/ 120650 w 241300"/>
                <a:gd name="connsiteY41" fmla="*/ 0 h 33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41300" h="331787">
                  <a:moveTo>
                    <a:pt x="84137" y="258762"/>
                  </a:moveTo>
                  <a:lnTo>
                    <a:pt x="157162" y="258762"/>
                  </a:lnTo>
                  <a:lnTo>
                    <a:pt x="120650" y="331787"/>
                  </a:lnTo>
                  <a:close/>
                  <a:moveTo>
                    <a:pt x="164762" y="153134"/>
                  </a:moveTo>
                  <a:cubicBezTo>
                    <a:pt x="157162" y="151194"/>
                    <a:pt x="148755" y="152164"/>
                    <a:pt x="141640" y="156692"/>
                  </a:cubicBezTo>
                  <a:cubicBezTo>
                    <a:pt x="127411" y="164453"/>
                    <a:pt x="122237" y="183855"/>
                    <a:pt x="131292" y="198084"/>
                  </a:cubicBezTo>
                  <a:cubicBezTo>
                    <a:pt x="139053" y="212313"/>
                    <a:pt x="157162" y="217487"/>
                    <a:pt x="172684" y="208432"/>
                  </a:cubicBezTo>
                  <a:cubicBezTo>
                    <a:pt x="186913" y="200671"/>
                    <a:pt x="192087" y="182562"/>
                    <a:pt x="183033" y="167040"/>
                  </a:cubicBezTo>
                  <a:cubicBezTo>
                    <a:pt x="179152" y="159925"/>
                    <a:pt x="172361" y="155075"/>
                    <a:pt x="164762" y="153134"/>
                  </a:cubicBezTo>
                  <a:close/>
                  <a:moveTo>
                    <a:pt x="76537" y="153134"/>
                  </a:moveTo>
                  <a:cubicBezTo>
                    <a:pt x="68938" y="155075"/>
                    <a:pt x="62147" y="159925"/>
                    <a:pt x="58266" y="167040"/>
                  </a:cubicBezTo>
                  <a:cubicBezTo>
                    <a:pt x="49212" y="182562"/>
                    <a:pt x="54386" y="200671"/>
                    <a:pt x="68615" y="208432"/>
                  </a:cubicBezTo>
                  <a:cubicBezTo>
                    <a:pt x="84137" y="217487"/>
                    <a:pt x="102247" y="212313"/>
                    <a:pt x="110008" y="198084"/>
                  </a:cubicBezTo>
                  <a:cubicBezTo>
                    <a:pt x="119062" y="183855"/>
                    <a:pt x="113888" y="164453"/>
                    <a:pt x="99659" y="156692"/>
                  </a:cubicBezTo>
                  <a:cubicBezTo>
                    <a:pt x="92545" y="152164"/>
                    <a:pt x="84137" y="151194"/>
                    <a:pt x="76537" y="153134"/>
                  </a:cubicBezTo>
                  <a:close/>
                  <a:moveTo>
                    <a:pt x="192882" y="88900"/>
                  </a:moveTo>
                  <a:cubicBezTo>
                    <a:pt x="175785" y="88900"/>
                    <a:pt x="161925" y="102404"/>
                    <a:pt x="161925" y="119063"/>
                  </a:cubicBezTo>
                  <a:cubicBezTo>
                    <a:pt x="161925" y="135722"/>
                    <a:pt x="175785" y="149226"/>
                    <a:pt x="192882" y="149226"/>
                  </a:cubicBezTo>
                  <a:cubicBezTo>
                    <a:pt x="209979" y="149226"/>
                    <a:pt x="223839" y="135722"/>
                    <a:pt x="223839" y="119063"/>
                  </a:cubicBezTo>
                  <a:cubicBezTo>
                    <a:pt x="223839" y="102404"/>
                    <a:pt x="209979" y="88900"/>
                    <a:pt x="192882" y="88900"/>
                  </a:cubicBezTo>
                  <a:close/>
                  <a:moveTo>
                    <a:pt x="49213" y="88900"/>
                  </a:moveTo>
                  <a:cubicBezTo>
                    <a:pt x="32554" y="88900"/>
                    <a:pt x="19050" y="102404"/>
                    <a:pt x="19050" y="119063"/>
                  </a:cubicBezTo>
                  <a:cubicBezTo>
                    <a:pt x="19050" y="135722"/>
                    <a:pt x="32554" y="149226"/>
                    <a:pt x="49213" y="149226"/>
                  </a:cubicBezTo>
                  <a:cubicBezTo>
                    <a:pt x="65872" y="149226"/>
                    <a:pt x="79376" y="135722"/>
                    <a:pt x="79376" y="119063"/>
                  </a:cubicBezTo>
                  <a:cubicBezTo>
                    <a:pt x="79376" y="102404"/>
                    <a:pt x="65872" y="88900"/>
                    <a:pt x="49213" y="88900"/>
                  </a:cubicBezTo>
                  <a:close/>
                  <a:moveTo>
                    <a:pt x="149078" y="29125"/>
                  </a:moveTo>
                  <a:cubicBezTo>
                    <a:pt x="141640" y="31218"/>
                    <a:pt x="135172" y="36048"/>
                    <a:pt x="131292" y="43132"/>
                  </a:cubicBezTo>
                  <a:cubicBezTo>
                    <a:pt x="122237" y="57299"/>
                    <a:pt x="127411" y="75331"/>
                    <a:pt x="141640" y="84347"/>
                  </a:cubicBezTo>
                  <a:cubicBezTo>
                    <a:pt x="155869" y="92075"/>
                    <a:pt x="175272" y="86923"/>
                    <a:pt x="183033" y="72755"/>
                  </a:cubicBezTo>
                  <a:cubicBezTo>
                    <a:pt x="192087" y="58587"/>
                    <a:pt x="186913" y="40556"/>
                    <a:pt x="172684" y="31540"/>
                  </a:cubicBezTo>
                  <a:cubicBezTo>
                    <a:pt x="164923" y="27676"/>
                    <a:pt x="156515" y="27032"/>
                    <a:pt x="149078" y="29125"/>
                  </a:cubicBezTo>
                  <a:close/>
                  <a:moveTo>
                    <a:pt x="92222" y="29125"/>
                  </a:moveTo>
                  <a:cubicBezTo>
                    <a:pt x="84784" y="27032"/>
                    <a:pt x="76376" y="27676"/>
                    <a:pt x="68615" y="31540"/>
                  </a:cubicBezTo>
                  <a:cubicBezTo>
                    <a:pt x="54386" y="40556"/>
                    <a:pt x="49212" y="58587"/>
                    <a:pt x="58266" y="72755"/>
                  </a:cubicBezTo>
                  <a:cubicBezTo>
                    <a:pt x="66027" y="86923"/>
                    <a:pt x="85431" y="92075"/>
                    <a:pt x="99659" y="84347"/>
                  </a:cubicBezTo>
                  <a:cubicBezTo>
                    <a:pt x="113888" y="75331"/>
                    <a:pt x="119062" y="57299"/>
                    <a:pt x="110008" y="43132"/>
                  </a:cubicBezTo>
                  <a:cubicBezTo>
                    <a:pt x="106127" y="36048"/>
                    <a:pt x="99660" y="31218"/>
                    <a:pt x="92222" y="29125"/>
                  </a:cubicBezTo>
                  <a:close/>
                  <a:moveTo>
                    <a:pt x="120650" y="0"/>
                  </a:moveTo>
                  <a:cubicBezTo>
                    <a:pt x="187283" y="0"/>
                    <a:pt x="241300" y="53662"/>
                    <a:pt x="241300" y="119857"/>
                  </a:cubicBezTo>
                  <a:cubicBezTo>
                    <a:pt x="241300" y="186052"/>
                    <a:pt x="187283" y="239714"/>
                    <a:pt x="120650" y="239714"/>
                  </a:cubicBezTo>
                  <a:cubicBezTo>
                    <a:pt x="54017" y="239714"/>
                    <a:pt x="0" y="186052"/>
                    <a:pt x="0" y="119857"/>
                  </a:cubicBezTo>
                  <a:cubicBezTo>
                    <a:pt x="0" y="53662"/>
                    <a:pt x="54017" y="0"/>
                    <a:pt x="120650" y="0"/>
                  </a:cubicBez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pic>
        <p:nvPicPr>
          <p:cNvPr id="64" name="图片 63">
            <a:extLst>
              <a:ext uri="{FF2B5EF4-FFF2-40B4-BE49-F238E27FC236}">
                <a16:creationId xmlns:a16="http://schemas.microsoft.com/office/drawing/2014/main" id="{1964AD32-B476-4E07-9311-CCAE589BB6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5C01B4D4-4BDC-45FD-9A69-0A370D63A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7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41" grpId="0"/>
      <p:bldP spid="42" grpId="0"/>
      <p:bldP spid="30" grpId="0"/>
      <p:bldP spid="31" grpId="0"/>
      <p:bldP spid="19" grpId="0"/>
      <p:bldP spid="2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CD14C7FD-E776-4D60-AF56-72230A5D0BA9}"/>
              </a:ext>
            </a:extLst>
          </p:cNvPr>
          <p:cNvSpPr/>
          <p:nvPr/>
        </p:nvSpPr>
        <p:spPr>
          <a:xfrm>
            <a:off x="1149960" y="3844693"/>
            <a:ext cx="1700342" cy="390804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AFF33DA-7011-4009-B187-6D5EB5DA1081}"/>
              </a:ext>
            </a:extLst>
          </p:cNvPr>
          <p:cNvGrpSpPr/>
          <p:nvPr/>
        </p:nvGrpSpPr>
        <p:grpSpPr>
          <a:xfrm>
            <a:off x="5290641" y="1357138"/>
            <a:ext cx="530976" cy="530976"/>
            <a:chOff x="0" y="0"/>
            <a:chExt cx="622534" cy="622534"/>
          </a:xfrm>
        </p:grpSpPr>
        <p:sp>
          <p:nvSpPr>
            <p:cNvPr id="46" name="任意多边形 143">
              <a:extLst>
                <a:ext uri="{FF2B5EF4-FFF2-40B4-BE49-F238E27FC236}">
                  <a16:creationId xmlns:a16="http://schemas.microsoft.com/office/drawing/2014/main" id="{1C684039-DB00-4C9F-A19C-A54772637DC7}"/>
                </a:ext>
              </a:extLst>
            </p:cNvPr>
            <p:cNvSpPr/>
            <p:nvPr/>
          </p:nvSpPr>
          <p:spPr>
            <a:xfrm>
              <a:off x="0" y="0"/>
              <a:ext cx="622534" cy="622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7" name="任意多边形 144">
              <a:extLst>
                <a:ext uri="{FF2B5EF4-FFF2-40B4-BE49-F238E27FC236}">
                  <a16:creationId xmlns:a16="http://schemas.microsoft.com/office/drawing/2014/main" id="{6AD832EE-6B4F-4533-B81A-6661665C6E47}"/>
                </a:ext>
              </a:extLst>
            </p:cNvPr>
            <p:cNvSpPr/>
            <p:nvPr/>
          </p:nvSpPr>
          <p:spPr>
            <a:xfrm>
              <a:off x="179079" y="187892"/>
              <a:ext cx="264375" cy="246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600" extrusionOk="0">
                  <a:moveTo>
                    <a:pt x="19357" y="12343"/>
                  </a:moveTo>
                  <a:lnTo>
                    <a:pt x="17854" y="12343"/>
                  </a:lnTo>
                  <a:cubicBezTo>
                    <a:pt x="17102" y="11379"/>
                    <a:pt x="16048" y="10836"/>
                    <a:pt x="14882" y="10800"/>
                  </a:cubicBezTo>
                  <a:cubicBezTo>
                    <a:pt x="15465" y="9896"/>
                    <a:pt x="15790" y="8811"/>
                    <a:pt x="15790" y="7714"/>
                  </a:cubicBezTo>
                  <a:cubicBezTo>
                    <a:pt x="15790" y="7449"/>
                    <a:pt x="15768" y="7184"/>
                    <a:pt x="15734" y="6919"/>
                  </a:cubicBezTo>
                  <a:cubicBezTo>
                    <a:pt x="16216" y="7100"/>
                    <a:pt x="16710" y="7196"/>
                    <a:pt x="17226" y="7196"/>
                  </a:cubicBezTo>
                  <a:cubicBezTo>
                    <a:pt x="18740" y="7196"/>
                    <a:pt x="19906" y="6171"/>
                    <a:pt x="20142" y="6171"/>
                  </a:cubicBezTo>
                  <a:cubicBezTo>
                    <a:pt x="21566" y="6171"/>
                    <a:pt x="21532" y="9450"/>
                    <a:pt x="21532" y="10426"/>
                  </a:cubicBezTo>
                  <a:cubicBezTo>
                    <a:pt x="21532" y="11764"/>
                    <a:pt x="20478" y="12343"/>
                    <a:pt x="19357" y="12343"/>
                  </a:cubicBezTo>
                  <a:close/>
                  <a:moveTo>
                    <a:pt x="17226" y="6171"/>
                  </a:moveTo>
                  <a:cubicBezTo>
                    <a:pt x="15645" y="6171"/>
                    <a:pt x="14355" y="4785"/>
                    <a:pt x="14355" y="3086"/>
                  </a:cubicBezTo>
                  <a:cubicBezTo>
                    <a:pt x="14355" y="1386"/>
                    <a:pt x="15645" y="0"/>
                    <a:pt x="17226" y="0"/>
                  </a:cubicBezTo>
                  <a:cubicBezTo>
                    <a:pt x="18807" y="0"/>
                    <a:pt x="20097" y="1386"/>
                    <a:pt x="20097" y="3086"/>
                  </a:cubicBezTo>
                  <a:cubicBezTo>
                    <a:pt x="20097" y="4785"/>
                    <a:pt x="18807" y="6171"/>
                    <a:pt x="17226" y="6171"/>
                  </a:cubicBezTo>
                  <a:close/>
                  <a:moveTo>
                    <a:pt x="10766" y="12343"/>
                  </a:moveTo>
                  <a:cubicBezTo>
                    <a:pt x="8388" y="12343"/>
                    <a:pt x="6459" y="10270"/>
                    <a:pt x="6459" y="7714"/>
                  </a:cubicBezTo>
                  <a:cubicBezTo>
                    <a:pt x="6459" y="5159"/>
                    <a:pt x="8388" y="3086"/>
                    <a:pt x="10766" y="3086"/>
                  </a:cubicBezTo>
                  <a:cubicBezTo>
                    <a:pt x="13144" y="3086"/>
                    <a:pt x="15073" y="5159"/>
                    <a:pt x="15073" y="7714"/>
                  </a:cubicBezTo>
                  <a:cubicBezTo>
                    <a:pt x="15073" y="10270"/>
                    <a:pt x="13144" y="12343"/>
                    <a:pt x="10766" y="12343"/>
                  </a:cubicBezTo>
                  <a:close/>
                  <a:moveTo>
                    <a:pt x="15667" y="21600"/>
                  </a:moveTo>
                  <a:lnTo>
                    <a:pt x="5865" y="21600"/>
                  </a:lnTo>
                  <a:cubicBezTo>
                    <a:pt x="4071" y="21600"/>
                    <a:pt x="2871" y="20431"/>
                    <a:pt x="2871" y="18478"/>
                  </a:cubicBezTo>
                  <a:cubicBezTo>
                    <a:pt x="2871" y="15754"/>
                    <a:pt x="3465" y="11571"/>
                    <a:pt x="6751" y="11571"/>
                  </a:cubicBezTo>
                  <a:cubicBezTo>
                    <a:pt x="7132" y="11571"/>
                    <a:pt x="8523" y="13247"/>
                    <a:pt x="10766" y="13247"/>
                  </a:cubicBezTo>
                  <a:cubicBezTo>
                    <a:pt x="13009" y="13247"/>
                    <a:pt x="14400" y="11571"/>
                    <a:pt x="14781" y="11571"/>
                  </a:cubicBezTo>
                  <a:cubicBezTo>
                    <a:pt x="18067" y="11571"/>
                    <a:pt x="18661" y="15754"/>
                    <a:pt x="18661" y="18478"/>
                  </a:cubicBezTo>
                  <a:cubicBezTo>
                    <a:pt x="18661" y="20431"/>
                    <a:pt x="17461" y="21600"/>
                    <a:pt x="15667" y="21600"/>
                  </a:cubicBezTo>
                  <a:close/>
                  <a:moveTo>
                    <a:pt x="4306" y="6171"/>
                  </a:moveTo>
                  <a:cubicBezTo>
                    <a:pt x="2725" y="6171"/>
                    <a:pt x="1435" y="4785"/>
                    <a:pt x="1435" y="3086"/>
                  </a:cubicBezTo>
                  <a:cubicBezTo>
                    <a:pt x="1435" y="1386"/>
                    <a:pt x="2725" y="0"/>
                    <a:pt x="4306" y="0"/>
                  </a:cubicBezTo>
                  <a:cubicBezTo>
                    <a:pt x="5887" y="0"/>
                    <a:pt x="7177" y="1386"/>
                    <a:pt x="7177" y="3086"/>
                  </a:cubicBezTo>
                  <a:cubicBezTo>
                    <a:pt x="7177" y="4785"/>
                    <a:pt x="5887" y="6171"/>
                    <a:pt x="4306" y="6171"/>
                  </a:cubicBezTo>
                  <a:close/>
                  <a:moveTo>
                    <a:pt x="3678" y="12343"/>
                  </a:moveTo>
                  <a:lnTo>
                    <a:pt x="2175" y="12343"/>
                  </a:lnTo>
                  <a:cubicBezTo>
                    <a:pt x="1054" y="12343"/>
                    <a:pt x="0" y="11764"/>
                    <a:pt x="0" y="10426"/>
                  </a:cubicBezTo>
                  <a:cubicBezTo>
                    <a:pt x="0" y="9450"/>
                    <a:pt x="-34" y="6171"/>
                    <a:pt x="1390" y="6171"/>
                  </a:cubicBezTo>
                  <a:cubicBezTo>
                    <a:pt x="1626" y="6171"/>
                    <a:pt x="2792" y="7196"/>
                    <a:pt x="4306" y="7196"/>
                  </a:cubicBezTo>
                  <a:cubicBezTo>
                    <a:pt x="4822" y="7196"/>
                    <a:pt x="5316" y="7100"/>
                    <a:pt x="5798" y="6919"/>
                  </a:cubicBezTo>
                  <a:cubicBezTo>
                    <a:pt x="5764" y="7184"/>
                    <a:pt x="5742" y="7449"/>
                    <a:pt x="5742" y="7714"/>
                  </a:cubicBezTo>
                  <a:cubicBezTo>
                    <a:pt x="5742" y="8811"/>
                    <a:pt x="6067" y="9896"/>
                    <a:pt x="6650" y="10800"/>
                  </a:cubicBezTo>
                  <a:cubicBezTo>
                    <a:pt x="5484" y="10836"/>
                    <a:pt x="4430" y="11379"/>
                    <a:pt x="3678" y="1234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6" name="任意多边形 103">
            <a:extLst>
              <a:ext uri="{FF2B5EF4-FFF2-40B4-BE49-F238E27FC236}">
                <a16:creationId xmlns:a16="http://schemas.microsoft.com/office/drawing/2014/main" id="{CDA6CE0F-D1CA-464E-8659-927630A0EC9E}"/>
              </a:ext>
            </a:extLst>
          </p:cNvPr>
          <p:cNvSpPr/>
          <p:nvPr/>
        </p:nvSpPr>
        <p:spPr>
          <a:xfrm rot="10800000" flipH="1">
            <a:off x="4162906" y="1502173"/>
            <a:ext cx="776436" cy="240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DCDEE0"/>
            </a:solidFill>
            <a:prstDash val="solid"/>
            <a:miter lim="400000"/>
            <a:headEnd type="oval" w="med" len="med"/>
            <a:tailEnd type="oval" w="med" len="med"/>
          </a:ln>
          <a:effec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AC38606-36D7-4C00-A63C-AAE1AB20D243}"/>
              </a:ext>
            </a:extLst>
          </p:cNvPr>
          <p:cNvGrpSpPr/>
          <p:nvPr/>
        </p:nvGrpSpPr>
        <p:grpSpPr>
          <a:xfrm>
            <a:off x="5978505" y="1324765"/>
            <a:ext cx="2015536" cy="595721"/>
            <a:chOff x="719666" y="2048993"/>
            <a:chExt cx="3288101" cy="723852"/>
          </a:xfrm>
        </p:grpSpPr>
        <p:sp>
          <p:nvSpPr>
            <p:cNvPr id="44" name="文本框 141">
              <a:extLst>
                <a:ext uri="{FF2B5EF4-FFF2-40B4-BE49-F238E27FC236}">
                  <a16:creationId xmlns:a16="http://schemas.microsoft.com/office/drawing/2014/main" id="{9276C8C9-BC11-4471-A865-8594745D81C8}"/>
                </a:ext>
              </a:extLst>
            </p:cNvPr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 fontScale="85000" lnSpcReduction="10000"/>
            </a:bodyPr>
            <a:lstStyle/>
            <a:p>
              <a:pPr algn="r" defTabSz="914333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  <a:endParaRPr lang="zh-CN" altLang="en-US" sz="1100" dirty="0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98C1B059-A6E7-4E0D-8D53-7AF63A7D128B}"/>
                </a:ext>
              </a:extLst>
            </p:cNvPr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algn="r" defTabSz="914333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1"/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83957A2A-7A72-4C6D-83F5-A682EE0329CE}"/>
              </a:ext>
            </a:extLst>
          </p:cNvPr>
          <p:cNvGrpSpPr/>
          <p:nvPr/>
        </p:nvGrpSpPr>
        <p:grpSpPr>
          <a:xfrm>
            <a:off x="5290641" y="1958706"/>
            <a:ext cx="530977" cy="530977"/>
            <a:chOff x="0" y="0"/>
            <a:chExt cx="622534" cy="622534"/>
          </a:xfrm>
        </p:grpSpPr>
        <p:sp>
          <p:nvSpPr>
            <p:cNvPr id="42" name="任意多边形 139">
              <a:extLst>
                <a:ext uri="{FF2B5EF4-FFF2-40B4-BE49-F238E27FC236}">
                  <a16:creationId xmlns:a16="http://schemas.microsoft.com/office/drawing/2014/main" id="{BE18DB54-79DC-43EE-8FAA-303859F04B25}"/>
                </a:ext>
              </a:extLst>
            </p:cNvPr>
            <p:cNvSpPr/>
            <p:nvPr/>
          </p:nvSpPr>
          <p:spPr>
            <a:xfrm>
              <a:off x="0" y="0"/>
              <a:ext cx="622534" cy="622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43" name="任意多边形 140">
              <a:extLst>
                <a:ext uri="{FF2B5EF4-FFF2-40B4-BE49-F238E27FC236}">
                  <a16:creationId xmlns:a16="http://schemas.microsoft.com/office/drawing/2014/main" id="{46C375BB-572B-415B-9F6C-727F70DE0A74}"/>
                </a:ext>
              </a:extLst>
            </p:cNvPr>
            <p:cNvSpPr/>
            <p:nvPr/>
          </p:nvSpPr>
          <p:spPr>
            <a:xfrm>
              <a:off x="189907" y="206088"/>
              <a:ext cx="242719" cy="210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60" y="2077"/>
                  </a:moveTo>
                  <a:cubicBezTo>
                    <a:pt x="20160" y="1856"/>
                    <a:pt x="19991" y="1662"/>
                    <a:pt x="19800" y="1662"/>
                  </a:cubicBezTo>
                  <a:lnTo>
                    <a:pt x="1800" y="1662"/>
                  </a:lnTo>
                  <a:cubicBezTo>
                    <a:pt x="1609" y="1662"/>
                    <a:pt x="1440" y="1856"/>
                    <a:pt x="1440" y="2077"/>
                  </a:cubicBezTo>
                  <a:lnTo>
                    <a:pt x="1440" y="12877"/>
                  </a:lnTo>
                  <a:cubicBezTo>
                    <a:pt x="1440" y="13098"/>
                    <a:pt x="1609" y="13292"/>
                    <a:pt x="1800" y="13292"/>
                  </a:cubicBezTo>
                  <a:lnTo>
                    <a:pt x="19800" y="13292"/>
                  </a:lnTo>
                  <a:cubicBezTo>
                    <a:pt x="19991" y="13292"/>
                    <a:pt x="20160" y="13098"/>
                    <a:pt x="20160" y="12877"/>
                  </a:cubicBezTo>
                  <a:cubicBezTo>
                    <a:pt x="20160" y="12877"/>
                    <a:pt x="20160" y="2077"/>
                    <a:pt x="20160" y="2077"/>
                  </a:cubicBezTo>
                  <a:close/>
                  <a:moveTo>
                    <a:pt x="21600" y="16200"/>
                  </a:moveTo>
                  <a:cubicBezTo>
                    <a:pt x="21600" y="17342"/>
                    <a:pt x="20790" y="18277"/>
                    <a:pt x="19800" y="18277"/>
                  </a:cubicBezTo>
                  <a:lnTo>
                    <a:pt x="13680" y="18277"/>
                  </a:lnTo>
                  <a:cubicBezTo>
                    <a:pt x="13680" y="19380"/>
                    <a:pt x="14400" y="20315"/>
                    <a:pt x="14400" y="20769"/>
                  </a:cubicBezTo>
                  <a:cubicBezTo>
                    <a:pt x="14400" y="21224"/>
                    <a:pt x="14074" y="21600"/>
                    <a:pt x="13680" y="21600"/>
                  </a:cubicBezTo>
                  <a:lnTo>
                    <a:pt x="7920" y="21600"/>
                  </a:lnTo>
                  <a:cubicBezTo>
                    <a:pt x="7526" y="21600"/>
                    <a:pt x="7200" y="21224"/>
                    <a:pt x="7200" y="20769"/>
                  </a:cubicBezTo>
                  <a:cubicBezTo>
                    <a:pt x="7200" y="20289"/>
                    <a:pt x="7920" y="19406"/>
                    <a:pt x="7920" y="18277"/>
                  </a:cubicBezTo>
                  <a:lnTo>
                    <a:pt x="1800" y="18277"/>
                  </a:lnTo>
                  <a:cubicBezTo>
                    <a:pt x="810" y="18277"/>
                    <a:pt x="0" y="17342"/>
                    <a:pt x="0" y="16200"/>
                  </a:cubicBezTo>
                  <a:lnTo>
                    <a:pt x="0" y="2077"/>
                  </a:lnTo>
                  <a:cubicBezTo>
                    <a:pt x="0" y="935"/>
                    <a:pt x="810" y="0"/>
                    <a:pt x="1800" y="0"/>
                  </a:cubicBezTo>
                  <a:lnTo>
                    <a:pt x="19800" y="0"/>
                  </a:lnTo>
                  <a:cubicBezTo>
                    <a:pt x="20790" y="0"/>
                    <a:pt x="21600" y="935"/>
                    <a:pt x="21600" y="2077"/>
                  </a:cubicBezTo>
                  <a:cubicBezTo>
                    <a:pt x="21600" y="2077"/>
                    <a:pt x="21600" y="16200"/>
                    <a:pt x="21600" y="162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9" name="任意多边形 106">
            <a:extLst>
              <a:ext uri="{FF2B5EF4-FFF2-40B4-BE49-F238E27FC236}">
                <a16:creationId xmlns:a16="http://schemas.microsoft.com/office/drawing/2014/main" id="{29C74A47-A571-4446-B13B-40787E1414AE}"/>
              </a:ext>
            </a:extLst>
          </p:cNvPr>
          <p:cNvSpPr/>
          <p:nvPr/>
        </p:nvSpPr>
        <p:spPr>
          <a:xfrm rot="10800000" flipH="1">
            <a:off x="3837790" y="2166748"/>
            <a:ext cx="1101551" cy="1148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DCDEE0"/>
            </a:solidFill>
            <a:prstDash val="solid"/>
            <a:miter lim="400000"/>
            <a:headEnd type="oval" w="med" len="med"/>
            <a:tailEnd type="oval" w="med" len="med"/>
          </a:ln>
          <a:effec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69F60637-924B-4DA9-97B3-B14A19B1DA27}"/>
              </a:ext>
            </a:extLst>
          </p:cNvPr>
          <p:cNvGrpSpPr/>
          <p:nvPr/>
        </p:nvGrpSpPr>
        <p:grpSpPr>
          <a:xfrm>
            <a:off x="5978505" y="1926334"/>
            <a:ext cx="2015536" cy="595721"/>
            <a:chOff x="719666" y="2048993"/>
            <a:chExt cx="3288101" cy="723852"/>
          </a:xfrm>
        </p:grpSpPr>
        <p:sp>
          <p:nvSpPr>
            <p:cNvPr id="40" name="文本框 137">
              <a:extLst>
                <a:ext uri="{FF2B5EF4-FFF2-40B4-BE49-F238E27FC236}">
                  <a16:creationId xmlns:a16="http://schemas.microsoft.com/office/drawing/2014/main" id="{50F4CF66-F917-4A91-BC88-ED7954D473EC}"/>
                </a:ext>
              </a:extLst>
            </p:cNvPr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 fontScale="85000" lnSpcReduction="10000"/>
            </a:bodyPr>
            <a:lstStyle/>
            <a:p>
              <a:pPr algn="r" defTabSz="914333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93007B2C-DE9A-4D3E-8625-78A9474576CB}"/>
                </a:ext>
              </a:extLst>
            </p:cNvPr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algn="r" defTabSz="914333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</p:grpSp>
      <p:sp>
        <p:nvSpPr>
          <p:cNvPr id="11" name="任意多边形 108">
            <a:extLst>
              <a:ext uri="{FF2B5EF4-FFF2-40B4-BE49-F238E27FC236}">
                <a16:creationId xmlns:a16="http://schemas.microsoft.com/office/drawing/2014/main" id="{18352FC0-FBCB-4993-81D5-03ED44BE1DE1}"/>
              </a:ext>
            </a:extLst>
          </p:cNvPr>
          <p:cNvSpPr/>
          <p:nvPr/>
        </p:nvSpPr>
        <p:spPr>
          <a:xfrm rot="10800000" flipH="1">
            <a:off x="3400593" y="2717197"/>
            <a:ext cx="1538750" cy="2171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DCDEE0"/>
            </a:solidFill>
            <a:prstDash val="solid"/>
            <a:miter lim="400000"/>
            <a:headEnd type="oval" w="med" len="med"/>
            <a:tailEnd type="oval" w="med" len="med"/>
          </a:ln>
          <a:effec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31D7CB3-F149-4897-8F0B-4E718548E2EF}"/>
              </a:ext>
            </a:extLst>
          </p:cNvPr>
          <p:cNvGrpSpPr/>
          <p:nvPr/>
        </p:nvGrpSpPr>
        <p:grpSpPr>
          <a:xfrm>
            <a:off x="5978505" y="2527903"/>
            <a:ext cx="2015536" cy="595721"/>
            <a:chOff x="719666" y="2048993"/>
            <a:chExt cx="3288101" cy="723852"/>
          </a:xfrm>
        </p:grpSpPr>
        <p:sp>
          <p:nvSpPr>
            <p:cNvPr id="38" name="文本框 135">
              <a:extLst>
                <a:ext uri="{FF2B5EF4-FFF2-40B4-BE49-F238E27FC236}">
                  <a16:creationId xmlns:a16="http://schemas.microsoft.com/office/drawing/2014/main" id="{3EF7DBD2-E774-41E5-9184-DC2E2ADC1930}"/>
                </a:ext>
              </a:extLst>
            </p:cNvPr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 fontScale="85000" lnSpcReduction="10000"/>
            </a:bodyPr>
            <a:lstStyle/>
            <a:p>
              <a:pPr algn="r" defTabSz="914333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  <a:endParaRPr lang="zh-CN" altLang="en-US" sz="1100" dirty="0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0C134215-8866-4138-9DC4-A0E2924057AF}"/>
                </a:ext>
              </a:extLst>
            </p:cNvPr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algn="r" defTabSz="914333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8538D21-80FB-4A3E-81D4-38665164A93C}"/>
              </a:ext>
            </a:extLst>
          </p:cNvPr>
          <p:cNvGrpSpPr/>
          <p:nvPr/>
        </p:nvGrpSpPr>
        <p:grpSpPr>
          <a:xfrm>
            <a:off x="5290641" y="2560275"/>
            <a:ext cx="530977" cy="530977"/>
            <a:chOff x="0" y="0"/>
            <a:chExt cx="622534" cy="622534"/>
          </a:xfrm>
        </p:grpSpPr>
        <p:sp>
          <p:nvSpPr>
            <p:cNvPr id="36" name="任意多边形 133">
              <a:extLst>
                <a:ext uri="{FF2B5EF4-FFF2-40B4-BE49-F238E27FC236}">
                  <a16:creationId xmlns:a16="http://schemas.microsoft.com/office/drawing/2014/main" id="{1C0A0868-33D3-48C1-8159-847CEC32074B}"/>
                </a:ext>
              </a:extLst>
            </p:cNvPr>
            <p:cNvSpPr/>
            <p:nvPr/>
          </p:nvSpPr>
          <p:spPr>
            <a:xfrm>
              <a:off x="0" y="0"/>
              <a:ext cx="622534" cy="622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任意多边形 134">
              <a:extLst>
                <a:ext uri="{FF2B5EF4-FFF2-40B4-BE49-F238E27FC236}">
                  <a16:creationId xmlns:a16="http://schemas.microsoft.com/office/drawing/2014/main" id="{148749F5-57DF-4323-9DD9-4A87A7344872}"/>
                </a:ext>
              </a:extLst>
            </p:cNvPr>
            <p:cNvSpPr/>
            <p:nvPr/>
          </p:nvSpPr>
          <p:spPr>
            <a:xfrm>
              <a:off x="171454" y="188930"/>
              <a:ext cx="279625" cy="24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12" y="14657"/>
                  </a:moveTo>
                  <a:cubicBezTo>
                    <a:pt x="19912" y="13596"/>
                    <a:pt x="19153" y="12729"/>
                    <a:pt x="18225" y="12729"/>
                  </a:cubicBezTo>
                  <a:cubicBezTo>
                    <a:pt x="17297" y="12729"/>
                    <a:pt x="16537" y="13596"/>
                    <a:pt x="16537" y="14657"/>
                  </a:cubicBezTo>
                  <a:cubicBezTo>
                    <a:pt x="16537" y="15718"/>
                    <a:pt x="17297" y="16586"/>
                    <a:pt x="18225" y="16586"/>
                  </a:cubicBezTo>
                  <a:cubicBezTo>
                    <a:pt x="19153" y="16586"/>
                    <a:pt x="19912" y="15718"/>
                    <a:pt x="19912" y="14657"/>
                  </a:cubicBezTo>
                  <a:close/>
                  <a:moveTo>
                    <a:pt x="16158" y="10800"/>
                  </a:moveTo>
                  <a:lnTo>
                    <a:pt x="15219" y="6497"/>
                  </a:lnTo>
                  <a:cubicBezTo>
                    <a:pt x="15187" y="6364"/>
                    <a:pt x="14977" y="6171"/>
                    <a:pt x="14850" y="6171"/>
                  </a:cubicBezTo>
                  <a:lnTo>
                    <a:pt x="6750" y="6171"/>
                  </a:lnTo>
                  <a:cubicBezTo>
                    <a:pt x="6623" y="6171"/>
                    <a:pt x="6413" y="6364"/>
                    <a:pt x="6381" y="6497"/>
                  </a:cubicBezTo>
                  <a:lnTo>
                    <a:pt x="5442" y="10800"/>
                  </a:lnTo>
                  <a:cubicBezTo>
                    <a:pt x="5442" y="10800"/>
                    <a:pt x="16158" y="10800"/>
                    <a:pt x="16158" y="10800"/>
                  </a:cubicBezTo>
                  <a:close/>
                  <a:moveTo>
                    <a:pt x="5063" y="14657"/>
                  </a:moveTo>
                  <a:cubicBezTo>
                    <a:pt x="5063" y="13596"/>
                    <a:pt x="4303" y="12729"/>
                    <a:pt x="3375" y="12729"/>
                  </a:cubicBezTo>
                  <a:cubicBezTo>
                    <a:pt x="2447" y="12729"/>
                    <a:pt x="1688" y="13596"/>
                    <a:pt x="1688" y="14657"/>
                  </a:cubicBezTo>
                  <a:cubicBezTo>
                    <a:pt x="1688" y="15718"/>
                    <a:pt x="2447" y="16586"/>
                    <a:pt x="3375" y="16586"/>
                  </a:cubicBezTo>
                  <a:cubicBezTo>
                    <a:pt x="4303" y="16586"/>
                    <a:pt x="5063" y="15718"/>
                    <a:pt x="5063" y="14657"/>
                  </a:cubicBezTo>
                  <a:close/>
                  <a:moveTo>
                    <a:pt x="21600" y="13500"/>
                  </a:moveTo>
                  <a:lnTo>
                    <a:pt x="21600" y="18129"/>
                  </a:lnTo>
                  <a:cubicBezTo>
                    <a:pt x="21600" y="18346"/>
                    <a:pt x="21452" y="18514"/>
                    <a:pt x="21262" y="18514"/>
                  </a:cubicBezTo>
                  <a:lnTo>
                    <a:pt x="20250" y="18514"/>
                  </a:lnTo>
                  <a:lnTo>
                    <a:pt x="20250" y="19286"/>
                  </a:lnTo>
                  <a:cubicBezTo>
                    <a:pt x="20250" y="20563"/>
                    <a:pt x="19343" y="21600"/>
                    <a:pt x="18225" y="21600"/>
                  </a:cubicBezTo>
                  <a:cubicBezTo>
                    <a:pt x="17107" y="21600"/>
                    <a:pt x="16200" y="20563"/>
                    <a:pt x="16200" y="19286"/>
                  </a:cubicBezTo>
                  <a:lnTo>
                    <a:pt x="16200" y="18514"/>
                  </a:lnTo>
                  <a:lnTo>
                    <a:pt x="5400" y="18514"/>
                  </a:lnTo>
                  <a:lnTo>
                    <a:pt x="5400" y="19286"/>
                  </a:lnTo>
                  <a:cubicBezTo>
                    <a:pt x="5400" y="20563"/>
                    <a:pt x="4493" y="21600"/>
                    <a:pt x="3375" y="21600"/>
                  </a:cubicBezTo>
                  <a:cubicBezTo>
                    <a:pt x="2257" y="21600"/>
                    <a:pt x="1350" y="20563"/>
                    <a:pt x="1350" y="19286"/>
                  </a:cubicBezTo>
                  <a:lnTo>
                    <a:pt x="1350" y="18514"/>
                  </a:lnTo>
                  <a:lnTo>
                    <a:pt x="338" y="18514"/>
                  </a:lnTo>
                  <a:cubicBezTo>
                    <a:pt x="148" y="18514"/>
                    <a:pt x="0" y="18346"/>
                    <a:pt x="0" y="18129"/>
                  </a:cubicBezTo>
                  <a:lnTo>
                    <a:pt x="0" y="13500"/>
                  </a:lnTo>
                  <a:cubicBezTo>
                    <a:pt x="0" y="12005"/>
                    <a:pt x="1055" y="10800"/>
                    <a:pt x="2363" y="10800"/>
                  </a:cubicBezTo>
                  <a:lnTo>
                    <a:pt x="2658" y="10800"/>
                  </a:lnTo>
                  <a:lnTo>
                    <a:pt x="3765" y="5750"/>
                  </a:lnTo>
                  <a:cubicBezTo>
                    <a:pt x="4092" y="4231"/>
                    <a:pt x="5379" y="3086"/>
                    <a:pt x="6750" y="3086"/>
                  </a:cubicBezTo>
                  <a:lnTo>
                    <a:pt x="8100" y="3086"/>
                  </a:lnTo>
                  <a:lnTo>
                    <a:pt x="8100" y="386"/>
                  </a:lnTo>
                  <a:cubicBezTo>
                    <a:pt x="8100" y="169"/>
                    <a:pt x="8248" y="0"/>
                    <a:pt x="8438" y="0"/>
                  </a:cubicBezTo>
                  <a:lnTo>
                    <a:pt x="13162" y="0"/>
                  </a:lnTo>
                  <a:cubicBezTo>
                    <a:pt x="13352" y="0"/>
                    <a:pt x="13500" y="169"/>
                    <a:pt x="13500" y="386"/>
                  </a:cubicBezTo>
                  <a:lnTo>
                    <a:pt x="13500" y="3086"/>
                  </a:lnTo>
                  <a:lnTo>
                    <a:pt x="14850" y="3086"/>
                  </a:lnTo>
                  <a:cubicBezTo>
                    <a:pt x="16221" y="3086"/>
                    <a:pt x="17508" y="4231"/>
                    <a:pt x="17835" y="5750"/>
                  </a:cubicBezTo>
                  <a:lnTo>
                    <a:pt x="18942" y="10800"/>
                  </a:lnTo>
                  <a:lnTo>
                    <a:pt x="19237" y="10800"/>
                  </a:lnTo>
                  <a:cubicBezTo>
                    <a:pt x="20545" y="10800"/>
                    <a:pt x="21600" y="12005"/>
                    <a:pt x="21600" y="135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599682" y="1135026"/>
            <a:ext cx="2168241" cy="2950671"/>
            <a:chOff x="1599682" y="1135026"/>
            <a:chExt cx="2168241" cy="2950671"/>
          </a:xfrm>
        </p:grpSpPr>
        <p:sp>
          <p:nvSpPr>
            <p:cNvPr id="29" name="任意多边形 126">
              <a:extLst>
                <a:ext uri="{FF2B5EF4-FFF2-40B4-BE49-F238E27FC236}">
                  <a16:creationId xmlns:a16="http://schemas.microsoft.com/office/drawing/2014/main" id="{27ADC89B-5C8F-4D7F-947E-0173F4640018}"/>
                </a:ext>
              </a:extLst>
            </p:cNvPr>
            <p:cNvSpPr/>
            <p:nvPr/>
          </p:nvSpPr>
          <p:spPr>
            <a:xfrm rot="2379804">
              <a:off x="1599682" y="1179623"/>
              <a:ext cx="1421604" cy="2906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96" y="19976"/>
                  </a:moveTo>
                  <a:lnTo>
                    <a:pt x="18704" y="19976"/>
                  </a:lnTo>
                  <a:lnTo>
                    <a:pt x="18704" y="1624"/>
                  </a:lnTo>
                  <a:lnTo>
                    <a:pt x="2896" y="1624"/>
                  </a:lnTo>
                  <a:cubicBezTo>
                    <a:pt x="2896" y="1624"/>
                    <a:pt x="2896" y="19976"/>
                    <a:pt x="2896" y="19976"/>
                  </a:cubicBezTo>
                  <a:close/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tx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任意多边形 127">
              <a:extLst>
                <a:ext uri="{FF2B5EF4-FFF2-40B4-BE49-F238E27FC236}">
                  <a16:creationId xmlns:a16="http://schemas.microsoft.com/office/drawing/2014/main" id="{A52DC335-834E-4235-83EC-0241ED79FB88}"/>
                </a:ext>
              </a:extLst>
            </p:cNvPr>
            <p:cNvSpPr/>
            <p:nvPr/>
          </p:nvSpPr>
          <p:spPr>
            <a:xfrm rot="2379804">
              <a:off x="3073572" y="1135026"/>
              <a:ext cx="694351" cy="393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tx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1" name="任意多边形 128">
            <a:extLst>
              <a:ext uri="{FF2B5EF4-FFF2-40B4-BE49-F238E27FC236}">
                <a16:creationId xmlns:a16="http://schemas.microsoft.com/office/drawing/2014/main" id="{5ECF2B45-484D-47D8-9BEB-117F46E8C34F}"/>
              </a:ext>
            </a:extLst>
          </p:cNvPr>
          <p:cNvSpPr/>
          <p:nvPr/>
        </p:nvSpPr>
        <p:spPr>
          <a:xfrm rot="2379804">
            <a:off x="2461715" y="1693502"/>
            <a:ext cx="910716" cy="3860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2" name="任意多边形 129">
            <a:extLst>
              <a:ext uri="{FF2B5EF4-FFF2-40B4-BE49-F238E27FC236}">
                <a16:creationId xmlns:a16="http://schemas.microsoft.com/office/drawing/2014/main" id="{D1BE3047-219D-431C-9DE8-3D456DCA012D}"/>
              </a:ext>
            </a:extLst>
          </p:cNvPr>
          <p:cNvSpPr/>
          <p:nvPr/>
        </p:nvSpPr>
        <p:spPr>
          <a:xfrm rot="2379804">
            <a:off x="2159657" y="2057806"/>
            <a:ext cx="910716" cy="3860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任意多边形 130">
            <a:extLst>
              <a:ext uri="{FF2B5EF4-FFF2-40B4-BE49-F238E27FC236}">
                <a16:creationId xmlns:a16="http://schemas.microsoft.com/office/drawing/2014/main" id="{31DEDFFD-E7B0-4D4D-A556-7C968E28C8BB}"/>
              </a:ext>
            </a:extLst>
          </p:cNvPr>
          <p:cNvSpPr/>
          <p:nvPr/>
        </p:nvSpPr>
        <p:spPr>
          <a:xfrm rot="2379804">
            <a:off x="1555541" y="2786414"/>
            <a:ext cx="910716" cy="3860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任意多边形 131">
            <a:extLst>
              <a:ext uri="{FF2B5EF4-FFF2-40B4-BE49-F238E27FC236}">
                <a16:creationId xmlns:a16="http://schemas.microsoft.com/office/drawing/2014/main" id="{F94C2993-1171-49B2-953A-037B24517EF4}"/>
              </a:ext>
            </a:extLst>
          </p:cNvPr>
          <p:cNvSpPr/>
          <p:nvPr/>
        </p:nvSpPr>
        <p:spPr>
          <a:xfrm rot="2379804">
            <a:off x="1253483" y="3150717"/>
            <a:ext cx="910716" cy="3860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5" name="任意多边形 132">
            <a:extLst>
              <a:ext uri="{FF2B5EF4-FFF2-40B4-BE49-F238E27FC236}">
                <a16:creationId xmlns:a16="http://schemas.microsoft.com/office/drawing/2014/main" id="{327C0F8D-A276-4F53-BBA7-BBCA231C04A6}"/>
              </a:ext>
            </a:extLst>
          </p:cNvPr>
          <p:cNvSpPr/>
          <p:nvPr/>
        </p:nvSpPr>
        <p:spPr>
          <a:xfrm rot="2379804">
            <a:off x="1857599" y="2422110"/>
            <a:ext cx="910716" cy="3860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4E429E3-C96F-4EA2-B48D-50EF48184485}"/>
              </a:ext>
            </a:extLst>
          </p:cNvPr>
          <p:cNvGrpSpPr/>
          <p:nvPr/>
        </p:nvGrpSpPr>
        <p:grpSpPr>
          <a:xfrm>
            <a:off x="5290641" y="3161844"/>
            <a:ext cx="530977" cy="530977"/>
            <a:chOff x="0" y="0"/>
            <a:chExt cx="622534" cy="622534"/>
          </a:xfrm>
        </p:grpSpPr>
        <p:sp>
          <p:nvSpPr>
            <p:cNvPr id="27" name="任意多边形 124">
              <a:extLst>
                <a:ext uri="{FF2B5EF4-FFF2-40B4-BE49-F238E27FC236}">
                  <a16:creationId xmlns:a16="http://schemas.microsoft.com/office/drawing/2014/main" id="{C4930993-39DF-44E3-B8F7-7EF4FEBDB0C9}"/>
                </a:ext>
              </a:extLst>
            </p:cNvPr>
            <p:cNvSpPr/>
            <p:nvPr/>
          </p:nvSpPr>
          <p:spPr>
            <a:xfrm>
              <a:off x="0" y="0"/>
              <a:ext cx="622534" cy="622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任意多边形 125">
              <a:extLst>
                <a:ext uri="{FF2B5EF4-FFF2-40B4-BE49-F238E27FC236}">
                  <a16:creationId xmlns:a16="http://schemas.microsoft.com/office/drawing/2014/main" id="{EFF7DD36-1CF7-4496-971C-5C563D3C06EC}"/>
                </a:ext>
              </a:extLst>
            </p:cNvPr>
            <p:cNvSpPr/>
            <p:nvPr/>
          </p:nvSpPr>
          <p:spPr>
            <a:xfrm>
              <a:off x="171454" y="185333"/>
              <a:ext cx="279625" cy="251866"/>
            </a:xfrm>
            <a:custGeom>
              <a:avLst/>
              <a:gdLst>
                <a:gd name="connsiteX0" fmla="*/ 103452 w 331343"/>
                <a:gd name="connsiteY0" fmla="*/ 146050 h 298450"/>
                <a:gd name="connsiteX1" fmla="*/ 110066 w 331343"/>
                <a:gd name="connsiteY1" fmla="*/ 152545 h 298450"/>
                <a:gd name="connsiteX2" fmla="*/ 111389 w 331343"/>
                <a:gd name="connsiteY2" fmla="*/ 166832 h 298450"/>
                <a:gd name="connsiteX3" fmla="*/ 106098 w 331343"/>
                <a:gd name="connsiteY3" fmla="*/ 174625 h 298450"/>
                <a:gd name="connsiteX4" fmla="*/ 104775 w 331343"/>
                <a:gd name="connsiteY4" fmla="*/ 174625 h 298450"/>
                <a:gd name="connsiteX5" fmla="*/ 98160 w 331343"/>
                <a:gd name="connsiteY5" fmla="*/ 169430 h 298450"/>
                <a:gd name="connsiteX6" fmla="*/ 96837 w 331343"/>
                <a:gd name="connsiteY6" fmla="*/ 152545 h 298450"/>
                <a:gd name="connsiteX7" fmla="*/ 103452 w 331343"/>
                <a:gd name="connsiteY7" fmla="*/ 146050 h 298450"/>
                <a:gd name="connsiteX8" fmla="*/ 25717 w 331343"/>
                <a:gd name="connsiteY8" fmla="*/ 65088 h 298450"/>
                <a:gd name="connsiteX9" fmla="*/ 20637 w 331343"/>
                <a:gd name="connsiteY9" fmla="*/ 67469 h 298450"/>
                <a:gd name="connsiteX10" fmla="*/ 26987 w 331343"/>
                <a:gd name="connsiteY10" fmla="*/ 69851 h 298450"/>
                <a:gd name="connsiteX11" fmla="*/ 25717 w 331343"/>
                <a:gd name="connsiteY11" fmla="*/ 65088 h 298450"/>
                <a:gd name="connsiteX12" fmla="*/ 73025 w 331343"/>
                <a:gd name="connsiteY12" fmla="*/ 41275 h 298450"/>
                <a:gd name="connsiteX13" fmla="*/ 85725 w 331343"/>
                <a:gd name="connsiteY13" fmla="*/ 54769 h 298450"/>
                <a:gd name="connsiteX14" fmla="*/ 73025 w 331343"/>
                <a:gd name="connsiteY14" fmla="*/ 68263 h 298450"/>
                <a:gd name="connsiteX15" fmla="*/ 60325 w 331343"/>
                <a:gd name="connsiteY15" fmla="*/ 54769 h 298450"/>
                <a:gd name="connsiteX16" fmla="*/ 73025 w 331343"/>
                <a:gd name="connsiteY16" fmla="*/ 41275 h 298450"/>
                <a:gd name="connsiteX17" fmla="*/ 89991 w 331343"/>
                <a:gd name="connsiteY17" fmla="*/ 12700 h 298450"/>
                <a:gd name="connsiteX18" fmla="*/ 39687 w 331343"/>
                <a:gd name="connsiteY18" fmla="*/ 63322 h 298450"/>
                <a:gd name="connsiteX19" fmla="*/ 75803 w 331343"/>
                <a:gd name="connsiteY19" fmla="*/ 111349 h 298450"/>
                <a:gd name="connsiteX20" fmla="*/ 79672 w 331343"/>
                <a:gd name="connsiteY20" fmla="*/ 115243 h 298450"/>
                <a:gd name="connsiteX21" fmla="*/ 79672 w 331343"/>
                <a:gd name="connsiteY21" fmla="*/ 121733 h 298450"/>
                <a:gd name="connsiteX22" fmla="*/ 70643 w 331343"/>
                <a:gd name="connsiteY22" fmla="*/ 156780 h 298450"/>
                <a:gd name="connsiteX23" fmla="*/ 148034 w 331343"/>
                <a:gd name="connsiteY23" fmla="*/ 233363 h 298450"/>
                <a:gd name="connsiteX24" fmla="*/ 181570 w 331343"/>
                <a:gd name="connsiteY24" fmla="*/ 225575 h 298450"/>
                <a:gd name="connsiteX25" fmla="*/ 169962 w 331343"/>
                <a:gd name="connsiteY25" fmla="*/ 225575 h 298450"/>
                <a:gd name="connsiteX26" fmla="*/ 110629 w 331343"/>
                <a:gd name="connsiteY26" fmla="*/ 193125 h 298450"/>
                <a:gd name="connsiteX27" fmla="*/ 111919 w 331343"/>
                <a:gd name="connsiteY27" fmla="*/ 184039 h 298450"/>
                <a:gd name="connsiteX28" fmla="*/ 120947 w 331343"/>
                <a:gd name="connsiteY28" fmla="*/ 186635 h 298450"/>
                <a:gd name="connsiteX29" fmla="*/ 169962 w 331343"/>
                <a:gd name="connsiteY29" fmla="*/ 212595 h 298450"/>
                <a:gd name="connsiteX30" fmla="*/ 204787 w 331343"/>
                <a:gd name="connsiteY30" fmla="*/ 212595 h 298450"/>
                <a:gd name="connsiteX31" fmla="*/ 206077 w 331343"/>
                <a:gd name="connsiteY31" fmla="*/ 212595 h 298450"/>
                <a:gd name="connsiteX32" fmla="*/ 307975 w 331343"/>
                <a:gd name="connsiteY32" fmla="*/ 212595 h 298450"/>
                <a:gd name="connsiteX33" fmla="*/ 126107 w 331343"/>
                <a:gd name="connsiteY33" fmla="*/ 26978 h 298450"/>
                <a:gd name="connsiteX34" fmla="*/ 89991 w 331343"/>
                <a:gd name="connsiteY34" fmla="*/ 12700 h 298450"/>
                <a:gd name="connsiteX35" fmla="*/ 89427 w 331343"/>
                <a:gd name="connsiteY35" fmla="*/ 0 h 298450"/>
                <a:gd name="connsiteX36" fmla="*/ 134789 w 331343"/>
                <a:gd name="connsiteY36" fmla="*/ 18166 h 298450"/>
                <a:gd name="connsiteX37" fmla="*/ 329196 w 331343"/>
                <a:gd name="connsiteY37" fmla="*/ 214106 h 298450"/>
                <a:gd name="connsiteX38" fmla="*/ 330492 w 331343"/>
                <a:gd name="connsiteY38" fmla="*/ 221891 h 298450"/>
                <a:gd name="connsiteX39" fmla="*/ 325308 w 331343"/>
                <a:gd name="connsiteY39" fmla="*/ 225784 h 298450"/>
                <a:gd name="connsiteX40" fmla="*/ 204776 w 331343"/>
                <a:gd name="connsiteY40" fmla="*/ 225784 h 298450"/>
                <a:gd name="connsiteX41" fmla="*/ 164598 w 331343"/>
                <a:gd name="connsiteY41" fmla="*/ 245248 h 298450"/>
                <a:gd name="connsiteX42" fmla="*/ 164598 w 331343"/>
                <a:gd name="connsiteY42" fmla="*/ 284177 h 298450"/>
                <a:gd name="connsiteX43" fmla="*/ 171078 w 331343"/>
                <a:gd name="connsiteY43" fmla="*/ 284177 h 298450"/>
                <a:gd name="connsiteX44" fmla="*/ 177559 w 331343"/>
                <a:gd name="connsiteY44" fmla="*/ 291962 h 298450"/>
                <a:gd name="connsiteX45" fmla="*/ 171078 w 331343"/>
                <a:gd name="connsiteY45" fmla="*/ 298450 h 298450"/>
                <a:gd name="connsiteX46" fmla="*/ 117940 w 331343"/>
                <a:gd name="connsiteY46" fmla="*/ 298450 h 298450"/>
                <a:gd name="connsiteX47" fmla="*/ 111460 w 331343"/>
                <a:gd name="connsiteY47" fmla="*/ 291962 h 298450"/>
                <a:gd name="connsiteX48" fmla="*/ 117940 w 331343"/>
                <a:gd name="connsiteY48" fmla="*/ 284177 h 298450"/>
                <a:gd name="connsiteX49" fmla="*/ 151638 w 331343"/>
                <a:gd name="connsiteY49" fmla="*/ 284177 h 298450"/>
                <a:gd name="connsiteX50" fmla="*/ 151638 w 331343"/>
                <a:gd name="connsiteY50" fmla="*/ 246546 h 298450"/>
                <a:gd name="connsiteX51" fmla="*/ 147749 w 331343"/>
                <a:gd name="connsiteY51" fmla="*/ 246546 h 298450"/>
                <a:gd name="connsiteX52" fmla="*/ 57026 w 331343"/>
                <a:gd name="connsiteY52" fmla="*/ 157011 h 298450"/>
                <a:gd name="connsiteX53" fmla="*/ 64802 w 331343"/>
                <a:gd name="connsiteY53" fmla="*/ 121975 h 298450"/>
                <a:gd name="connsiteX54" fmla="*/ 38881 w 331343"/>
                <a:gd name="connsiteY54" fmla="*/ 102511 h 298450"/>
                <a:gd name="connsiteX55" fmla="*/ 31105 w 331343"/>
                <a:gd name="connsiteY55" fmla="*/ 86940 h 298450"/>
                <a:gd name="connsiteX56" fmla="*/ 29809 w 331343"/>
                <a:gd name="connsiteY56" fmla="*/ 86940 h 298450"/>
                <a:gd name="connsiteX57" fmla="*/ 3888 w 331343"/>
                <a:gd name="connsiteY57" fmla="*/ 72666 h 298450"/>
                <a:gd name="connsiteX58" fmla="*/ 0 w 331343"/>
                <a:gd name="connsiteY58" fmla="*/ 67475 h 298450"/>
                <a:gd name="connsiteX59" fmla="*/ 3888 w 331343"/>
                <a:gd name="connsiteY59" fmla="*/ 60987 h 298450"/>
                <a:gd name="connsiteX60" fmla="*/ 28513 w 331343"/>
                <a:gd name="connsiteY60" fmla="*/ 49309 h 298450"/>
                <a:gd name="connsiteX61" fmla="*/ 89427 w 331343"/>
                <a:gd name="connsiteY61" fmla="*/ 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1343" h="298450">
                  <a:moveTo>
                    <a:pt x="103452" y="146050"/>
                  </a:moveTo>
                  <a:cubicBezTo>
                    <a:pt x="107420" y="146050"/>
                    <a:pt x="110066" y="148648"/>
                    <a:pt x="110066" y="152545"/>
                  </a:cubicBezTo>
                  <a:cubicBezTo>
                    <a:pt x="110066" y="157740"/>
                    <a:pt x="110066" y="161637"/>
                    <a:pt x="111389" y="166832"/>
                  </a:cubicBezTo>
                  <a:cubicBezTo>
                    <a:pt x="112712" y="169430"/>
                    <a:pt x="110066" y="173326"/>
                    <a:pt x="106098" y="174625"/>
                  </a:cubicBezTo>
                  <a:cubicBezTo>
                    <a:pt x="106098" y="174625"/>
                    <a:pt x="106098" y="174625"/>
                    <a:pt x="104775" y="174625"/>
                  </a:cubicBezTo>
                  <a:cubicBezTo>
                    <a:pt x="102129" y="174625"/>
                    <a:pt x="99483" y="172028"/>
                    <a:pt x="98160" y="169430"/>
                  </a:cubicBezTo>
                  <a:cubicBezTo>
                    <a:pt x="96837" y="164234"/>
                    <a:pt x="96837" y="157740"/>
                    <a:pt x="96837" y="152545"/>
                  </a:cubicBezTo>
                  <a:cubicBezTo>
                    <a:pt x="96837" y="148648"/>
                    <a:pt x="99483" y="146050"/>
                    <a:pt x="103452" y="146050"/>
                  </a:cubicBezTo>
                  <a:close/>
                  <a:moveTo>
                    <a:pt x="25717" y="65088"/>
                  </a:moveTo>
                  <a:cubicBezTo>
                    <a:pt x="25717" y="65088"/>
                    <a:pt x="25717" y="65088"/>
                    <a:pt x="20637" y="67469"/>
                  </a:cubicBezTo>
                  <a:lnTo>
                    <a:pt x="26987" y="69851"/>
                  </a:lnTo>
                  <a:cubicBezTo>
                    <a:pt x="25717" y="68660"/>
                    <a:pt x="25717" y="66279"/>
                    <a:pt x="25717" y="65088"/>
                  </a:cubicBezTo>
                  <a:close/>
                  <a:moveTo>
                    <a:pt x="73025" y="41275"/>
                  </a:moveTo>
                  <a:cubicBezTo>
                    <a:pt x="80039" y="41275"/>
                    <a:pt x="85725" y="47316"/>
                    <a:pt x="85725" y="54769"/>
                  </a:cubicBezTo>
                  <a:cubicBezTo>
                    <a:pt x="85725" y="62222"/>
                    <a:pt x="80039" y="68263"/>
                    <a:pt x="73025" y="68263"/>
                  </a:cubicBezTo>
                  <a:cubicBezTo>
                    <a:pt x="66011" y="68263"/>
                    <a:pt x="60325" y="62222"/>
                    <a:pt x="60325" y="54769"/>
                  </a:cubicBezTo>
                  <a:cubicBezTo>
                    <a:pt x="60325" y="47316"/>
                    <a:pt x="66011" y="41275"/>
                    <a:pt x="73025" y="41275"/>
                  </a:cubicBezTo>
                  <a:close/>
                  <a:moveTo>
                    <a:pt x="89991" y="12700"/>
                  </a:moveTo>
                  <a:cubicBezTo>
                    <a:pt x="62904" y="12700"/>
                    <a:pt x="39687" y="34766"/>
                    <a:pt x="39687" y="63322"/>
                  </a:cubicBezTo>
                  <a:cubicBezTo>
                    <a:pt x="39687" y="85389"/>
                    <a:pt x="55165" y="104859"/>
                    <a:pt x="75803" y="111349"/>
                  </a:cubicBezTo>
                  <a:cubicBezTo>
                    <a:pt x="78382" y="112647"/>
                    <a:pt x="79672" y="113945"/>
                    <a:pt x="79672" y="115243"/>
                  </a:cubicBezTo>
                  <a:cubicBezTo>
                    <a:pt x="80962" y="117839"/>
                    <a:pt x="80962" y="119137"/>
                    <a:pt x="79672" y="121733"/>
                  </a:cubicBezTo>
                  <a:cubicBezTo>
                    <a:pt x="74513" y="132117"/>
                    <a:pt x="70643" y="145098"/>
                    <a:pt x="70643" y="156780"/>
                  </a:cubicBezTo>
                  <a:cubicBezTo>
                    <a:pt x="70643" y="199615"/>
                    <a:pt x="105469" y="233363"/>
                    <a:pt x="148034" y="233363"/>
                  </a:cubicBezTo>
                  <a:cubicBezTo>
                    <a:pt x="159643" y="233363"/>
                    <a:pt x="171251" y="230767"/>
                    <a:pt x="181570" y="225575"/>
                  </a:cubicBezTo>
                  <a:cubicBezTo>
                    <a:pt x="181570" y="225575"/>
                    <a:pt x="181570" y="225575"/>
                    <a:pt x="169962" y="225575"/>
                  </a:cubicBezTo>
                  <a:cubicBezTo>
                    <a:pt x="146744" y="225575"/>
                    <a:pt x="123527" y="213893"/>
                    <a:pt x="110629" y="193125"/>
                  </a:cubicBezTo>
                  <a:cubicBezTo>
                    <a:pt x="108049" y="190529"/>
                    <a:pt x="109339" y="186635"/>
                    <a:pt x="111919" y="184039"/>
                  </a:cubicBezTo>
                  <a:cubicBezTo>
                    <a:pt x="114498" y="182741"/>
                    <a:pt x="119658" y="182741"/>
                    <a:pt x="120947" y="186635"/>
                  </a:cubicBezTo>
                  <a:cubicBezTo>
                    <a:pt x="132556" y="202211"/>
                    <a:pt x="150614" y="212595"/>
                    <a:pt x="169962" y="212595"/>
                  </a:cubicBezTo>
                  <a:cubicBezTo>
                    <a:pt x="169962" y="212595"/>
                    <a:pt x="169962" y="212595"/>
                    <a:pt x="204787" y="212595"/>
                  </a:cubicBezTo>
                  <a:cubicBezTo>
                    <a:pt x="204787" y="212595"/>
                    <a:pt x="204787" y="212595"/>
                    <a:pt x="206077" y="212595"/>
                  </a:cubicBezTo>
                  <a:lnTo>
                    <a:pt x="307975" y="212595"/>
                  </a:lnTo>
                  <a:cubicBezTo>
                    <a:pt x="269280" y="171058"/>
                    <a:pt x="135136" y="36064"/>
                    <a:pt x="126107" y="26978"/>
                  </a:cubicBezTo>
                  <a:cubicBezTo>
                    <a:pt x="115788" y="17892"/>
                    <a:pt x="104179" y="12700"/>
                    <a:pt x="89991" y="12700"/>
                  </a:cubicBezTo>
                  <a:close/>
                  <a:moveTo>
                    <a:pt x="89427" y="0"/>
                  </a:moveTo>
                  <a:cubicBezTo>
                    <a:pt x="106276" y="0"/>
                    <a:pt x="123125" y="6488"/>
                    <a:pt x="134789" y="18166"/>
                  </a:cubicBezTo>
                  <a:cubicBezTo>
                    <a:pt x="145157" y="28547"/>
                    <a:pt x="321420" y="206320"/>
                    <a:pt x="329196" y="214106"/>
                  </a:cubicBezTo>
                  <a:cubicBezTo>
                    <a:pt x="331788" y="216701"/>
                    <a:pt x="331788" y="219296"/>
                    <a:pt x="330492" y="221891"/>
                  </a:cubicBezTo>
                  <a:cubicBezTo>
                    <a:pt x="330492" y="223189"/>
                    <a:pt x="327900" y="225784"/>
                    <a:pt x="325308" y="225784"/>
                  </a:cubicBezTo>
                  <a:cubicBezTo>
                    <a:pt x="325308" y="225784"/>
                    <a:pt x="325308" y="225784"/>
                    <a:pt x="204776" y="225784"/>
                  </a:cubicBezTo>
                  <a:cubicBezTo>
                    <a:pt x="193111" y="236165"/>
                    <a:pt x="180151" y="242653"/>
                    <a:pt x="164598" y="245248"/>
                  </a:cubicBezTo>
                  <a:cubicBezTo>
                    <a:pt x="164598" y="245248"/>
                    <a:pt x="164598" y="245248"/>
                    <a:pt x="164598" y="284177"/>
                  </a:cubicBezTo>
                  <a:cubicBezTo>
                    <a:pt x="164598" y="284177"/>
                    <a:pt x="164598" y="284177"/>
                    <a:pt x="171078" y="284177"/>
                  </a:cubicBezTo>
                  <a:cubicBezTo>
                    <a:pt x="174966" y="284177"/>
                    <a:pt x="177559" y="288069"/>
                    <a:pt x="177559" y="291962"/>
                  </a:cubicBezTo>
                  <a:cubicBezTo>
                    <a:pt x="177559" y="294557"/>
                    <a:pt x="174966" y="298450"/>
                    <a:pt x="171078" y="298450"/>
                  </a:cubicBezTo>
                  <a:cubicBezTo>
                    <a:pt x="171078" y="298450"/>
                    <a:pt x="171078" y="298450"/>
                    <a:pt x="117940" y="298450"/>
                  </a:cubicBezTo>
                  <a:cubicBezTo>
                    <a:pt x="115348" y="298450"/>
                    <a:pt x="111460" y="294557"/>
                    <a:pt x="111460" y="291962"/>
                  </a:cubicBezTo>
                  <a:cubicBezTo>
                    <a:pt x="111460" y="288069"/>
                    <a:pt x="115348" y="284177"/>
                    <a:pt x="117940" y="284177"/>
                  </a:cubicBezTo>
                  <a:cubicBezTo>
                    <a:pt x="117940" y="284177"/>
                    <a:pt x="117940" y="284177"/>
                    <a:pt x="151638" y="284177"/>
                  </a:cubicBezTo>
                  <a:cubicBezTo>
                    <a:pt x="151638" y="284177"/>
                    <a:pt x="151638" y="284177"/>
                    <a:pt x="151638" y="246546"/>
                  </a:cubicBezTo>
                  <a:cubicBezTo>
                    <a:pt x="150342" y="246546"/>
                    <a:pt x="149046" y="246546"/>
                    <a:pt x="147749" y="246546"/>
                  </a:cubicBezTo>
                  <a:cubicBezTo>
                    <a:pt x="97204" y="246546"/>
                    <a:pt x="57026" y="206320"/>
                    <a:pt x="57026" y="157011"/>
                  </a:cubicBezTo>
                  <a:cubicBezTo>
                    <a:pt x="57026" y="145332"/>
                    <a:pt x="59618" y="133653"/>
                    <a:pt x="64802" y="121975"/>
                  </a:cubicBezTo>
                  <a:cubicBezTo>
                    <a:pt x="54434" y="118082"/>
                    <a:pt x="45362" y="110296"/>
                    <a:pt x="38881" y="102511"/>
                  </a:cubicBezTo>
                  <a:cubicBezTo>
                    <a:pt x="34993" y="97320"/>
                    <a:pt x="32401" y="92130"/>
                    <a:pt x="31105" y="86940"/>
                  </a:cubicBezTo>
                  <a:cubicBezTo>
                    <a:pt x="29809" y="86940"/>
                    <a:pt x="29809" y="86940"/>
                    <a:pt x="29809" y="86940"/>
                  </a:cubicBezTo>
                  <a:cubicBezTo>
                    <a:pt x="29809" y="86940"/>
                    <a:pt x="29809" y="86940"/>
                    <a:pt x="3888" y="72666"/>
                  </a:cubicBezTo>
                  <a:cubicBezTo>
                    <a:pt x="1296" y="72666"/>
                    <a:pt x="0" y="70071"/>
                    <a:pt x="0" y="67475"/>
                  </a:cubicBezTo>
                  <a:cubicBezTo>
                    <a:pt x="0" y="64880"/>
                    <a:pt x="1296" y="62285"/>
                    <a:pt x="3888" y="60987"/>
                  </a:cubicBezTo>
                  <a:cubicBezTo>
                    <a:pt x="3888" y="60987"/>
                    <a:pt x="3888" y="60987"/>
                    <a:pt x="28513" y="49309"/>
                  </a:cubicBezTo>
                  <a:cubicBezTo>
                    <a:pt x="34993" y="20761"/>
                    <a:pt x="59618" y="0"/>
                    <a:pt x="8942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C357E05E-A1F4-4867-9AE3-17D6D53B42D5}"/>
              </a:ext>
            </a:extLst>
          </p:cNvPr>
          <p:cNvGrpSpPr/>
          <p:nvPr/>
        </p:nvGrpSpPr>
        <p:grpSpPr>
          <a:xfrm>
            <a:off x="5978505" y="3129472"/>
            <a:ext cx="2015536" cy="595721"/>
            <a:chOff x="719666" y="2048993"/>
            <a:chExt cx="3288101" cy="723852"/>
          </a:xfrm>
        </p:grpSpPr>
        <p:sp>
          <p:nvSpPr>
            <p:cNvPr id="25" name="文本框 122">
              <a:extLst>
                <a:ext uri="{FF2B5EF4-FFF2-40B4-BE49-F238E27FC236}">
                  <a16:creationId xmlns:a16="http://schemas.microsoft.com/office/drawing/2014/main" id="{A5A1BFB7-E097-4E14-80AB-2A3C16298643}"/>
                </a:ext>
              </a:extLst>
            </p:cNvPr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 fontScale="85000" lnSpcReduction="10000"/>
            </a:bodyPr>
            <a:lstStyle/>
            <a:p>
              <a:pPr algn="r" defTabSz="914333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  <a:endParaRPr lang="zh-CN" altLang="en-US" sz="1100" dirty="0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D5B99F86-875F-45BF-9C02-0E0F3E13BB43}"/>
                </a:ext>
              </a:extLst>
            </p:cNvPr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algn="r" defTabSz="914333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</p:grpSp>
      <p:sp>
        <p:nvSpPr>
          <p:cNvPr id="17" name="任意多边形 114">
            <a:extLst>
              <a:ext uri="{FF2B5EF4-FFF2-40B4-BE49-F238E27FC236}">
                <a16:creationId xmlns:a16="http://schemas.microsoft.com/office/drawing/2014/main" id="{5D7A6C54-D6D6-44C2-8D98-5F7FC780274D}"/>
              </a:ext>
            </a:extLst>
          </p:cNvPr>
          <p:cNvSpPr/>
          <p:nvPr/>
        </p:nvSpPr>
        <p:spPr>
          <a:xfrm rot="10800000" flipH="1">
            <a:off x="2974774" y="3318766"/>
            <a:ext cx="1964569" cy="2171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DCDEE0"/>
            </a:solidFill>
            <a:prstDash val="solid"/>
            <a:miter lim="400000"/>
            <a:headEnd type="oval" w="med" len="med"/>
            <a:tailEnd type="oval" w="med" len="med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任意多边形 115">
            <a:extLst>
              <a:ext uri="{FF2B5EF4-FFF2-40B4-BE49-F238E27FC236}">
                <a16:creationId xmlns:a16="http://schemas.microsoft.com/office/drawing/2014/main" id="{530DC75B-D589-45AC-8715-8CBB9E56EDB2}"/>
              </a:ext>
            </a:extLst>
          </p:cNvPr>
          <p:cNvSpPr/>
          <p:nvPr/>
        </p:nvSpPr>
        <p:spPr>
          <a:xfrm rot="10800000" flipH="1">
            <a:off x="2492951" y="3920336"/>
            <a:ext cx="2446391" cy="2171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DCDEE0"/>
            </a:solidFill>
            <a:prstDash val="solid"/>
            <a:miter lim="400000"/>
            <a:headEnd type="oval" w="med" len="med"/>
            <a:tailEnd type="oval" w="med" len="med"/>
          </a:ln>
          <a:effec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11E9D12-A846-400D-AD6E-B09F715B2F8C}"/>
              </a:ext>
            </a:extLst>
          </p:cNvPr>
          <p:cNvGrpSpPr/>
          <p:nvPr/>
        </p:nvGrpSpPr>
        <p:grpSpPr>
          <a:xfrm>
            <a:off x="5290641" y="3763414"/>
            <a:ext cx="530977" cy="530977"/>
            <a:chOff x="0" y="0"/>
            <a:chExt cx="622534" cy="622534"/>
          </a:xfrm>
        </p:grpSpPr>
        <p:sp>
          <p:nvSpPr>
            <p:cNvPr id="23" name="任意多边形 120">
              <a:extLst>
                <a:ext uri="{FF2B5EF4-FFF2-40B4-BE49-F238E27FC236}">
                  <a16:creationId xmlns:a16="http://schemas.microsoft.com/office/drawing/2014/main" id="{0210B910-E233-4B5D-9E02-BB3D16698CE5}"/>
                </a:ext>
              </a:extLst>
            </p:cNvPr>
            <p:cNvSpPr/>
            <p:nvPr/>
          </p:nvSpPr>
          <p:spPr>
            <a:xfrm>
              <a:off x="0" y="0"/>
              <a:ext cx="622534" cy="622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4" name="任意多边形 121">
              <a:extLst>
                <a:ext uri="{FF2B5EF4-FFF2-40B4-BE49-F238E27FC236}">
                  <a16:creationId xmlns:a16="http://schemas.microsoft.com/office/drawing/2014/main" id="{773D18A9-BF81-42DC-9AA2-B852B219065A}"/>
                </a:ext>
              </a:extLst>
            </p:cNvPr>
            <p:cNvSpPr/>
            <p:nvPr/>
          </p:nvSpPr>
          <p:spPr>
            <a:xfrm>
              <a:off x="171454" y="171454"/>
              <a:ext cx="279625" cy="279625"/>
            </a:xfrm>
            <a:custGeom>
              <a:avLst/>
              <a:gdLst>
                <a:gd name="connsiteX0" fmla="*/ 154672 w 338138"/>
                <a:gd name="connsiteY0" fmla="*/ 33338 h 338138"/>
                <a:gd name="connsiteX1" fmla="*/ 187326 w 338138"/>
                <a:gd name="connsiteY1" fmla="*/ 91271 h 338138"/>
                <a:gd name="connsiteX2" fmla="*/ 178183 w 338138"/>
                <a:gd name="connsiteY2" fmla="*/ 118920 h 338138"/>
                <a:gd name="connsiteX3" fmla="*/ 176877 w 338138"/>
                <a:gd name="connsiteY3" fmla="*/ 121553 h 338138"/>
                <a:gd name="connsiteX4" fmla="*/ 175570 w 338138"/>
                <a:gd name="connsiteY4" fmla="*/ 222936 h 338138"/>
                <a:gd name="connsiteX5" fmla="*/ 187326 w 338138"/>
                <a:gd name="connsiteY5" fmla="*/ 254535 h 338138"/>
                <a:gd name="connsiteX6" fmla="*/ 154672 w 338138"/>
                <a:gd name="connsiteY6" fmla="*/ 311151 h 338138"/>
                <a:gd name="connsiteX7" fmla="*/ 84138 w 338138"/>
                <a:gd name="connsiteY7" fmla="*/ 254535 h 338138"/>
                <a:gd name="connsiteX8" fmla="*/ 90669 w 338138"/>
                <a:gd name="connsiteY8" fmla="*/ 221619 h 338138"/>
                <a:gd name="connsiteX9" fmla="*/ 91975 w 338138"/>
                <a:gd name="connsiteY9" fmla="*/ 220302 h 338138"/>
                <a:gd name="connsiteX10" fmla="*/ 91975 w 338138"/>
                <a:gd name="connsiteY10" fmla="*/ 124187 h 338138"/>
                <a:gd name="connsiteX11" fmla="*/ 88057 w 338138"/>
                <a:gd name="connsiteY11" fmla="*/ 117604 h 338138"/>
                <a:gd name="connsiteX12" fmla="*/ 84138 w 338138"/>
                <a:gd name="connsiteY12" fmla="*/ 91271 h 338138"/>
                <a:gd name="connsiteX13" fmla="*/ 154672 w 338138"/>
                <a:gd name="connsiteY13" fmla="*/ 33338 h 338138"/>
                <a:gd name="connsiteX14" fmla="*/ 168963 w 338138"/>
                <a:gd name="connsiteY14" fmla="*/ 12700 h 338138"/>
                <a:gd name="connsiteX15" fmla="*/ 20638 w 338138"/>
                <a:gd name="connsiteY15" fmla="*/ 120450 h 338138"/>
                <a:gd name="connsiteX16" fmla="*/ 24576 w 338138"/>
                <a:gd name="connsiteY16" fmla="*/ 117822 h 338138"/>
                <a:gd name="connsiteX17" fmla="*/ 44265 w 338138"/>
                <a:gd name="connsiteY17" fmla="*/ 170383 h 338138"/>
                <a:gd name="connsiteX18" fmla="*/ 24576 w 338138"/>
                <a:gd name="connsiteY18" fmla="*/ 222944 h 338138"/>
                <a:gd name="connsiteX19" fmla="*/ 20638 w 338138"/>
                <a:gd name="connsiteY19" fmla="*/ 221630 h 338138"/>
                <a:gd name="connsiteX20" fmla="*/ 168963 w 338138"/>
                <a:gd name="connsiteY20" fmla="*/ 325438 h 338138"/>
                <a:gd name="connsiteX21" fmla="*/ 321226 w 338138"/>
                <a:gd name="connsiteY21" fmla="*/ 205862 h 338138"/>
                <a:gd name="connsiteX22" fmla="*/ 309412 w 338138"/>
                <a:gd name="connsiteY22" fmla="*/ 213746 h 338138"/>
                <a:gd name="connsiteX23" fmla="*/ 298911 w 338138"/>
                <a:gd name="connsiteY23" fmla="*/ 220316 h 338138"/>
                <a:gd name="connsiteX24" fmla="*/ 287098 w 338138"/>
                <a:gd name="connsiteY24" fmla="*/ 222944 h 338138"/>
                <a:gd name="connsiteX25" fmla="*/ 234593 w 338138"/>
                <a:gd name="connsiteY25" fmla="*/ 169069 h 338138"/>
                <a:gd name="connsiteX26" fmla="*/ 287098 w 338138"/>
                <a:gd name="connsiteY26" fmla="*/ 115194 h 338138"/>
                <a:gd name="connsiteX27" fmla="*/ 310725 w 338138"/>
                <a:gd name="connsiteY27" fmla="*/ 125706 h 338138"/>
                <a:gd name="connsiteX28" fmla="*/ 312038 w 338138"/>
                <a:gd name="connsiteY28" fmla="*/ 128334 h 338138"/>
                <a:gd name="connsiteX29" fmla="*/ 323851 w 338138"/>
                <a:gd name="connsiteY29" fmla="*/ 141474 h 338138"/>
                <a:gd name="connsiteX30" fmla="*/ 168963 w 338138"/>
                <a:gd name="connsiteY30" fmla="*/ 12700 h 338138"/>
                <a:gd name="connsiteX31" fmla="*/ 169069 w 338138"/>
                <a:gd name="connsiteY31" fmla="*/ 0 h 338138"/>
                <a:gd name="connsiteX32" fmla="*/ 338138 w 338138"/>
                <a:gd name="connsiteY32" fmla="*/ 169069 h 338138"/>
                <a:gd name="connsiteX33" fmla="*/ 169069 w 338138"/>
                <a:gd name="connsiteY33" fmla="*/ 338138 h 338138"/>
                <a:gd name="connsiteX34" fmla="*/ 0 w 338138"/>
                <a:gd name="connsiteY34" fmla="*/ 169069 h 338138"/>
                <a:gd name="connsiteX35" fmla="*/ 169069 w 338138"/>
                <a:gd name="connsiteY35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8138" h="338138">
                  <a:moveTo>
                    <a:pt x="154672" y="33338"/>
                  </a:moveTo>
                  <a:cubicBezTo>
                    <a:pt x="183407" y="33338"/>
                    <a:pt x="187326" y="59671"/>
                    <a:pt x="187326" y="91271"/>
                  </a:cubicBezTo>
                  <a:cubicBezTo>
                    <a:pt x="187326" y="101804"/>
                    <a:pt x="184714" y="111020"/>
                    <a:pt x="178183" y="118920"/>
                  </a:cubicBezTo>
                  <a:cubicBezTo>
                    <a:pt x="178183" y="120237"/>
                    <a:pt x="178183" y="120237"/>
                    <a:pt x="176877" y="121553"/>
                  </a:cubicBezTo>
                  <a:cubicBezTo>
                    <a:pt x="150753" y="159736"/>
                    <a:pt x="175570" y="222936"/>
                    <a:pt x="175570" y="222936"/>
                  </a:cubicBezTo>
                  <a:cubicBezTo>
                    <a:pt x="183407" y="232152"/>
                    <a:pt x="187326" y="242685"/>
                    <a:pt x="187326" y="254535"/>
                  </a:cubicBezTo>
                  <a:cubicBezTo>
                    <a:pt x="187326" y="286135"/>
                    <a:pt x="183407" y="311151"/>
                    <a:pt x="154672" y="311151"/>
                  </a:cubicBezTo>
                  <a:cubicBezTo>
                    <a:pt x="127242" y="311151"/>
                    <a:pt x="84138" y="286135"/>
                    <a:pt x="84138" y="254535"/>
                  </a:cubicBezTo>
                  <a:cubicBezTo>
                    <a:pt x="84138" y="242685"/>
                    <a:pt x="86750" y="230835"/>
                    <a:pt x="90669" y="221619"/>
                  </a:cubicBezTo>
                  <a:cubicBezTo>
                    <a:pt x="91975" y="220302"/>
                    <a:pt x="91975" y="220302"/>
                    <a:pt x="91975" y="220302"/>
                  </a:cubicBezTo>
                  <a:cubicBezTo>
                    <a:pt x="108955" y="183436"/>
                    <a:pt x="97200" y="141303"/>
                    <a:pt x="91975" y="124187"/>
                  </a:cubicBezTo>
                  <a:cubicBezTo>
                    <a:pt x="90669" y="122870"/>
                    <a:pt x="89363" y="120237"/>
                    <a:pt x="88057" y="117604"/>
                  </a:cubicBezTo>
                  <a:cubicBezTo>
                    <a:pt x="85444" y="109704"/>
                    <a:pt x="84138" y="100487"/>
                    <a:pt x="84138" y="91271"/>
                  </a:cubicBezTo>
                  <a:cubicBezTo>
                    <a:pt x="84138" y="59671"/>
                    <a:pt x="127242" y="33338"/>
                    <a:pt x="154672" y="33338"/>
                  </a:cubicBezTo>
                  <a:close/>
                  <a:moveTo>
                    <a:pt x="168963" y="12700"/>
                  </a:moveTo>
                  <a:cubicBezTo>
                    <a:pt x="99395" y="12700"/>
                    <a:pt x="40327" y="57377"/>
                    <a:pt x="20638" y="120450"/>
                  </a:cubicBezTo>
                  <a:cubicBezTo>
                    <a:pt x="21951" y="117822"/>
                    <a:pt x="23263" y="117822"/>
                    <a:pt x="24576" y="117822"/>
                  </a:cubicBezTo>
                  <a:cubicBezTo>
                    <a:pt x="35077" y="117822"/>
                    <a:pt x="44265" y="141474"/>
                    <a:pt x="44265" y="170383"/>
                  </a:cubicBezTo>
                  <a:cubicBezTo>
                    <a:pt x="44265" y="199292"/>
                    <a:pt x="35077" y="222944"/>
                    <a:pt x="24576" y="222944"/>
                  </a:cubicBezTo>
                  <a:cubicBezTo>
                    <a:pt x="23263" y="222944"/>
                    <a:pt x="21951" y="221630"/>
                    <a:pt x="20638" y="221630"/>
                  </a:cubicBezTo>
                  <a:cubicBezTo>
                    <a:pt x="42952" y="282075"/>
                    <a:pt x="100707" y="325438"/>
                    <a:pt x="168963" y="325438"/>
                  </a:cubicBezTo>
                  <a:cubicBezTo>
                    <a:pt x="242469" y="325438"/>
                    <a:pt x="304162" y="275505"/>
                    <a:pt x="321226" y="205862"/>
                  </a:cubicBezTo>
                  <a:cubicBezTo>
                    <a:pt x="318601" y="208490"/>
                    <a:pt x="314663" y="211118"/>
                    <a:pt x="309412" y="213746"/>
                  </a:cubicBezTo>
                  <a:cubicBezTo>
                    <a:pt x="306787" y="216374"/>
                    <a:pt x="304162" y="219002"/>
                    <a:pt x="298911" y="220316"/>
                  </a:cubicBezTo>
                  <a:cubicBezTo>
                    <a:pt x="296286" y="221630"/>
                    <a:pt x="291036" y="222944"/>
                    <a:pt x="287098" y="222944"/>
                  </a:cubicBezTo>
                  <a:cubicBezTo>
                    <a:pt x="256908" y="222944"/>
                    <a:pt x="234593" y="199292"/>
                    <a:pt x="234593" y="169069"/>
                  </a:cubicBezTo>
                  <a:cubicBezTo>
                    <a:pt x="234593" y="138846"/>
                    <a:pt x="256908" y="115194"/>
                    <a:pt x="287098" y="115194"/>
                  </a:cubicBezTo>
                  <a:cubicBezTo>
                    <a:pt x="297599" y="115194"/>
                    <a:pt x="305475" y="119136"/>
                    <a:pt x="310725" y="125706"/>
                  </a:cubicBezTo>
                  <a:cubicBezTo>
                    <a:pt x="310725" y="125706"/>
                    <a:pt x="312038" y="127020"/>
                    <a:pt x="312038" y="128334"/>
                  </a:cubicBezTo>
                  <a:cubicBezTo>
                    <a:pt x="314663" y="130962"/>
                    <a:pt x="318601" y="137532"/>
                    <a:pt x="323851" y="141474"/>
                  </a:cubicBezTo>
                  <a:cubicBezTo>
                    <a:pt x="310725" y="67889"/>
                    <a:pt x="246407" y="12700"/>
                    <a:pt x="168963" y="12700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695"/>
                    <a:pt x="338138" y="169069"/>
                  </a:cubicBezTo>
                  <a:cubicBezTo>
                    <a:pt x="338138" y="262443"/>
                    <a:pt x="262443" y="338138"/>
                    <a:pt x="169069" y="338138"/>
                  </a:cubicBezTo>
                  <a:cubicBezTo>
                    <a:pt x="75695" y="338138"/>
                    <a:pt x="0" y="262443"/>
                    <a:pt x="0" y="169069"/>
                  </a:cubicBezTo>
                  <a:cubicBezTo>
                    <a:pt x="0" y="75695"/>
                    <a:pt x="75695" y="0"/>
                    <a:pt x="16906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49CA4128-B139-4F4B-9411-EF297DA32556}"/>
              </a:ext>
            </a:extLst>
          </p:cNvPr>
          <p:cNvGrpSpPr/>
          <p:nvPr/>
        </p:nvGrpSpPr>
        <p:grpSpPr>
          <a:xfrm>
            <a:off x="5978505" y="3731041"/>
            <a:ext cx="2015536" cy="595721"/>
            <a:chOff x="719666" y="2048993"/>
            <a:chExt cx="3288101" cy="723852"/>
          </a:xfrm>
        </p:grpSpPr>
        <p:sp>
          <p:nvSpPr>
            <p:cNvPr id="21" name="文本框 118">
              <a:extLst>
                <a:ext uri="{FF2B5EF4-FFF2-40B4-BE49-F238E27FC236}">
                  <a16:creationId xmlns:a16="http://schemas.microsoft.com/office/drawing/2014/main" id="{4A948CA8-C1B8-4621-884F-6A0E746071DD}"/>
                </a:ext>
              </a:extLst>
            </p:cNvPr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 fontScale="85000" lnSpcReduction="10000"/>
            </a:bodyPr>
            <a:lstStyle/>
            <a:p>
              <a:pPr algn="r" defTabSz="914333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  <a:endParaRPr lang="zh-CN" altLang="en-US" sz="1100" dirty="0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EEEEC1CA-D244-4AF7-9FFB-D543D37B8B89}"/>
                </a:ext>
              </a:extLst>
            </p:cNvPr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algn="r" defTabSz="914333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BCC55DF2-8857-47B5-8692-943B15B374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668C1321-F49E-4997-BCB3-868FCA102D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E75A6513-C9CD-425A-874F-DCCF4F2908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566" y="-2834520"/>
            <a:ext cx="10299126" cy="919535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618F00C-F090-4ED1-B531-CF28920EF4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1695">
            <a:off x="723718" y="1576321"/>
            <a:ext cx="6450625" cy="678356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0A476E2-68B0-4029-B653-E2AF52838F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411106"/>
            <a:ext cx="3579457" cy="376764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90D217E-4D1A-471C-929F-95728A8D41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2786" y="-1318950"/>
            <a:ext cx="4767458" cy="512034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8A0B973C-1BB4-4020-A7EB-8F7E214E75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5898" y="2200141"/>
            <a:ext cx="3308769" cy="391850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9A2EB715-7F43-4BC6-B4C6-5C263E4C6C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285" y="-819488"/>
            <a:ext cx="2218011" cy="191522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318AC3A9-37B2-43F2-8DF2-214AF16A16A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533" y="7853"/>
            <a:ext cx="2702467" cy="1987833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B5CEA653-4508-4332-A323-EC5C5B4E1BC0}"/>
              </a:ext>
            </a:extLst>
          </p:cNvPr>
          <p:cNvSpPr/>
          <p:nvPr/>
        </p:nvSpPr>
        <p:spPr>
          <a:xfrm>
            <a:off x="3030570" y="2079140"/>
            <a:ext cx="3305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300" dirty="0"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rPr>
              <a:t>标题文本预设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1E781D6-8A7B-4557-90CA-9A30A755C6C8}"/>
              </a:ext>
            </a:extLst>
          </p:cNvPr>
          <p:cNvSpPr/>
          <p:nvPr/>
        </p:nvSpPr>
        <p:spPr>
          <a:xfrm>
            <a:off x="4177369" y="1347614"/>
            <a:ext cx="10427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spc="300" dirty="0">
                <a:latin typeface="Berlin Sans FB" panose="020E0602020502020306" pitchFamily="34" charset="0"/>
                <a:ea typeface="DFPOP1W7-B5" panose="040B07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02</a:t>
            </a:r>
            <a:endParaRPr lang="zh-CN" altLang="en-US" sz="4400" spc="300" dirty="0">
              <a:latin typeface="Berlin Sans FB" panose="020E0602020502020306" pitchFamily="34" charset="0"/>
              <a:ea typeface="DFPOP1W7-B5" panose="040B07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867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bf32b21c57e606988ab10ec694d2e32676a8b"/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D49EB6"/>
      </a:accent1>
      <a:accent2>
        <a:srgbClr val="A180A0"/>
      </a:accent2>
      <a:accent3>
        <a:srgbClr val="D49EB6"/>
      </a:accent3>
      <a:accent4>
        <a:srgbClr val="A180A0"/>
      </a:accent4>
      <a:accent5>
        <a:srgbClr val="D49EB6"/>
      </a:accent5>
      <a:accent6>
        <a:srgbClr val="A180A0"/>
      </a:accent6>
      <a:hlink>
        <a:srgbClr val="262626"/>
      </a:hlink>
      <a:folHlink>
        <a:srgbClr val="7877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1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1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1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1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1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1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1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1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1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1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2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2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2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2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2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2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8856</TotalTime>
  <Words>1390</Words>
  <Application>Microsoft Office PowerPoint</Application>
  <PresentationFormat>全屏显示(16:9)</PresentationFormat>
  <Paragraphs>241</Paragraphs>
  <Slides>25</Slides>
  <Notes>6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DFPOP1W7-B5</vt:lpstr>
      <vt:lpstr>方正兰亭黑简体</vt:lpstr>
      <vt:lpstr>宋体</vt:lpstr>
      <vt:lpstr>微软雅黑</vt:lpstr>
      <vt:lpstr>Adobe Arabic</vt:lpstr>
      <vt:lpstr>Arial</vt:lpstr>
      <vt:lpstr>Berlin Sans FB</vt:lpstr>
      <vt:lpstr>Bodoni MT</vt:lpstr>
      <vt:lpstr>Calibri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kingpub</dc:creator>
  <cp:lastModifiedBy>User</cp:lastModifiedBy>
  <cp:revision>965</cp:revision>
  <dcterms:created xsi:type="dcterms:W3CDTF">2015-04-24T01:01:13Z</dcterms:created>
  <dcterms:modified xsi:type="dcterms:W3CDTF">2017-07-14T03:15:19Z</dcterms:modified>
</cp:coreProperties>
</file>