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427" r:id="rId2"/>
    <p:sldId id="502" r:id="rId3"/>
    <p:sldId id="395" r:id="rId4"/>
    <p:sldId id="540" r:id="rId5"/>
    <p:sldId id="541" r:id="rId6"/>
    <p:sldId id="542" r:id="rId7"/>
    <p:sldId id="543" r:id="rId8"/>
    <p:sldId id="396" r:id="rId9"/>
    <p:sldId id="544" r:id="rId10"/>
    <p:sldId id="545" r:id="rId11"/>
    <p:sldId id="546" r:id="rId12"/>
    <p:sldId id="547" r:id="rId13"/>
    <p:sldId id="397" r:id="rId14"/>
    <p:sldId id="548" r:id="rId15"/>
    <p:sldId id="549" r:id="rId16"/>
    <p:sldId id="550" r:id="rId17"/>
    <p:sldId id="551" r:id="rId18"/>
    <p:sldId id="556" r:id="rId19"/>
    <p:sldId id="398" r:id="rId20"/>
    <p:sldId id="557" r:id="rId21"/>
    <p:sldId id="552" r:id="rId22"/>
    <p:sldId id="553" r:id="rId23"/>
    <p:sldId id="554" r:id="rId24"/>
    <p:sldId id="555" r:id="rId25"/>
    <p:sldId id="341" r:id="rId26"/>
  </p:sldIdLst>
  <p:sldSz cx="9144000" cy="5143500" type="screen16x9"/>
  <p:notesSz cx="6858000" cy="9144000"/>
  <p:custDataLst>
    <p:tags r:id="rId2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267C"/>
    <a:srgbClr val="EFF1FF"/>
    <a:srgbClr val="BB9BCA"/>
    <a:srgbClr val="14386A"/>
    <a:srgbClr val="787777"/>
    <a:srgbClr val="262626"/>
    <a:srgbClr val="034E85"/>
    <a:srgbClr val="0E7EB5"/>
    <a:srgbClr val="ADB5BF"/>
    <a:srgbClr val="3245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6" autoAdjust="0"/>
    <p:restoredTop sz="94660"/>
  </p:normalViewPr>
  <p:slideViewPr>
    <p:cSldViewPr>
      <p:cViewPr>
        <p:scale>
          <a:sx n="69" d="100"/>
          <a:sy n="69" d="100"/>
        </p:scale>
        <p:origin x="2142" y="1230"/>
      </p:cViewPr>
      <p:guideLst>
        <p:guide orient="horz" pos="259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fld id="{673B58EF-4ABD-40F4-ACA4-FE81D742E6DD}" type="datetimeFigureOut">
              <a:rPr lang="zh-CN" altLang="en-US" smtClean="0"/>
              <a:pPr/>
              <a:t>2017/8/16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fld id="{A11FC198-2D83-4DFC-8CDD-7D23AF44D41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4111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77516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31125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01326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59208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3567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74669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288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02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gradFill flip="none" rotWithShape="1">
          <a:gsLst>
            <a:gs pos="26000">
              <a:srgbClr val="EBECF0"/>
            </a:gs>
            <a:gs pos="0">
              <a:srgbClr val="D7D9E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F304939-06BF-434E-8396-2E02C9E222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770692" flipH="1">
            <a:off x="6813309" y="3654180"/>
            <a:ext cx="2465397" cy="23208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300ED14-8755-4135-9634-024AF18673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00667" y="3136315"/>
            <a:ext cx="2190136" cy="206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1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3352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E3E8C59-908D-4152-95D4-24D84883918F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FF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58" r:id="rId3"/>
  </p:sldLayoutIdLst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软雅黑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media1.mp3"/><Relationship Id="rId7" Type="http://schemas.openxmlformats.org/officeDocument/2006/relationships/image" Target="../media/image5.png"/><Relationship Id="rId2" Type="http://schemas.microsoft.com/office/2007/relationships/media" Target="../media/media1.mp3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emf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Relationship Id="rId5" Type="http://schemas.openxmlformats.org/officeDocument/2006/relationships/image" Target="../media/image10.jpg"/><Relationship Id="rId4" Type="http://schemas.openxmlformats.org/officeDocument/2006/relationships/image" Target="../media/image3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25.xml"/><Relationship Id="rId5" Type="http://schemas.openxmlformats.org/officeDocument/2006/relationships/image" Target="../media/image4.emf"/><Relationship Id="rId4" Type="http://schemas.openxmlformats.org/officeDocument/2006/relationships/notesSlide" Target="../notesSlides/notes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19499136-994B-441A-B397-C2D7162147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6512" y="-20539"/>
            <a:ext cx="8352928" cy="5191839"/>
          </a:xfrm>
          <a:prstGeom prst="rect">
            <a:avLst/>
          </a:prstGeom>
        </p:spPr>
      </p:pic>
      <p:pic>
        <p:nvPicPr>
          <p:cNvPr id="28" name="Paula DeAnda - Why Would I Ever">
            <a:hlinkClick r:id="" action="ppaction://media"/>
            <a:extLst>
              <a:ext uri="{FF2B5EF4-FFF2-40B4-BE49-F238E27FC236}">
                <a16:creationId xmlns:a16="http://schemas.microsoft.com/office/drawing/2014/main" id="{D014DFF2-7859-4D96-B800-A56F2BE8C88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24797" y="-1532706"/>
            <a:ext cx="487363" cy="487363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4D948B0F-167A-4D83-943F-A4B5B24E8B7B}"/>
              </a:ext>
            </a:extLst>
          </p:cNvPr>
          <p:cNvSpPr/>
          <p:nvPr/>
        </p:nvSpPr>
        <p:spPr>
          <a:xfrm>
            <a:off x="5364088" y="1059582"/>
            <a:ext cx="33755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spc="300" dirty="0">
                <a:solidFill>
                  <a:srgbClr val="9C267C"/>
                </a:solidFill>
                <a:latin typeface="迷你简启体" panose="03000509000000000000" pitchFamily="65" charset="-122"/>
                <a:ea typeface="迷你简启体" panose="03000509000000000000" pitchFamily="65" charset="-122"/>
                <a:sym typeface="微软雅黑" pitchFamily="34" charset="-122"/>
              </a:rPr>
              <a:t>水彩风时尚</a:t>
            </a:r>
          </a:p>
        </p:txBody>
      </p:sp>
      <p:sp>
        <p:nvSpPr>
          <p:cNvPr id="16" name="TextBox 71">
            <a:extLst>
              <a:ext uri="{FF2B5EF4-FFF2-40B4-BE49-F238E27FC236}">
                <a16:creationId xmlns:a16="http://schemas.microsoft.com/office/drawing/2014/main" id="{7C770041-89E4-4D3C-9431-89D8C0B3E6CA}"/>
              </a:ext>
            </a:extLst>
          </p:cNvPr>
          <p:cNvSpPr txBox="1"/>
          <p:nvPr/>
        </p:nvSpPr>
        <p:spPr>
          <a:xfrm>
            <a:off x="5895802" y="2173041"/>
            <a:ext cx="2252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9C267C"/>
                </a:solidFill>
                <a:latin typeface="微软雅黑" pitchFamily="34" charset="-122"/>
                <a:ea typeface="微软雅黑" pitchFamily="34" charset="-122"/>
              </a:rPr>
              <a:t>汇 报 总 结 通 用 模 板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8B54A39-FD51-49A7-83EB-C94F954B5AD6}"/>
              </a:ext>
            </a:extLst>
          </p:cNvPr>
          <p:cNvSpPr/>
          <p:nvPr/>
        </p:nvSpPr>
        <p:spPr>
          <a:xfrm>
            <a:off x="5436691" y="1581640"/>
            <a:ext cx="35500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spc="300" dirty="0">
                <a:solidFill>
                  <a:srgbClr val="9C267C"/>
                </a:solidFill>
                <a:latin typeface="DFTongTong-B5" panose="02010609010101010101" pitchFamily="49" charset="-120"/>
                <a:ea typeface="DFTongTong-B5" panose="02010609010101010101" pitchFamily="49" charset="-120"/>
                <a:cs typeface="Adobe Arabic" panose="02040503050201020203" pitchFamily="18" charset="-78"/>
                <a:sym typeface="微软雅黑" pitchFamily="34" charset="-122"/>
              </a:rPr>
              <a:t>POWERPOINT</a:t>
            </a:r>
            <a:endParaRPr lang="zh-CN" altLang="en-US" sz="4000" b="1" spc="300" dirty="0">
              <a:solidFill>
                <a:srgbClr val="9C267C"/>
              </a:solidFill>
              <a:latin typeface="DFTongTong-B5" panose="02010609010101010101" pitchFamily="49" charset="-120"/>
              <a:ea typeface="DFTongTong-B5" panose="02010609010101010101" pitchFamily="49" charset="-120"/>
              <a:cs typeface="Adobe Arabic" panose="02040503050201020203" pitchFamily="18" charset="-78"/>
              <a:sym typeface="微软雅黑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C35B02F-18CA-4031-8135-CFB90A362EC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73216" y="267494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1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5" grpId="0"/>
      <p:bldP spid="16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0">
            <a:extLst>
              <a:ext uri="{FF2B5EF4-FFF2-40B4-BE49-F238E27FC236}">
                <a16:creationId xmlns:a16="http://schemas.microsoft.com/office/drawing/2014/main" id="{5270F9F6-08BF-40C1-B692-5C14683877B1}"/>
              </a:ext>
            </a:extLst>
          </p:cNvPr>
          <p:cNvSpPr>
            <a:spLocks/>
          </p:cNvSpPr>
          <p:nvPr/>
        </p:nvSpPr>
        <p:spPr bwMode="auto">
          <a:xfrm>
            <a:off x="3274131" y="2152651"/>
            <a:ext cx="2440870" cy="2994914"/>
          </a:xfrm>
          <a:custGeom>
            <a:avLst/>
            <a:gdLst/>
            <a:ahLst/>
            <a:cxnLst>
              <a:cxn ang="0">
                <a:pos x="169" y="528"/>
              </a:cxn>
              <a:cxn ang="0">
                <a:pos x="121" y="430"/>
              </a:cxn>
              <a:cxn ang="0">
                <a:pos x="54" y="428"/>
              </a:cxn>
              <a:cxn ang="0">
                <a:pos x="46" y="390"/>
              </a:cxn>
              <a:cxn ang="0">
                <a:pos x="28" y="376"/>
              </a:cxn>
              <a:cxn ang="0">
                <a:pos x="42" y="366"/>
              </a:cxn>
              <a:cxn ang="0">
                <a:pos x="24" y="356"/>
              </a:cxn>
              <a:cxn ang="0">
                <a:pos x="19" y="332"/>
              </a:cxn>
              <a:cxn ang="0">
                <a:pos x="9" y="305"/>
              </a:cxn>
              <a:cxn ang="0">
                <a:pos x="49" y="233"/>
              </a:cxn>
              <a:cxn ang="0">
                <a:pos x="133" y="58"/>
              </a:cxn>
              <a:cxn ang="0">
                <a:pos x="404" y="174"/>
              </a:cxn>
              <a:cxn ang="0">
                <a:pos x="336" y="387"/>
              </a:cxn>
              <a:cxn ang="0">
                <a:pos x="347" y="534"/>
              </a:cxn>
              <a:cxn ang="0">
                <a:pos x="168" y="534"/>
              </a:cxn>
              <a:cxn ang="0">
                <a:pos x="169" y="528"/>
              </a:cxn>
            </a:cxnLst>
            <a:rect l="0" t="0" r="r" b="b"/>
            <a:pathLst>
              <a:path w="436" h="534">
                <a:moveTo>
                  <a:pt x="169" y="528"/>
                </a:moveTo>
                <a:cubicBezTo>
                  <a:pt x="169" y="528"/>
                  <a:pt x="171" y="428"/>
                  <a:pt x="121" y="430"/>
                </a:cubicBezTo>
                <a:cubicBezTo>
                  <a:pt x="71" y="432"/>
                  <a:pt x="66" y="446"/>
                  <a:pt x="54" y="428"/>
                </a:cubicBezTo>
                <a:cubicBezTo>
                  <a:pt x="42" y="409"/>
                  <a:pt x="54" y="398"/>
                  <a:pt x="46" y="390"/>
                </a:cubicBezTo>
                <a:cubicBezTo>
                  <a:pt x="46" y="390"/>
                  <a:pt x="28" y="384"/>
                  <a:pt x="28" y="376"/>
                </a:cubicBezTo>
                <a:cubicBezTo>
                  <a:pt x="28" y="368"/>
                  <a:pt x="42" y="366"/>
                  <a:pt x="42" y="366"/>
                </a:cubicBezTo>
                <a:cubicBezTo>
                  <a:pt x="42" y="366"/>
                  <a:pt x="24" y="365"/>
                  <a:pt x="24" y="356"/>
                </a:cubicBezTo>
                <a:cubicBezTo>
                  <a:pt x="23" y="348"/>
                  <a:pt x="33" y="338"/>
                  <a:pt x="19" y="332"/>
                </a:cubicBezTo>
                <a:cubicBezTo>
                  <a:pt x="5" y="326"/>
                  <a:pt x="0" y="320"/>
                  <a:pt x="9" y="305"/>
                </a:cubicBezTo>
                <a:cubicBezTo>
                  <a:pt x="18" y="290"/>
                  <a:pt x="52" y="251"/>
                  <a:pt x="49" y="233"/>
                </a:cubicBezTo>
                <a:cubicBezTo>
                  <a:pt x="46" y="216"/>
                  <a:pt x="29" y="117"/>
                  <a:pt x="133" y="58"/>
                </a:cubicBezTo>
                <a:cubicBezTo>
                  <a:pt x="238" y="0"/>
                  <a:pt x="372" y="49"/>
                  <a:pt x="404" y="174"/>
                </a:cubicBezTo>
                <a:cubicBezTo>
                  <a:pt x="436" y="300"/>
                  <a:pt x="336" y="387"/>
                  <a:pt x="336" y="387"/>
                </a:cubicBezTo>
                <a:cubicBezTo>
                  <a:pt x="336" y="387"/>
                  <a:pt x="302" y="480"/>
                  <a:pt x="347" y="534"/>
                </a:cubicBezTo>
                <a:cubicBezTo>
                  <a:pt x="168" y="534"/>
                  <a:pt x="168" y="534"/>
                  <a:pt x="168" y="534"/>
                </a:cubicBezTo>
                <a:lnTo>
                  <a:pt x="169" y="528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" name="Freeform: Shape 31">
            <a:extLst>
              <a:ext uri="{FF2B5EF4-FFF2-40B4-BE49-F238E27FC236}">
                <a16:creationId xmlns:a16="http://schemas.microsoft.com/office/drawing/2014/main" id="{74C13203-85D9-4622-ADEB-6B2453129B47}"/>
              </a:ext>
            </a:extLst>
          </p:cNvPr>
          <p:cNvSpPr>
            <a:spLocks/>
          </p:cNvSpPr>
          <p:nvPr/>
        </p:nvSpPr>
        <p:spPr bwMode="auto">
          <a:xfrm>
            <a:off x="3657717" y="2580940"/>
            <a:ext cx="1777324" cy="1588688"/>
          </a:xfrm>
          <a:custGeom>
            <a:avLst/>
            <a:gdLst/>
            <a:ahLst/>
            <a:cxnLst>
              <a:cxn ang="0">
                <a:pos x="1586" y="533"/>
              </a:cxn>
              <a:cxn ang="0">
                <a:pos x="1180" y="215"/>
              </a:cxn>
              <a:cxn ang="0">
                <a:pos x="327" y="309"/>
              </a:cxn>
              <a:cxn ang="0">
                <a:pos x="446" y="934"/>
              </a:cxn>
              <a:cxn ang="0">
                <a:pos x="498" y="508"/>
              </a:cxn>
              <a:cxn ang="0">
                <a:pos x="264" y="643"/>
              </a:cxn>
              <a:cxn ang="0">
                <a:pos x="415" y="697"/>
              </a:cxn>
              <a:cxn ang="0">
                <a:pos x="434" y="741"/>
              </a:cxn>
              <a:cxn ang="0">
                <a:pos x="219" y="660"/>
              </a:cxn>
              <a:cxn ang="0">
                <a:pos x="466" y="438"/>
              </a:cxn>
              <a:cxn ang="0">
                <a:pos x="790" y="314"/>
              </a:cxn>
              <a:cxn ang="0">
                <a:pos x="1145" y="323"/>
              </a:cxn>
              <a:cxn ang="0">
                <a:pos x="1449" y="496"/>
              </a:cxn>
              <a:cxn ang="0">
                <a:pos x="1556" y="882"/>
              </a:cxn>
              <a:cxn ang="0">
                <a:pos x="1272" y="974"/>
              </a:cxn>
              <a:cxn ang="0">
                <a:pos x="807" y="1047"/>
              </a:cxn>
              <a:cxn ang="0">
                <a:pos x="717" y="974"/>
              </a:cxn>
              <a:cxn ang="0">
                <a:pos x="760" y="954"/>
              </a:cxn>
              <a:cxn ang="0">
                <a:pos x="942" y="931"/>
              </a:cxn>
              <a:cxn ang="0">
                <a:pos x="1454" y="953"/>
              </a:cxn>
              <a:cxn ang="0">
                <a:pos x="1460" y="727"/>
              </a:cxn>
              <a:cxn ang="0">
                <a:pos x="1415" y="530"/>
              </a:cxn>
              <a:cxn ang="0">
                <a:pos x="1076" y="644"/>
              </a:cxn>
              <a:cxn ang="0">
                <a:pos x="1264" y="785"/>
              </a:cxn>
              <a:cxn ang="0">
                <a:pos x="934" y="733"/>
              </a:cxn>
              <a:cxn ang="0">
                <a:pos x="762" y="698"/>
              </a:cxn>
              <a:cxn ang="0">
                <a:pos x="649" y="831"/>
              </a:cxn>
              <a:cxn ang="0">
                <a:pos x="467" y="1053"/>
              </a:cxn>
              <a:cxn ang="0">
                <a:pos x="817" y="1278"/>
              </a:cxn>
              <a:cxn ang="0">
                <a:pos x="1161" y="1148"/>
              </a:cxn>
              <a:cxn ang="0">
                <a:pos x="1107" y="1079"/>
              </a:cxn>
              <a:cxn ang="0">
                <a:pos x="1206" y="1132"/>
              </a:cxn>
              <a:cxn ang="0">
                <a:pos x="1176" y="1277"/>
              </a:cxn>
              <a:cxn ang="0">
                <a:pos x="837" y="1335"/>
              </a:cxn>
              <a:cxn ang="0">
                <a:pos x="1340" y="1413"/>
              </a:cxn>
              <a:cxn ang="0">
                <a:pos x="1704" y="806"/>
              </a:cxn>
            </a:cxnLst>
            <a:rect l="0" t="0" r="r" b="b"/>
            <a:pathLst>
              <a:path w="1711" h="1531">
                <a:moveTo>
                  <a:pt x="1704" y="806"/>
                </a:moveTo>
                <a:cubicBezTo>
                  <a:pt x="1698" y="609"/>
                  <a:pt x="1586" y="533"/>
                  <a:pt x="1586" y="533"/>
                </a:cubicBezTo>
                <a:cubicBezTo>
                  <a:pt x="1586" y="533"/>
                  <a:pt x="1573" y="438"/>
                  <a:pt x="1486" y="336"/>
                </a:cubicBezTo>
                <a:cubicBezTo>
                  <a:pt x="1352" y="188"/>
                  <a:pt x="1180" y="215"/>
                  <a:pt x="1180" y="215"/>
                </a:cubicBezTo>
                <a:cubicBezTo>
                  <a:pt x="959" y="0"/>
                  <a:pt x="732" y="165"/>
                  <a:pt x="732" y="165"/>
                </a:cubicBezTo>
                <a:cubicBezTo>
                  <a:pt x="417" y="62"/>
                  <a:pt x="327" y="309"/>
                  <a:pt x="327" y="309"/>
                </a:cubicBezTo>
                <a:cubicBezTo>
                  <a:pt x="147" y="328"/>
                  <a:pt x="0" y="540"/>
                  <a:pt x="132" y="766"/>
                </a:cubicBezTo>
                <a:cubicBezTo>
                  <a:pt x="233" y="940"/>
                  <a:pt x="382" y="942"/>
                  <a:pt x="446" y="934"/>
                </a:cubicBezTo>
                <a:cubicBezTo>
                  <a:pt x="466" y="879"/>
                  <a:pt x="511" y="818"/>
                  <a:pt x="608" y="791"/>
                </a:cubicBezTo>
                <a:cubicBezTo>
                  <a:pt x="609" y="782"/>
                  <a:pt x="621" y="597"/>
                  <a:pt x="498" y="508"/>
                </a:cubicBezTo>
                <a:cubicBezTo>
                  <a:pt x="424" y="455"/>
                  <a:pt x="342" y="468"/>
                  <a:pt x="297" y="503"/>
                </a:cubicBezTo>
                <a:cubicBezTo>
                  <a:pt x="254" y="536"/>
                  <a:pt x="242" y="587"/>
                  <a:pt x="264" y="643"/>
                </a:cubicBezTo>
                <a:cubicBezTo>
                  <a:pt x="275" y="671"/>
                  <a:pt x="292" y="690"/>
                  <a:pt x="316" y="700"/>
                </a:cubicBezTo>
                <a:cubicBezTo>
                  <a:pt x="361" y="719"/>
                  <a:pt x="415" y="697"/>
                  <a:pt x="415" y="697"/>
                </a:cubicBezTo>
                <a:cubicBezTo>
                  <a:pt x="427" y="692"/>
                  <a:pt x="441" y="697"/>
                  <a:pt x="447" y="710"/>
                </a:cubicBezTo>
                <a:cubicBezTo>
                  <a:pt x="452" y="722"/>
                  <a:pt x="446" y="736"/>
                  <a:pt x="434" y="741"/>
                </a:cubicBezTo>
                <a:cubicBezTo>
                  <a:pt x="431" y="742"/>
                  <a:pt x="361" y="771"/>
                  <a:pt x="297" y="744"/>
                </a:cubicBezTo>
                <a:cubicBezTo>
                  <a:pt x="262" y="730"/>
                  <a:pt x="235" y="701"/>
                  <a:pt x="219" y="660"/>
                </a:cubicBezTo>
                <a:cubicBezTo>
                  <a:pt x="189" y="584"/>
                  <a:pt x="208" y="511"/>
                  <a:pt x="268" y="465"/>
                </a:cubicBezTo>
                <a:cubicBezTo>
                  <a:pt x="323" y="422"/>
                  <a:pt x="398" y="413"/>
                  <a:pt x="466" y="438"/>
                </a:cubicBezTo>
                <a:cubicBezTo>
                  <a:pt x="478" y="387"/>
                  <a:pt x="518" y="319"/>
                  <a:pt x="614" y="296"/>
                </a:cubicBezTo>
                <a:cubicBezTo>
                  <a:pt x="707" y="274"/>
                  <a:pt x="762" y="295"/>
                  <a:pt x="790" y="314"/>
                </a:cubicBezTo>
                <a:cubicBezTo>
                  <a:pt x="824" y="270"/>
                  <a:pt x="893" y="217"/>
                  <a:pt x="992" y="233"/>
                </a:cubicBezTo>
                <a:cubicBezTo>
                  <a:pt x="1074" y="246"/>
                  <a:pt x="1121" y="289"/>
                  <a:pt x="1145" y="323"/>
                </a:cubicBezTo>
                <a:cubicBezTo>
                  <a:pt x="1168" y="355"/>
                  <a:pt x="1182" y="392"/>
                  <a:pt x="1185" y="426"/>
                </a:cubicBezTo>
                <a:cubicBezTo>
                  <a:pt x="1278" y="403"/>
                  <a:pt x="1386" y="432"/>
                  <a:pt x="1449" y="496"/>
                </a:cubicBezTo>
                <a:cubicBezTo>
                  <a:pt x="1501" y="549"/>
                  <a:pt x="1519" y="621"/>
                  <a:pt x="1500" y="699"/>
                </a:cubicBezTo>
                <a:cubicBezTo>
                  <a:pt x="1524" y="723"/>
                  <a:pt x="1570" y="782"/>
                  <a:pt x="1556" y="882"/>
                </a:cubicBezTo>
                <a:cubicBezTo>
                  <a:pt x="1549" y="935"/>
                  <a:pt x="1520" y="976"/>
                  <a:pt x="1474" y="997"/>
                </a:cubicBezTo>
                <a:cubicBezTo>
                  <a:pt x="1416" y="1024"/>
                  <a:pt x="1336" y="1015"/>
                  <a:pt x="1272" y="974"/>
                </a:cubicBezTo>
                <a:cubicBezTo>
                  <a:pt x="1180" y="916"/>
                  <a:pt x="1038" y="913"/>
                  <a:pt x="972" y="968"/>
                </a:cubicBezTo>
                <a:cubicBezTo>
                  <a:pt x="922" y="1010"/>
                  <a:pt x="863" y="1052"/>
                  <a:pt x="807" y="1047"/>
                </a:cubicBezTo>
                <a:cubicBezTo>
                  <a:pt x="803" y="1047"/>
                  <a:pt x="799" y="1046"/>
                  <a:pt x="794" y="1045"/>
                </a:cubicBezTo>
                <a:cubicBezTo>
                  <a:pt x="762" y="1038"/>
                  <a:pt x="735" y="1014"/>
                  <a:pt x="717" y="974"/>
                </a:cubicBezTo>
                <a:cubicBezTo>
                  <a:pt x="711" y="962"/>
                  <a:pt x="716" y="948"/>
                  <a:pt x="728" y="942"/>
                </a:cubicBezTo>
                <a:cubicBezTo>
                  <a:pt x="740" y="937"/>
                  <a:pt x="754" y="942"/>
                  <a:pt x="760" y="954"/>
                </a:cubicBezTo>
                <a:cubicBezTo>
                  <a:pt x="772" y="980"/>
                  <a:pt x="787" y="994"/>
                  <a:pt x="805" y="998"/>
                </a:cubicBezTo>
                <a:cubicBezTo>
                  <a:pt x="844" y="1007"/>
                  <a:pt x="902" y="964"/>
                  <a:pt x="942" y="931"/>
                </a:cubicBezTo>
                <a:cubicBezTo>
                  <a:pt x="1024" y="862"/>
                  <a:pt x="1187" y="864"/>
                  <a:pt x="1297" y="934"/>
                </a:cubicBezTo>
                <a:cubicBezTo>
                  <a:pt x="1348" y="966"/>
                  <a:pt x="1410" y="974"/>
                  <a:pt x="1454" y="953"/>
                </a:cubicBezTo>
                <a:cubicBezTo>
                  <a:pt x="1485" y="939"/>
                  <a:pt x="1504" y="912"/>
                  <a:pt x="1509" y="876"/>
                </a:cubicBezTo>
                <a:cubicBezTo>
                  <a:pt x="1523" y="774"/>
                  <a:pt x="1460" y="728"/>
                  <a:pt x="1460" y="727"/>
                </a:cubicBezTo>
                <a:cubicBezTo>
                  <a:pt x="1451" y="721"/>
                  <a:pt x="1448" y="711"/>
                  <a:pt x="1450" y="701"/>
                </a:cubicBezTo>
                <a:cubicBezTo>
                  <a:pt x="1470" y="633"/>
                  <a:pt x="1458" y="574"/>
                  <a:pt x="1415" y="530"/>
                </a:cubicBezTo>
                <a:cubicBezTo>
                  <a:pt x="1363" y="476"/>
                  <a:pt x="1272" y="453"/>
                  <a:pt x="1195" y="473"/>
                </a:cubicBezTo>
                <a:cubicBezTo>
                  <a:pt x="1093" y="499"/>
                  <a:pt x="1078" y="609"/>
                  <a:pt x="1076" y="644"/>
                </a:cubicBezTo>
                <a:cubicBezTo>
                  <a:pt x="1136" y="647"/>
                  <a:pt x="1204" y="674"/>
                  <a:pt x="1267" y="751"/>
                </a:cubicBezTo>
                <a:cubicBezTo>
                  <a:pt x="1275" y="762"/>
                  <a:pt x="1274" y="777"/>
                  <a:pt x="1264" y="785"/>
                </a:cubicBezTo>
                <a:cubicBezTo>
                  <a:pt x="1253" y="794"/>
                  <a:pt x="1238" y="792"/>
                  <a:pt x="1230" y="782"/>
                </a:cubicBezTo>
                <a:cubicBezTo>
                  <a:pt x="1095" y="617"/>
                  <a:pt x="941" y="728"/>
                  <a:pt x="934" y="733"/>
                </a:cubicBezTo>
                <a:cubicBezTo>
                  <a:pt x="925" y="740"/>
                  <a:pt x="912" y="739"/>
                  <a:pt x="904" y="732"/>
                </a:cubicBezTo>
                <a:cubicBezTo>
                  <a:pt x="902" y="730"/>
                  <a:pt x="845" y="681"/>
                  <a:pt x="762" y="698"/>
                </a:cubicBezTo>
                <a:cubicBezTo>
                  <a:pt x="683" y="714"/>
                  <a:pt x="669" y="810"/>
                  <a:pt x="669" y="811"/>
                </a:cubicBezTo>
                <a:cubicBezTo>
                  <a:pt x="667" y="821"/>
                  <a:pt x="659" y="829"/>
                  <a:pt x="649" y="831"/>
                </a:cubicBezTo>
                <a:cubicBezTo>
                  <a:pt x="466" y="864"/>
                  <a:pt x="476" y="1025"/>
                  <a:pt x="476" y="1032"/>
                </a:cubicBezTo>
                <a:cubicBezTo>
                  <a:pt x="477" y="1040"/>
                  <a:pt x="473" y="1048"/>
                  <a:pt x="467" y="1053"/>
                </a:cubicBezTo>
                <a:cubicBezTo>
                  <a:pt x="495" y="1292"/>
                  <a:pt x="815" y="1270"/>
                  <a:pt x="815" y="1270"/>
                </a:cubicBezTo>
                <a:cubicBezTo>
                  <a:pt x="816" y="1273"/>
                  <a:pt x="816" y="1276"/>
                  <a:pt x="817" y="1278"/>
                </a:cubicBezTo>
                <a:cubicBezTo>
                  <a:pt x="826" y="1282"/>
                  <a:pt x="1041" y="1363"/>
                  <a:pt x="1138" y="1248"/>
                </a:cubicBezTo>
                <a:cubicBezTo>
                  <a:pt x="1162" y="1208"/>
                  <a:pt x="1170" y="1174"/>
                  <a:pt x="1161" y="1148"/>
                </a:cubicBezTo>
                <a:cubicBezTo>
                  <a:pt x="1151" y="1120"/>
                  <a:pt x="1122" y="1110"/>
                  <a:pt x="1122" y="1110"/>
                </a:cubicBezTo>
                <a:cubicBezTo>
                  <a:pt x="1109" y="1106"/>
                  <a:pt x="1103" y="1092"/>
                  <a:pt x="1107" y="1079"/>
                </a:cubicBezTo>
                <a:cubicBezTo>
                  <a:pt x="1111" y="1067"/>
                  <a:pt x="1125" y="1060"/>
                  <a:pt x="1138" y="1064"/>
                </a:cubicBezTo>
                <a:cubicBezTo>
                  <a:pt x="1140" y="1065"/>
                  <a:pt x="1188" y="1082"/>
                  <a:pt x="1206" y="1132"/>
                </a:cubicBezTo>
                <a:cubicBezTo>
                  <a:pt x="1221" y="1172"/>
                  <a:pt x="1211" y="1220"/>
                  <a:pt x="1178" y="1274"/>
                </a:cubicBezTo>
                <a:cubicBezTo>
                  <a:pt x="1177" y="1275"/>
                  <a:pt x="1177" y="1276"/>
                  <a:pt x="1176" y="1277"/>
                </a:cubicBezTo>
                <a:cubicBezTo>
                  <a:pt x="1116" y="1350"/>
                  <a:pt x="1024" y="1363"/>
                  <a:pt x="946" y="1356"/>
                </a:cubicBezTo>
                <a:cubicBezTo>
                  <a:pt x="903" y="1353"/>
                  <a:pt x="864" y="1343"/>
                  <a:pt x="837" y="1335"/>
                </a:cubicBezTo>
                <a:cubicBezTo>
                  <a:pt x="893" y="1460"/>
                  <a:pt x="1019" y="1517"/>
                  <a:pt x="1153" y="1523"/>
                </a:cubicBezTo>
                <a:cubicBezTo>
                  <a:pt x="1310" y="1531"/>
                  <a:pt x="1340" y="1413"/>
                  <a:pt x="1340" y="1413"/>
                </a:cubicBezTo>
                <a:cubicBezTo>
                  <a:pt x="1551" y="1329"/>
                  <a:pt x="1506" y="1116"/>
                  <a:pt x="1506" y="1116"/>
                </a:cubicBezTo>
                <a:cubicBezTo>
                  <a:pt x="1594" y="1103"/>
                  <a:pt x="1711" y="1004"/>
                  <a:pt x="1704" y="806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6" name="Group 32">
            <a:extLst>
              <a:ext uri="{FF2B5EF4-FFF2-40B4-BE49-F238E27FC236}">
                <a16:creationId xmlns:a16="http://schemas.microsoft.com/office/drawing/2014/main" id="{69B09ED6-93EE-4D09-B3C7-6B5D781D1FF7}"/>
              </a:ext>
            </a:extLst>
          </p:cNvPr>
          <p:cNvGrpSpPr/>
          <p:nvPr/>
        </p:nvGrpSpPr>
        <p:grpSpPr>
          <a:xfrm>
            <a:off x="4266677" y="1583230"/>
            <a:ext cx="610649" cy="610478"/>
            <a:chOff x="4271225" y="1594106"/>
            <a:chExt cx="610649" cy="610478"/>
          </a:xfrm>
        </p:grpSpPr>
        <p:sp>
          <p:nvSpPr>
            <p:cNvPr id="40" name="Oval 33">
              <a:extLst>
                <a:ext uri="{FF2B5EF4-FFF2-40B4-BE49-F238E27FC236}">
                  <a16:creationId xmlns:a16="http://schemas.microsoft.com/office/drawing/2014/main" id="{961653FB-67BA-4F7A-B71C-474552985CE4}"/>
                </a:ext>
              </a:extLst>
            </p:cNvPr>
            <p:cNvSpPr/>
            <p:nvPr/>
          </p:nvSpPr>
          <p:spPr>
            <a:xfrm rot="16200000">
              <a:off x="4271311" y="1594020"/>
              <a:ext cx="610478" cy="610649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Freeform: Shape 34">
              <a:extLst>
                <a:ext uri="{FF2B5EF4-FFF2-40B4-BE49-F238E27FC236}">
                  <a16:creationId xmlns:a16="http://schemas.microsoft.com/office/drawing/2014/main" id="{B7FFC7C2-091F-464E-90E4-A59148005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9153" y="1689692"/>
              <a:ext cx="354794" cy="419304"/>
            </a:xfrm>
            <a:custGeom>
              <a:avLst/>
              <a:gdLst/>
              <a:ahLst/>
              <a:cxnLst>
                <a:cxn ang="0">
                  <a:pos x="250" y="250"/>
                </a:cxn>
                <a:cxn ang="0">
                  <a:pos x="125" y="296"/>
                </a:cxn>
                <a:cxn ang="0">
                  <a:pos x="0" y="250"/>
                </a:cxn>
                <a:cxn ang="0">
                  <a:pos x="66" y="210"/>
                </a:cxn>
                <a:cxn ang="0">
                  <a:pos x="79" y="219"/>
                </a:cxn>
                <a:cxn ang="0">
                  <a:pos x="70" y="232"/>
                </a:cxn>
                <a:cxn ang="0">
                  <a:pos x="23" y="251"/>
                </a:cxn>
                <a:cxn ang="0">
                  <a:pos x="125" y="273"/>
                </a:cxn>
                <a:cxn ang="0">
                  <a:pos x="228" y="250"/>
                </a:cxn>
                <a:cxn ang="0">
                  <a:pos x="180" y="232"/>
                </a:cxn>
                <a:cxn ang="0">
                  <a:pos x="171" y="219"/>
                </a:cxn>
                <a:cxn ang="0">
                  <a:pos x="184" y="210"/>
                </a:cxn>
                <a:cxn ang="0">
                  <a:pos x="250" y="250"/>
                </a:cxn>
                <a:cxn ang="0">
                  <a:pos x="80" y="182"/>
                </a:cxn>
                <a:cxn ang="0">
                  <a:pos x="91" y="182"/>
                </a:cxn>
                <a:cxn ang="0">
                  <a:pos x="91" y="250"/>
                </a:cxn>
                <a:cxn ang="0">
                  <a:pos x="102" y="262"/>
                </a:cxn>
                <a:cxn ang="0">
                  <a:pos x="148" y="262"/>
                </a:cxn>
                <a:cxn ang="0">
                  <a:pos x="159" y="250"/>
                </a:cxn>
                <a:cxn ang="0">
                  <a:pos x="159" y="182"/>
                </a:cxn>
                <a:cxn ang="0">
                  <a:pos x="171" y="182"/>
                </a:cxn>
                <a:cxn ang="0">
                  <a:pos x="182" y="171"/>
                </a:cxn>
                <a:cxn ang="0">
                  <a:pos x="182" y="102"/>
                </a:cxn>
                <a:cxn ang="0">
                  <a:pos x="157" y="82"/>
                </a:cxn>
                <a:cxn ang="0">
                  <a:pos x="125" y="80"/>
                </a:cxn>
                <a:cxn ang="0">
                  <a:pos x="93" y="82"/>
                </a:cxn>
                <a:cxn ang="0">
                  <a:pos x="68" y="102"/>
                </a:cxn>
                <a:cxn ang="0">
                  <a:pos x="68" y="171"/>
                </a:cxn>
                <a:cxn ang="0">
                  <a:pos x="80" y="182"/>
                </a:cxn>
                <a:cxn ang="0">
                  <a:pos x="125" y="68"/>
                </a:cxn>
                <a:cxn ang="0">
                  <a:pos x="159" y="34"/>
                </a:cxn>
                <a:cxn ang="0">
                  <a:pos x="125" y="0"/>
                </a:cxn>
                <a:cxn ang="0">
                  <a:pos x="91" y="34"/>
                </a:cxn>
                <a:cxn ang="0">
                  <a:pos x="125" y="68"/>
                </a:cxn>
                <a:cxn ang="0">
                  <a:pos x="125" y="68"/>
                </a:cxn>
                <a:cxn ang="0">
                  <a:pos x="125" y="68"/>
                </a:cxn>
              </a:cxnLst>
              <a:rect l="0" t="0" r="r" b="b"/>
              <a:pathLst>
                <a:path w="250" h="296">
                  <a:moveTo>
                    <a:pt x="250" y="250"/>
                  </a:moveTo>
                  <a:cubicBezTo>
                    <a:pt x="250" y="282"/>
                    <a:pt x="185" y="296"/>
                    <a:pt x="125" y="296"/>
                  </a:cubicBezTo>
                  <a:cubicBezTo>
                    <a:pt x="65" y="296"/>
                    <a:pt x="0" y="282"/>
                    <a:pt x="0" y="250"/>
                  </a:cubicBezTo>
                  <a:cubicBezTo>
                    <a:pt x="0" y="226"/>
                    <a:pt x="36" y="215"/>
                    <a:pt x="66" y="210"/>
                  </a:cubicBezTo>
                  <a:cubicBezTo>
                    <a:pt x="72" y="209"/>
                    <a:pt x="78" y="213"/>
                    <a:pt x="79" y="219"/>
                  </a:cubicBezTo>
                  <a:cubicBezTo>
                    <a:pt x="80" y="225"/>
                    <a:pt x="76" y="231"/>
                    <a:pt x="70" y="232"/>
                  </a:cubicBezTo>
                  <a:cubicBezTo>
                    <a:pt x="33" y="239"/>
                    <a:pt x="23" y="249"/>
                    <a:pt x="23" y="251"/>
                  </a:cubicBezTo>
                  <a:cubicBezTo>
                    <a:pt x="24" y="257"/>
                    <a:pt x="58" y="273"/>
                    <a:pt x="125" y="273"/>
                  </a:cubicBezTo>
                  <a:cubicBezTo>
                    <a:pt x="192" y="273"/>
                    <a:pt x="226" y="257"/>
                    <a:pt x="228" y="250"/>
                  </a:cubicBezTo>
                  <a:cubicBezTo>
                    <a:pt x="227" y="249"/>
                    <a:pt x="217" y="238"/>
                    <a:pt x="180" y="232"/>
                  </a:cubicBezTo>
                  <a:cubicBezTo>
                    <a:pt x="174" y="231"/>
                    <a:pt x="170" y="225"/>
                    <a:pt x="171" y="219"/>
                  </a:cubicBezTo>
                  <a:cubicBezTo>
                    <a:pt x="172" y="213"/>
                    <a:pt x="178" y="209"/>
                    <a:pt x="184" y="210"/>
                  </a:cubicBezTo>
                  <a:cubicBezTo>
                    <a:pt x="214" y="215"/>
                    <a:pt x="250" y="226"/>
                    <a:pt x="250" y="250"/>
                  </a:cubicBezTo>
                  <a:close/>
                  <a:moveTo>
                    <a:pt x="80" y="182"/>
                  </a:moveTo>
                  <a:cubicBezTo>
                    <a:pt x="91" y="182"/>
                    <a:pt x="91" y="182"/>
                    <a:pt x="91" y="182"/>
                  </a:cubicBezTo>
                  <a:cubicBezTo>
                    <a:pt x="91" y="250"/>
                    <a:pt x="91" y="250"/>
                    <a:pt x="91" y="250"/>
                  </a:cubicBezTo>
                  <a:cubicBezTo>
                    <a:pt x="91" y="257"/>
                    <a:pt x="96" y="262"/>
                    <a:pt x="102" y="262"/>
                  </a:cubicBezTo>
                  <a:cubicBezTo>
                    <a:pt x="148" y="262"/>
                    <a:pt x="148" y="262"/>
                    <a:pt x="148" y="262"/>
                  </a:cubicBezTo>
                  <a:cubicBezTo>
                    <a:pt x="154" y="262"/>
                    <a:pt x="159" y="257"/>
                    <a:pt x="159" y="250"/>
                  </a:cubicBezTo>
                  <a:cubicBezTo>
                    <a:pt x="159" y="182"/>
                    <a:pt x="159" y="182"/>
                    <a:pt x="159" y="182"/>
                  </a:cubicBezTo>
                  <a:cubicBezTo>
                    <a:pt x="171" y="182"/>
                    <a:pt x="171" y="182"/>
                    <a:pt x="171" y="182"/>
                  </a:cubicBezTo>
                  <a:cubicBezTo>
                    <a:pt x="177" y="182"/>
                    <a:pt x="182" y="177"/>
                    <a:pt x="182" y="171"/>
                  </a:cubicBezTo>
                  <a:cubicBezTo>
                    <a:pt x="182" y="102"/>
                    <a:pt x="182" y="102"/>
                    <a:pt x="182" y="102"/>
                  </a:cubicBezTo>
                  <a:cubicBezTo>
                    <a:pt x="182" y="97"/>
                    <a:pt x="173" y="84"/>
                    <a:pt x="157" y="82"/>
                  </a:cubicBezTo>
                  <a:cubicBezTo>
                    <a:pt x="150" y="81"/>
                    <a:pt x="138" y="80"/>
                    <a:pt x="125" y="80"/>
                  </a:cubicBezTo>
                  <a:cubicBezTo>
                    <a:pt x="112" y="80"/>
                    <a:pt x="100" y="81"/>
                    <a:pt x="93" y="82"/>
                  </a:cubicBezTo>
                  <a:cubicBezTo>
                    <a:pt x="77" y="84"/>
                    <a:pt x="68" y="97"/>
                    <a:pt x="68" y="102"/>
                  </a:cubicBezTo>
                  <a:cubicBezTo>
                    <a:pt x="68" y="171"/>
                    <a:pt x="68" y="171"/>
                    <a:pt x="68" y="171"/>
                  </a:cubicBezTo>
                  <a:cubicBezTo>
                    <a:pt x="68" y="177"/>
                    <a:pt x="73" y="182"/>
                    <a:pt x="80" y="182"/>
                  </a:cubicBezTo>
                  <a:close/>
                  <a:moveTo>
                    <a:pt x="125" y="68"/>
                  </a:moveTo>
                  <a:cubicBezTo>
                    <a:pt x="144" y="68"/>
                    <a:pt x="159" y="53"/>
                    <a:pt x="159" y="34"/>
                  </a:cubicBezTo>
                  <a:cubicBezTo>
                    <a:pt x="159" y="15"/>
                    <a:pt x="144" y="0"/>
                    <a:pt x="125" y="0"/>
                  </a:cubicBezTo>
                  <a:cubicBezTo>
                    <a:pt x="106" y="0"/>
                    <a:pt x="91" y="15"/>
                    <a:pt x="91" y="34"/>
                  </a:cubicBezTo>
                  <a:cubicBezTo>
                    <a:pt x="91" y="53"/>
                    <a:pt x="106" y="68"/>
                    <a:pt x="125" y="68"/>
                  </a:cubicBezTo>
                  <a:close/>
                  <a:moveTo>
                    <a:pt x="125" y="68"/>
                  </a:moveTo>
                  <a:cubicBezTo>
                    <a:pt x="125" y="68"/>
                    <a:pt x="125" y="68"/>
                    <a:pt x="125" y="68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7" name="Group 35">
            <a:extLst>
              <a:ext uri="{FF2B5EF4-FFF2-40B4-BE49-F238E27FC236}">
                <a16:creationId xmlns:a16="http://schemas.microsoft.com/office/drawing/2014/main" id="{3A7844FC-F897-4DFE-A24F-6658E7A897F5}"/>
              </a:ext>
            </a:extLst>
          </p:cNvPr>
          <p:cNvGrpSpPr/>
          <p:nvPr/>
        </p:nvGrpSpPr>
        <p:grpSpPr>
          <a:xfrm>
            <a:off x="6021927" y="3331059"/>
            <a:ext cx="610649" cy="610478"/>
            <a:chOff x="4975746" y="3427120"/>
            <a:chExt cx="610649" cy="610478"/>
          </a:xfrm>
        </p:grpSpPr>
        <p:sp>
          <p:nvSpPr>
            <p:cNvPr id="32" name="Oval 36">
              <a:extLst>
                <a:ext uri="{FF2B5EF4-FFF2-40B4-BE49-F238E27FC236}">
                  <a16:creationId xmlns:a16="http://schemas.microsoft.com/office/drawing/2014/main" id="{5390B79B-F3FF-4A02-825D-6B6D707A32DA}"/>
                </a:ext>
              </a:extLst>
            </p:cNvPr>
            <p:cNvSpPr/>
            <p:nvPr/>
          </p:nvSpPr>
          <p:spPr>
            <a:xfrm rot="5400000" flipV="1">
              <a:off x="4975832" y="3427034"/>
              <a:ext cx="610478" cy="610649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3" name="Group 37">
              <a:extLst>
                <a:ext uri="{FF2B5EF4-FFF2-40B4-BE49-F238E27FC236}">
                  <a16:creationId xmlns:a16="http://schemas.microsoft.com/office/drawing/2014/main" id="{89796EAB-6DF4-406B-9AE0-0078F61691CA}"/>
                </a:ext>
              </a:extLst>
            </p:cNvPr>
            <p:cNvGrpSpPr/>
            <p:nvPr/>
          </p:nvGrpSpPr>
          <p:grpSpPr>
            <a:xfrm>
              <a:off x="5141466" y="3609936"/>
              <a:ext cx="279210" cy="244844"/>
              <a:chOff x="6365875" y="1458913"/>
              <a:chExt cx="619125" cy="542925"/>
            </a:xfrm>
            <a:solidFill>
              <a:schemeClr val="accent4"/>
            </a:solidFill>
          </p:grpSpPr>
          <p:sp>
            <p:nvSpPr>
              <p:cNvPr id="34" name="Freeform: Shape 38">
                <a:extLst>
                  <a:ext uri="{FF2B5EF4-FFF2-40B4-BE49-F238E27FC236}">
                    <a16:creationId xmlns:a16="http://schemas.microsoft.com/office/drawing/2014/main" id="{5ABAFB5C-20E5-4FB6-A974-E6AAB3BB6E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5875" y="1846263"/>
                <a:ext cx="619125" cy="1555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5" y="48"/>
                  </a:cxn>
                  <a:cxn ang="0">
                    <a:pos x="390" y="0"/>
                  </a:cxn>
                  <a:cxn ang="0">
                    <a:pos x="390" y="48"/>
                  </a:cxn>
                  <a:cxn ang="0">
                    <a:pos x="195" y="98"/>
                  </a:cxn>
                  <a:cxn ang="0">
                    <a:pos x="0" y="4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90" h="98">
                    <a:moveTo>
                      <a:pt x="0" y="0"/>
                    </a:moveTo>
                    <a:lnTo>
                      <a:pt x="195" y="48"/>
                    </a:lnTo>
                    <a:lnTo>
                      <a:pt x="390" y="0"/>
                    </a:lnTo>
                    <a:lnTo>
                      <a:pt x="390" y="48"/>
                    </a:lnTo>
                    <a:lnTo>
                      <a:pt x="195" y="98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Freeform: Shape 39">
                <a:extLst>
                  <a:ext uri="{FF2B5EF4-FFF2-40B4-BE49-F238E27FC236}">
                    <a16:creationId xmlns:a16="http://schemas.microsoft.com/office/drawing/2014/main" id="{04EC7AEE-EEDB-4C9C-957B-654B220033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5875" y="1846263"/>
                <a:ext cx="619125" cy="1555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5" y="48"/>
                  </a:cxn>
                  <a:cxn ang="0">
                    <a:pos x="390" y="0"/>
                  </a:cxn>
                  <a:cxn ang="0">
                    <a:pos x="390" y="48"/>
                  </a:cxn>
                  <a:cxn ang="0">
                    <a:pos x="195" y="98"/>
                  </a:cxn>
                  <a:cxn ang="0">
                    <a:pos x="0" y="4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90" h="98">
                    <a:moveTo>
                      <a:pt x="0" y="0"/>
                    </a:moveTo>
                    <a:lnTo>
                      <a:pt x="195" y="48"/>
                    </a:lnTo>
                    <a:lnTo>
                      <a:pt x="390" y="0"/>
                    </a:lnTo>
                    <a:lnTo>
                      <a:pt x="390" y="48"/>
                    </a:lnTo>
                    <a:lnTo>
                      <a:pt x="195" y="98"/>
                    </a:lnTo>
                    <a:lnTo>
                      <a:pt x="0" y="48"/>
                    </a:ln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Freeform: Shape 40">
                <a:extLst>
                  <a:ext uri="{FF2B5EF4-FFF2-40B4-BE49-F238E27FC236}">
                    <a16:creationId xmlns:a16="http://schemas.microsoft.com/office/drawing/2014/main" id="{60CD00C2-D376-4953-9C45-69C0316B6D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5875" y="1692276"/>
                <a:ext cx="619125" cy="153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5" y="48"/>
                  </a:cxn>
                  <a:cxn ang="0">
                    <a:pos x="390" y="0"/>
                  </a:cxn>
                  <a:cxn ang="0">
                    <a:pos x="390" y="48"/>
                  </a:cxn>
                  <a:cxn ang="0">
                    <a:pos x="195" y="97"/>
                  </a:cxn>
                  <a:cxn ang="0">
                    <a:pos x="0" y="4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90" h="97">
                    <a:moveTo>
                      <a:pt x="0" y="0"/>
                    </a:moveTo>
                    <a:lnTo>
                      <a:pt x="195" y="48"/>
                    </a:lnTo>
                    <a:lnTo>
                      <a:pt x="390" y="0"/>
                    </a:lnTo>
                    <a:lnTo>
                      <a:pt x="390" y="48"/>
                    </a:lnTo>
                    <a:lnTo>
                      <a:pt x="195" y="97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Freeform: Shape 41">
                <a:extLst>
                  <a:ext uri="{FF2B5EF4-FFF2-40B4-BE49-F238E27FC236}">
                    <a16:creationId xmlns:a16="http://schemas.microsoft.com/office/drawing/2014/main" id="{0E42500E-F690-4A1D-909A-C1F63B178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5875" y="1692276"/>
                <a:ext cx="619125" cy="153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5" y="48"/>
                  </a:cxn>
                  <a:cxn ang="0">
                    <a:pos x="390" y="0"/>
                  </a:cxn>
                  <a:cxn ang="0">
                    <a:pos x="390" y="48"/>
                  </a:cxn>
                  <a:cxn ang="0">
                    <a:pos x="195" y="97"/>
                  </a:cxn>
                  <a:cxn ang="0">
                    <a:pos x="0" y="4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90" h="97">
                    <a:moveTo>
                      <a:pt x="0" y="0"/>
                    </a:moveTo>
                    <a:lnTo>
                      <a:pt x="195" y="48"/>
                    </a:lnTo>
                    <a:lnTo>
                      <a:pt x="390" y="0"/>
                    </a:lnTo>
                    <a:lnTo>
                      <a:pt x="390" y="48"/>
                    </a:lnTo>
                    <a:lnTo>
                      <a:pt x="195" y="97"/>
                    </a:lnTo>
                    <a:lnTo>
                      <a:pt x="0" y="48"/>
                    </a:ln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Freeform: Shape 42">
                <a:extLst>
                  <a:ext uri="{FF2B5EF4-FFF2-40B4-BE49-F238E27FC236}">
                    <a16:creationId xmlns:a16="http://schemas.microsoft.com/office/drawing/2014/main" id="{E9A49AF4-B53C-44D7-822A-F07492FB8A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5875" y="1458913"/>
                <a:ext cx="619125" cy="233363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195" y="0"/>
                  </a:cxn>
                  <a:cxn ang="0">
                    <a:pos x="390" y="48"/>
                  </a:cxn>
                  <a:cxn ang="0">
                    <a:pos x="390" y="96"/>
                  </a:cxn>
                  <a:cxn ang="0">
                    <a:pos x="195" y="147"/>
                  </a:cxn>
                  <a:cxn ang="0">
                    <a:pos x="0" y="96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0" y="48"/>
                  </a:cxn>
                </a:cxnLst>
                <a:rect l="0" t="0" r="r" b="b"/>
                <a:pathLst>
                  <a:path w="390" h="147">
                    <a:moveTo>
                      <a:pt x="0" y="48"/>
                    </a:moveTo>
                    <a:lnTo>
                      <a:pt x="195" y="0"/>
                    </a:lnTo>
                    <a:lnTo>
                      <a:pt x="390" y="48"/>
                    </a:lnTo>
                    <a:lnTo>
                      <a:pt x="390" y="96"/>
                    </a:lnTo>
                    <a:lnTo>
                      <a:pt x="195" y="147"/>
                    </a:lnTo>
                    <a:lnTo>
                      <a:pt x="0" y="96"/>
                    </a:lnTo>
                    <a:lnTo>
                      <a:pt x="0" y="48"/>
                    </a:lnTo>
                    <a:close/>
                    <a:moveTo>
                      <a:pt x="0" y="48"/>
                    </a:move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Freeform: Shape 43">
                <a:extLst>
                  <a:ext uri="{FF2B5EF4-FFF2-40B4-BE49-F238E27FC236}">
                    <a16:creationId xmlns:a16="http://schemas.microsoft.com/office/drawing/2014/main" id="{CE6E487C-0355-47E5-91E0-63BAB96866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5875" y="1458913"/>
                <a:ext cx="619125" cy="233363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195" y="0"/>
                  </a:cxn>
                  <a:cxn ang="0">
                    <a:pos x="390" y="48"/>
                  </a:cxn>
                  <a:cxn ang="0">
                    <a:pos x="390" y="96"/>
                  </a:cxn>
                  <a:cxn ang="0">
                    <a:pos x="195" y="147"/>
                  </a:cxn>
                  <a:cxn ang="0">
                    <a:pos x="0" y="96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0" y="48"/>
                  </a:cxn>
                </a:cxnLst>
                <a:rect l="0" t="0" r="r" b="b"/>
                <a:pathLst>
                  <a:path w="390" h="147">
                    <a:moveTo>
                      <a:pt x="0" y="48"/>
                    </a:moveTo>
                    <a:lnTo>
                      <a:pt x="195" y="0"/>
                    </a:lnTo>
                    <a:lnTo>
                      <a:pt x="390" y="48"/>
                    </a:lnTo>
                    <a:lnTo>
                      <a:pt x="390" y="96"/>
                    </a:lnTo>
                    <a:lnTo>
                      <a:pt x="195" y="147"/>
                    </a:lnTo>
                    <a:lnTo>
                      <a:pt x="0" y="96"/>
                    </a:lnTo>
                    <a:lnTo>
                      <a:pt x="0" y="48"/>
                    </a:lnTo>
                    <a:moveTo>
                      <a:pt x="0" y="48"/>
                    </a:moveTo>
                    <a:lnTo>
                      <a:pt x="0" y="48"/>
                    </a:ln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8" name="Group 44">
            <a:extLst>
              <a:ext uri="{FF2B5EF4-FFF2-40B4-BE49-F238E27FC236}">
                <a16:creationId xmlns:a16="http://schemas.microsoft.com/office/drawing/2014/main" id="{F5F5B9D9-63C0-4637-BB61-EA3C0FE4C0BD}"/>
              </a:ext>
            </a:extLst>
          </p:cNvPr>
          <p:cNvGrpSpPr/>
          <p:nvPr/>
        </p:nvGrpSpPr>
        <p:grpSpPr>
          <a:xfrm>
            <a:off x="2511426" y="3331059"/>
            <a:ext cx="610649" cy="610478"/>
            <a:chOff x="3576522" y="3427120"/>
            <a:chExt cx="610649" cy="610478"/>
          </a:xfrm>
        </p:grpSpPr>
        <p:sp>
          <p:nvSpPr>
            <p:cNvPr id="30" name="Oval 45">
              <a:extLst>
                <a:ext uri="{FF2B5EF4-FFF2-40B4-BE49-F238E27FC236}">
                  <a16:creationId xmlns:a16="http://schemas.microsoft.com/office/drawing/2014/main" id="{DC9E302C-8577-4BAC-B145-0AC834A0F4D5}"/>
                </a:ext>
              </a:extLst>
            </p:cNvPr>
            <p:cNvSpPr/>
            <p:nvPr/>
          </p:nvSpPr>
          <p:spPr>
            <a:xfrm rot="5400000" flipV="1">
              <a:off x="3576608" y="3427034"/>
              <a:ext cx="610478" cy="610649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Freeform: Shape 46">
              <a:extLst>
                <a:ext uri="{FF2B5EF4-FFF2-40B4-BE49-F238E27FC236}">
                  <a16:creationId xmlns:a16="http://schemas.microsoft.com/office/drawing/2014/main" id="{61941A80-1A4E-44B2-96CF-CFC0B3CA2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2794" y="3607082"/>
              <a:ext cx="378106" cy="250552"/>
            </a:xfrm>
            <a:custGeom>
              <a:avLst/>
              <a:gdLst/>
              <a:ahLst/>
              <a:cxnLst>
                <a:cxn ang="0">
                  <a:pos x="77" y="43"/>
                </a:cxn>
                <a:cxn ang="0">
                  <a:pos x="77" y="47"/>
                </a:cxn>
                <a:cxn ang="0">
                  <a:pos x="70" y="51"/>
                </a:cxn>
                <a:cxn ang="0">
                  <a:pos x="6" y="51"/>
                </a:cxn>
                <a:cxn ang="0">
                  <a:pos x="0" y="47"/>
                </a:cxn>
                <a:cxn ang="0">
                  <a:pos x="0" y="43"/>
                </a:cxn>
                <a:cxn ang="0">
                  <a:pos x="6" y="43"/>
                </a:cxn>
                <a:cxn ang="0">
                  <a:pos x="70" y="43"/>
                </a:cxn>
                <a:cxn ang="0">
                  <a:pos x="77" y="43"/>
                </a:cxn>
                <a:cxn ang="0">
                  <a:pos x="10" y="34"/>
                </a:cxn>
                <a:cxn ang="0">
                  <a:pos x="10" y="6"/>
                </a:cxn>
                <a:cxn ang="0">
                  <a:pos x="16" y="0"/>
                </a:cxn>
                <a:cxn ang="0">
                  <a:pos x="60" y="0"/>
                </a:cxn>
                <a:cxn ang="0">
                  <a:pos x="67" y="6"/>
                </a:cxn>
                <a:cxn ang="0">
                  <a:pos x="67" y="34"/>
                </a:cxn>
                <a:cxn ang="0">
                  <a:pos x="60" y="41"/>
                </a:cxn>
                <a:cxn ang="0">
                  <a:pos x="16" y="41"/>
                </a:cxn>
                <a:cxn ang="0">
                  <a:pos x="10" y="34"/>
                </a:cxn>
                <a:cxn ang="0">
                  <a:pos x="15" y="34"/>
                </a:cxn>
                <a:cxn ang="0">
                  <a:pos x="16" y="36"/>
                </a:cxn>
                <a:cxn ang="0">
                  <a:pos x="60" y="36"/>
                </a:cxn>
                <a:cxn ang="0">
                  <a:pos x="61" y="34"/>
                </a:cxn>
                <a:cxn ang="0">
                  <a:pos x="61" y="6"/>
                </a:cxn>
                <a:cxn ang="0">
                  <a:pos x="60" y="5"/>
                </a:cxn>
                <a:cxn ang="0">
                  <a:pos x="16" y="5"/>
                </a:cxn>
                <a:cxn ang="0">
                  <a:pos x="15" y="6"/>
                </a:cxn>
                <a:cxn ang="0">
                  <a:pos x="15" y="34"/>
                </a:cxn>
                <a:cxn ang="0">
                  <a:pos x="42" y="47"/>
                </a:cxn>
                <a:cxn ang="0">
                  <a:pos x="42" y="46"/>
                </a:cxn>
                <a:cxn ang="0">
                  <a:pos x="35" y="46"/>
                </a:cxn>
                <a:cxn ang="0">
                  <a:pos x="34" y="47"/>
                </a:cxn>
                <a:cxn ang="0">
                  <a:pos x="35" y="47"/>
                </a:cxn>
                <a:cxn ang="0">
                  <a:pos x="42" y="47"/>
                </a:cxn>
                <a:cxn ang="0">
                  <a:pos x="42" y="47"/>
                </a:cxn>
              </a:cxnLst>
              <a:rect l="0" t="0" r="r" b="b"/>
              <a:pathLst>
                <a:path w="77" h="51">
                  <a:moveTo>
                    <a:pt x="77" y="43"/>
                  </a:moveTo>
                  <a:cubicBezTo>
                    <a:pt x="77" y="47"/>
                    <a:pt x="77" y="47"/>
                    <a:pt x="77" y="47"/>
                  </a:cubicBezTo>
                  <a:cubicBezTo>
                    <a:pt x="77" y="49"/>
                    <a:pt x="74" y="51"/>
                    <a:pt x="70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3" y="51"/>
                    <a:pt x="0" y="49"/>
                    <a:pt x="0" y="4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70" y="43"/>
                    <a:pt x="70" y="43"/>
                    <a:pt x="70" y="43"/>
                  </a:cubicBezTo>
                  <a:lnTo>
                    <a:pt x="77" y="43"/>
                  </a:lnTo>
                  <a:close/>
                  <a:moveTo>
                    <a:pt x="10" y="34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2"/>
                    <a:pt x="13" y="0"/>
                    <a:pt x="16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7" y="2"/>
                    <a:pt x="67" y="6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38"/>
                    <a:pt x="64" y="41"/>
                    <a:pt x="60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3" y="41"/>
                    <a:pt x="10" y="38"/>
                    <a:pt x="10" y="34"/>
                  </a:cubicBezTo>
                  <a:close/>
                  <a:moveTo>
                    <a:pt x="15" y="34"/>
                  </a:moveTo>
                  <a:cubicBezTo>
                    <a:pt x="15" y="35"/>
                    <a:pt x="16" y="36"/>
                    <a:pt x="16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1" y="36"/>
                    <a:pt x="61" y="35"/>
                    <a:pt x="61" y="34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5"/>
                    <a:pt x="61" y="5"/>
                    <a:pt x="60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5"/>
                    <a:pt x="15" y="6"/>
                  </a:cubicBezTo>
                  <a:lnTo>
                    <a:pt x="15" y="34"/>
                  </a:lnTo>
                  <a:close/>
                  <a:moveTo>
                    <a:pt x="42" y="47"/>
                  </a:moveTo>
                  <a:cubicBezTo>
                    <a:pt x="42" y="46"/>
                    <a:pt x="42" y="46"/>
                    <a:pt x="42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46"/>
                    <a:pt x="34" y="46"/>
                    <a:pt x="34" y="47"/>
                  </a:cubicBezTo>
                  <a:cubicBezTo>
                    <a:pt x="34" y="47"/>
                    <a:pt x="35" y="47"/>
                    <a:pt x="35" y="47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7"/>
                    <a:pt x="42" y="47"/>
                    <a:pt x="42" y="4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9" name="Group 47">
            <a:extLst>
              <a:ext uri="{FF2B5EF4-FFF2-40B4-BE49-F238E27FC236}">
                <a16:creationId xmlns:a16="http://schemas.microsoft.com/office/drawing/2014/main" id="{DEEC38DD-BEF1-4ED5-A801-09B49E762237}"/>
              </a:ext>
            </a:extLst>
          </p:cNvPr>
          <p:cNvGrpSpPr/>
          <p:nvPr/>
        </p:nvGrpSpPr>
        <p:grpSpPr>
          <a:xfrm>
            <a:off x="2994026" y="2222373"/>
            <a:ext cx="610649" cy="610478"/>
            <a:chOff x="3576522" y="1830057"/>
            <a:chExt cx="610649" cy="610478"/>
          </a:xfrm>
        </p:grpSpPr>
        <p:sp>
          <p:nvSpPr>
            <p:cNvPr id="28" name="Oval 48">
              <a:extLst>
                <a:ext uri="{FF2B5EF4-FFF2-40B4-BE49-F238E27FC236}">
                  <a16:creationId xmlns:a16="http://schemas.microsoft.com/office/drawing/2014/main" id="{15BF4CA4-DE00-4928-9F6F-3472E73B7BB6}"/>
                </a:ext>
              </a:extLst>
            </p:cNvPr>
            <p:cNvSpPr/>
            <p:nvPr/>
          </p:nvSpPr>
          <p:spPr>
            <a:xfrm rot="16200000">
              <a:off x="3576608" y="1829971"/>
              <a:ext cx="610478" cy="610649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Freeform: Shape 49">
              <a:extLst>
                <a:ext uri="{FF2B5EF4-FFF2-40B4-BE49-F238E27FC236}">
                  <a16:creationId xmlns:a16="http://schemas.microsoft.com/office/drawing/2014/main" id="{83FD51AD-C509-41A4-A6BB-628A992D8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9060" y="1980190"/>
              <a:ext cx="265574" cy="310210"/>
            </a:xfrm>
            <a:custGeom>
              <a:avLst/>
              <a:gdLst/>
              <a:ahLst/>
              <a:cxnLst>
                <a:cxn ang="0">
                  <a:pos x="55" y="9"/>
                </a:cxn>
                <a:cxn ang="0">
                  <a:pos x="55" y="14"/>
                </a:cxn>
                <a:cxn ang="0">
                  <a:pos x="27" y="23"/>
                </a:cxn>
                <a:cxn ang="0">
                  <a:pos x="0" y="14"/>
                </a:cxn>
                <a:cxn ang="0">
                  <a:pos x="0" y="9"/>
                </a:cxn>
                <a:cxn ang="0">
                  <a:pos x="27" y="0"/>
                </a:cxn>
                <a:cxn ang="0">
                  <a:pos x="55" y="9"/>
                </a:cxn>
                <a:cxn ang="0">
                  <a:pos x="55" y="21"/>
                </a:cxn>
                <a:cxn ang="0">
                  <a:pos x="55" y="27"/>
                </a:cxn>
                <a:cxn ang="0">
                  <a:pos x="27" y="37"/>
                </a:cxn>
                <a:cxn ang="0">
                  <a:pos x="0" y="27"/>
                </a:cxn>
                <a:cxn ang="0">
                  <a:pos x="0" y="21"/>
                </a:cxn>
                <a:cxn ang="0">
                  <a:pos x="27" y="27"/>
                </a:cxn>
                <a:cxn ang="0">
                  <a:pos x="55" y="21"/>
                </a:cxn>
                <a:cxn ang="0">
                  <a:pos x="55" y="35"/>
                </a:cxn>
                <a:cxn ang="0">
                  <a:pos x="55" y="41"/>
                </a:cxn>
                <a:cxn ang="0">
                  <a:pos x="27" y="50"/>
                </a:cxn>
                <a:cxn ang="0">
                  <a:pos x="0" y="41"/>
                </a:cxn>
                <a:cxn ang="0">
                  <a:pos x="0" y="35"/>
                </a:cxn>
                <a:cxn ang="0">
                  <a:pos x="27" y="41"/>
                </a:cxn>
                <a:cxn ang="0">
                  <a:pos x="55" y="35"/>
                </a:cxn>
                <a:cxn ang="0">
                  <a:pos x="55" y="49"/>
                </a:cxn>
                <a:cxn ang="0">
                  <a:pos x="55" y="55"/>
                </a:cxn>
                <a:cxn ang="0">
                  <a:pos x="27" y="64"/>
                </a:cxn>
                <a:cxn ang="0">
                  <a:pos x="0" y="55"/>
                </a:cxn>
                <a:cxn ang="0">
                  <a:pos x="0" y="49"/>
                </a:cxn>
                <a:cxn ang="0">
                  <a:pos x="27" y="55"/>
                </a:cxn>
                <a:cxn ang="0">
                  <a:pos x="55" y="49"/>
                </a:cxn>
              </a:cxnLst>
              <a:rect l="0" t="0" r="r" b="b"/>
              <a:pathLst>
                <a:path w="55" h="64">
                  <a:moveTo>
                    <a:pt x="55" y="9"/>
                  </a:moveTo>
                  <a:cubicBezTo>
                    <a:pt x="55" y="14"/>
                    <a:pt x="55" y="14"/>
                    <a:pt x="55" y="14"/>
                  </a:cubicBezTo>
                  <a:cubicBezTo>
                    <a:pt x="55" y="19"/>
                    <a:pt x="42" y="23"/>
                    <a:pt x="27" y="23"/>
                  </a:cubicBezTo>
                  <a:cubicBezTo>
                    <a:pt x="12" y="23"/>
                    <a:pt x="0" y="19"/>
                    <a:pt x="0" y="1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2" y="0"/>
                    <a:pt x="27" y="0"/>
                  </a:cubicBezTo>
                  <a:cubicBezTo>
                    <a:pt x="42" y="0"/>
                    <a:pt x="55" y="4"/>
                    <a:pt x="55" y="9"/>
                  </a:cubicBezTo>
                  <a:close/>
                  <a:moveTo>
                    <a:pt x="55" y="21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5" y="32"/>
                    <a:pt x="42" y="37"/>
                    <a:pt x="27" y="37"/>
                  </a:cubicBezTo>
                  <a:cubicBezTo>
                    <a:pt x="12" y="37"/>
                    <a:pt x="0" y="32"/>
                    <a:pt x="0" y="27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6" y="25"/>
                    <a:pt x="16" y="27"/>
                    <a:pt x="27" y="27"/>
                  </a:cubicBezTo>
                  <a:cubicBezTo>
                    <a:pt x="38" y="27"/>
                    <a:pt x="49" y="25"/>
                    <a:pt x="55" y="21"/>
                  </a:cubicBezTo>
                  <a:close/>
                  <a:moveTo>
                    <a:pt x="55" y="35"/>
                  </a:moveTo>
                  <a:cubicBezTo>
                    <a:pt x="55" y="41"/>
                    <a:pt x="55" y="41"/>
                    <a:pt x="55" y="41"/>
                  </a:cubicBezTo>
                  <a:cubicBezTo>
                    <a:pt x="55" y="46"/>
                    <a:pt x="42" y="50"/>
                    <a:pt x="27" y="50"/>
                  </a:cubicBezTo>
                  <a:cubicBezTo>
                    <a:pt x="12" y="50"/>
                    <a:pt x="0" y="46"/>
                    <a:pt x="0" y="41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39"/>
                    <a:pt x="16" y="41"/>
                    <a:pt x="27" y="41"/>
                  </a:cubicBezTo>
                  <a:cubicBezTo>
                    <a:pt x="38" y="41"/>
                    <a:pt x="49" y="39"/>
                    <a:pt x="55" y="35"/>
                  </a:cubicBezTo>
                  <a:close/>
                  <a:moveTo>
                    <a:pt x="55" y="49"/>
                  </a:moveTo>
                  <a:cubicBezTo>
                    <a:pt x="55" y="55"/>
                    <a:pt x="55" y="55"/>
                    <a:pt x="55" y="55"/>
                  </a:cubicBezTo>
                  <a:cubicBezTo>
                    <a:pt x="55" y="60"/>
                    <a:pt x="42" y="64"/>
                    <a:pt x="27" y="64"/>
                  </a:cubicBezTo>
                  <a:cubicBezTo>
                    <a:pt x="12" y="64"/>
                    <a:pt x="0" y="60"/>
                    <a:pt x="0" y="55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6" y="53"/>
                    <a:pt x="16" y="55"/>
                    <a:pt x="27" y="55"/>
                  </a:cubicBezTo>
                  <a:cubicBezTo>
                    <a:pt x="38" y="55"/>
                    <a:pt x="49" y="53"/>
                    <a:pt x="55" y="4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0" name="Group 50">
            <a:extLst>
              <a:ext uri="{FF2B5EF4-FFF2-40B4-BE49-F238E27FC236}">
                <a16:creationId xmlns:a16="http://schemas.microsoft.com/office/drawing/2014/main" id="{E3B87B26-ED6A-490A-8208-72799BD02EA9}"/>
              </a:ext>
            </a:extLst>
          </p:cNvPr>
          <p:cNvGrpSpPr/>
          <p:nvPr/>
        </p:nvGrpSpPr>
        <p:grpSpPr>
          <a:xfrm>
            <a:off x="5539327" y="2222373"/>
            <a:ext cx="610649" cy="610478"/>
            <a:chOff x="4975746" y="1830057"/>
            <a:chExt cx="610649" cy="610478"/>
          </a:xfrm>
        </p:grpSpPr>
        <p:sp>
          <p:nvSpPr>
            <p:cNvPr id="26" name="Oval 51">
              <a:extLst>
                <a:ext uri="{FF2B5EF4-FFF2-40B4-BE49-F238E27FC236}">
                  <a16:creationId xmlns:a16="http://schemas.microsoft.com/office/drawing/2014/main" id="{703FB2F1-D663-42EF-B041-C58DD08580BA}"/>
                </a:ext>
              </a:extLst>
            </p:cNvPr>
            <p:cNvSpPr/>
            <p:nvPr/>
          </p:nvSpPr>
          <p:spPr>
            <a:xfrm rot="16200000">
              <a:off x="4975832" y="1829971"/>
              <a:ext cx="610478" cy="610649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Freeform: Shape 52">
              <a:extLst>
                <a:ext uri="{FF2B5EF4-FFF2-40B4-BE49-F238E27FC236}">
                  <a16:creationId xmlns:a16="http://schemas.microsoft.com/office/drawing/2014/main" id="{DC6978E0-E243-4862-840D-011B58BCD8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5861" y="1982244"/>
              <a:ext cx="450420" cy="306102"/>
            </a:xfrm>
            <a:custGeom>
              <a:avLst/>
              <a:gdLst/>
              <a:ahLst/>
              <a:cxnLst>
                <a:cxn ang="0">
                  <a:pos x="389" y="347"/>
                </a:cxn>
                <a:cxn ang="0">
                  <a:pos x="389" y="371"/>
                </a:cxn>
                <a:cxn ang="0">
                  <a:pos x="619" y="283"/>
                </a:cxn>
                <a:cxn ang="0">
                  <a:pos x="611" y="420"/>
                </a:cxn>
                <a:cxn ang="0">
                  <a:pos x="73" y="411"/>
                </a:cxn>
                <a:cxn ang="0">
                  <a:pos x="67" y="359"/>
                </a:cxn>
                <a:cxn ang="0">
                  <a:pos x="30" y="362"/>
                </a:cxn>
                <a:cxn ang="0">
                  <a:pos x="8" y="370"/>
                </a:cxn>
                <a:cxn ang="0">
                  <a:pos x="0" y="84"/>
                </a:cxn>
                <a:cxn ang="0">
                  <a:pos x="7" y="8"/>
                </a:cxn>
                <a:cxn ang="0">
                  <a:pos x="23" y="8"/>
                </a:cxn>
                <a:cxn ang="0">
                  <a:pos x="30" y="84"/>
                </a:cxn>
                <a:cxn ang="0">
                  <a:pos x="67" y="334"/>
                </a:cxn>
                <a:cxn ang="0">
                  <a:pos x="73" y="283"/>
                </a:cxn>
                <a:cxn ang="0">
                  <a:pos x="169" y="275"/>
                </a:cxn>
                <a:cxn ang="0">
                  <a:pos x="185" y="321"/>
                </a:cxn>
                <a:cxn ang="0">
                  <a:pos x="214" y="275"/>
                </a:cxn>
                <a:cxn ang="0">
                  <a:pos x="231" y="321"/>
                </a:cxn>
                <a:cxn ang="0">
                  <a:pos x="262" y="275"/>
                </a:cxn>
                <a:cxn ang="0">
                  <a:pos x="278" y="321"/>
                </a:cxn>
                <a:cxn ang="0">
                  <a:pos x="611" y="275"/>
                </a:cxn>
                <a:cxn ang="0">
                  <a:pos x="435" y="321"/>
                </a:cxn>
                <a:cxn ang="0">
                  <a:pos x="545" y="301"/>
                </a:cxn>
                <a:cxn ang="0">
                  <a:pos x="435" y="321"/>
                </a:cxn>
                <a:cxn ang="0">
                  <a:pos x="150" y="340"/>
                </a:cxn>
                <a:cxn ang="0">
                  <a:pos x="548" y="377"/>
                </a:cxn>
                <a:cxn ang="0">
                  <a:pos x="447" y="371"/>
                </a:cxn>
                <a:cxn ang="0">
                  <a:pos x="447" y="347"/>
                </a:cxn>
                <a:cxn ang="0">
                  <a:pos x="447" y="371"/>
                </a:cxn>
                <a:cxn ang="0">
                  <a:pos x="520" y="359"/>
                </a:cxn>
                <a:cxn ang="0">
                  <a:pos x="496" y="359"/>
                </a:cxn>
                <a:cxn ang="0">
                  <a:pos x="508" y="371"/>
                </a:cxn>
              </a:cxnLst>
              <a:rect l="0" t="0" r="r" b="b"/>
              <a:pathLst>
                <a:path w="619" h="420">
                  <a:moveTo>
                    <a:pt x="377" y="359"/>
                  </a:moveTo>
                  <a:cubicBezTo>
                    <a:pt x="377" y="353"/>
                    <a:pt x="382" y="347"/>
                    <a:pt x="389" y="347"/>
                  </a:cubicBezTo>
                  <a:cubicBezTo>
                    <a:pt x="395" y="347"/>
                    <a:pt x="400" y="353"/>
                    <a:pt x="400" y="359"/>
                  </a:cubicBezTo>
                  <a:cubicBezTo>
                    <a:pt x="400" y="365"/>
                    <a:pt x="395" y="371"/>
                    <a:pt x="389" y="371"/>
                  </a:cubicBezTo>
                  <a:cubicBezTo>
                    <a:pt x="382" y="371"/>
                    <a:pt x="377" y="365"/>
                    <a:pt x="377" y="359"/>
                  </a:cubicBezTo>
                  <a:close/>
                  <a:moveTo>
                    <a:pt x="619" y="283"/>
                  </a:moveTo>
                  <a:cubicBezTo>
                    <a:pt x="619" y="411"/>
                    <a:pt x="619" y="411"/>
                    <a:pt x="619" y="411"/>
                  </a:cubicBezTo>
                  <a:cubicBezTo>
                    <a:pt x="619" y="416"/>
                    <a:pt x="615" y="420"/>
                    <a:pt x="611" y="420"/>
                  </a:cubicBezTo>
                  <a:cubicBezTo>
                    <a:pt x="81" y="420"/>
                    <a:pt x="81" y="420"/>
                    <a:pt x="81" y="420"/>
                  </a:cubicBezTo>
                  <a:cubicBezTo>
                    <a:pt x="77" y="420"/>
                    <a:pt x="73" y="416"/>
                    <a:pt x="73" y="411"/>
                  </a:cubicBezTo>
                  <a:cubicBezTo>
                    <a:pt x="73" y="357"/>
                    <a:pt x="73" y="357"/>
                    <a:pt x="73" y="357"/>
                  </a:cubicBezTo>
                  <a:cubicBezTo>
                    <a:pt x="71" y="358"/>
                    <a:pt x="69" y="359"/>
                    <a:pt x="67" y="359"/>
                  </a:cubicBezTo>
                  <a:cubicBezTo>
                    <a:pt x="30" y="359"/>
                    <a:pt x="30" y="359"/>
                    <a:pt x="30" y="359"/>
                  </a:cubicBezTo>
                  <a:cubicBezTo>
                    <a:pt x="30" y="362"/>
                    <a:pt x="30" y="362"/>
                    <a:pt x="30" y="362"/>
                  </a:cubicBezTo>
                  <a:cubicBezTo>
                    <a:pt x="30" y="367"/>
                    <a:pt x="26" y="370"/>
                    <a:pt x="22" y="370"/>
                  </a:cubicBezTo>
                  <a:cubicBezTo>
                    <a:pt x="8" y="370"/>
                    <a:pt x="8" y="370"/>
                    <a:pt x="8" y="370"/>
                  </a:cubicBezTo>
                  <a:cubicBezTo>
                    <a:pt x="4" y="370"/>
                    <a:pt x="0" y="367"/>
                    <a:pt x="0" y="36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0"/>
                    <a:pt x="3" y="77"/>
                    <a:pt x="7" y="76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4"/>
                    <a:pt x="10" y="0"/>
                    <a:pt x="15" y="0"/>
                  </a:cubicBezTo>
                  <a:cubicBezTo>
                    <a:pt x="19" y="0"/>
                    <a:pt x="23" y="4"/>
                    <a:pt x="23" y="8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7" y="77"/>
                    <a:pt x="30" y="80"/>
                    <a:pt x="30" y="84"/>
                  </a:cubicBezTo>
                  <a:cubicBezTo>
                    <a:pt x="30" y="334"/>
                    <a:pt x="30" y="334"/>
                    <a:pt x="30" y="334"/>
                  </a:cubicBezTo>
                  <a:cubicBezTo>
                    <a:pt x="67" y="334"/>
                    <a:pt x="67" y="334"/>
                    <a:pt x="67" y="334"/>
                  </a:cubicBezTo>
                  <a:cubicBezTo>
                    <a:pt x="69" y="334"/>
                    <a:pt x="71" y="335"/>
                    <a:pt x="73" y="336"/>
                  </a:cubicBezTo>
                  <a:cubicBezTo>
                    <a:pt x="73" y="283"/>
                    <a:pt x="73" y="283"/>
                    <a:pt x="73" y="283"/>
                  </a:cubicBezTo>
                  <a:cubicBezTo>
                    <a:pt x="73" y="279"/>
                    <a:pt x="77" y="275"/>
                    <a:pt x="81" y="275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169" y="321"/>
                    <a:pt x="169" y="321"/>
                    <a:pt x="169" y="321"/>
                  </a:cubicBezTo>
                  <a:cubicBezTo>
                    <a:pt x="185" y="321"/>
                    <a:pt x="185" y="321"/>
                    <a:pt x="185" y="321"/>
                  </a:cubicBezTo>
                  <a:cubicBezTo>
                    <a:pt x="185" y="275"/>
                    <a:pt x="185" y="275"/>
                    <a:pt x="185" y="275"/>
                  </a:cubicBezTo>
                  <a:cubicBezTo>
                    <a:pt x="214" y="275"/>
                    <a:pt x="214" y="275"/>
                    <a:pt x="214" y="275"/>
                  </a:cubicBezTo>
                  <a:cubicBezTo>
                    <a:pt x="214" y="321"/>
                    <a:pt x="214" y="321"/>
                    <a:pt x="214" y="321"/>
                  </a:cubicBezTo>
                  <a:cubicBezTo>
                    <a:pt x="231" y="321"/>
                    <a:pt x="231" y="321"/>
                    <a:pt x="231" y="321"/>
                  </a:cubicBezTo>
                  <a:cubicBezTo>
                    <a:pt x="231" y="275"/>
                    <a:pt x="231" y="275"/>
                    <a:pt x="231" y="275"/>
                  </a:cubicBezTo>
                  <a:cubicBezTo>
                    <a:pt x="262" y="275"/>
                    <a:pt x="262" y="275"/>
                    <a:pt x="262" y="275"/>
                  </a:cubicBezTo>
                  <a:cubicBezTo>
                    <a:pt x="262" y="321"/>
                    <a:pt x="262" y="321"/>
                    <a:pt x="262" y="321"/>
                  </a:cubicBezTo>
                  <a:cubicBezTo>
                    <a:pt x="278" y="321"/>
                    <a:pt x="278" y="321"/>
                    <a:pt x="278" y="321"/>
                  </a:cubicBezTo>
                  <a:cubicBezTo>
                    <a:pt x="278" y="275"/>
                    <a:pt x="278" y="275"/>
                    <a:pt x="278" y="275"/>
                  </a:cubicBezTo>
                  <a:cubicBezTo>
                    <a:pt x="611" y="275"/>
                    <a:pt x="611" y="275"/>
                    <a:pt x="611" y="275"/>
                  </a:cubicBezTo>
                  <a:cubicBezTo>
                    <a:pt x="615" y="275"/>
                    <a:pt x="619" y="279"/>
                    <a:pt x="619" y="283"/>
                  </a:cubicBezTo>
                  <a:close/>
                  <a:moveTo>
                    <a:pt x="435" y="321"/>
                  </a:moveTo>
                  <a:cubicBezTo>
                    <a:pt x="545" y="321"/>
                    <a:pt x="545" y="321"/>
                    <a:pt x="545" y="321"/>
                  </a:cubicBezTo>
                  <a:cubicBezTo>
                    <a:pt x="545" y="301"/>
                    <a:pt x="545" y="301"/>
                    <a:pt x="545" y="301"/>
                  </a:cubicBezTo>
                  <a:cubicBezTo>
                    <a:pt x="435" y="301"/>
                    <a:pt x="435" y="301"/>
                    <a:pt x="435" y="301"/>
                  </a:cubicBezTo>
                  <a:lnTo>
                    <a:pt x="435" y="321"/>
                  </a:lnTo>
                  <a:close/>
                  <a:moveTo>
                    <a:pt x="548" y="340"/>
                  </a:moveTo>
                  <a:cubicBezTo>
                    <a:pt x="150" y="340"/>
                    <a:pt x="150" y="340"/>
                    <a:pt x="150" y="340"/>
                  </a:cubicBezTo>
                  <a:cubicBezTo>
                    <a:pt x="150" y="377"/>
                    <a:pt x="150" y="377"/>
                    <a:pt x="150" y="377"/>
                  </a:cubicBezTo>
                  <a:cubicBezTo>
                    <a:pt x="548" y="377"/>
                    <a:pt x="548" y="377"/>
                    <a:pt x="548" y="377"/>
                  </a:cubicBezTo>
                  <a:lnTo>
                    <a:pt x="548" y="340"/>
                  </a:lnTo>
                  <a:close/>
                  <a:moveTo>
                    <a:pt x="447" y="371"/>
                  </a:moveTo>
                  <a:cubicBezTo>
                    <a:pt x="453" y="371"/>
                    <a:pt x="458" y="365"/>
                    <a:pt x="458" y="359"/>
                  </a:cubicBezTo>
                  <a:cubicBezTo>
                    <a:pt x="458" y="353"/>
                    <a:pt x="453" y="347"/>
                    <a:pt x="447" y="347"/>
                  </a:cubicBezTo>
                  <a:cubicBezTo>
                    <a:pt x="440" y="347"/>
                    <a:pt x="435" y="353"/>
                    <a:pt x="435" y="359"/>
                  </a:cubicBezTo>
                  <a:cubicBezTo>
                    <a:pt x="435" y="365"/>
                    <a:pt x="440" y="371"/>
                    <a:pt x="447" y="371"/>
                  </a:cubicBezTo>
                  <a:close/>
                  <a:moveTo>
                    <a:pt x="508" y="371"/>
                  </a:moveTo>
                  <a:cubicBezTo>
                    <a:pt x="515" y="371"/>
                    <a:pt x="520" y="365"/>
                    <a:pt x="520" y="359"/>
                  </a:cubicBezTo>
                  <a:cubicBezTo>
                    <a:pt x="520" y="353"/>
                    <a:pt x="515" y="347"/>
                    <a:pt x="508" y="347"/>
                  </a:cubicBezTo>
                  <a:cubicBezTo>
                    <a:pt x="502" y="347"/>
                    <a:pt x="496" y="353"/>
                    <a:pt x="496" y="359"/>
                  </a:cubicBezTo>
                  <a:cubicBezTo>
                    <a:pt x="496" y="365"/>
                    <a:pt x="502" y="371"/>
                    <a:pt x="508" y="371"/>
                  </a:cubicBezTo>
                  <a:close/>
                  <a:moveTo>
                    <a:pt x="508" y="371"/>
                  </a:moveTo>
                  <a:cubicBezTo>
                    <a:pt x="508" y="371"/>
                    <a:pt x="508" y="371"/>
                    <a:pt x="508" y="37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1" name="Group 3">
            <a:extLst>
              <a:ext uri="{FF2B5EF4-FFF2-40B4-BE49-F238E27FC236}">
                <a16:creationId xmlns:a16="http://schemas.microsoft.com/office/drawing/2014/main" id="{61A55634-40A4-48C2-BDCD-81B2AF635829}"/>
              </a:ext>
            </a:extLst>
          </p:cNvPr>
          <p:cNvGrpSpPr/>
          <p:nvPr/>
        </p:nvGrpSpPr>
        <p:grpSpPr>
          <a:xfrm>
            <a:off x="3802416" y="948209"/>
            <a:ext cx="1539171" cy="635021"/>
            <a:chOff x="5069888" y="1376771"/>
            <a:chExt cx="2052228" cy="846695"/>
          </a:xfrm>
        </p:grpSpPr>
        <p:sp>
          <p:nvSpPr>
            <p:cNvPr id="24" name="TextBox 59">
              <a:extLst>
                <a:ext uri="{FF2B5EF4-FFF2-40B4-BE49-F238E27FC236}">
                  <a16:creationId xmlns:a16="http://schemas.microsoft.com/office/drawing/2014/main" id="{9020117D-1B4A-4CB8-82D7-A85EFCF11C17}"/>
                </a:ext>
              </a:extLst>
            </p:cNvPr>
            <p:cNvSpPr txBox="1"/>
            <p:nvPr/>
          </p:nvSpPr>
          <p:spPr>
            <a:xfrm>
              <a:off x="5069888" y="1376771"/>
              <a:ext cx="2052228" cy="275643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 fontScale="92500" lnSpcReduction="10000"/>
            </a:bodyPr>
            <a:lstStyle/>
            <a:p>
              <a:pPr algn="ctr"/>
              <a:r>
                <a:rPr lang="zh-CN" altLang="en-US" sz="1600" b="1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25" name="TextBox 60">
              <a:extLst>
                <a:ext uri="{FF2B5EF4-FFF2-40B4-BE49-F238E27FC236}">
                  <a16:creationId xmlns:a16="http://schemas.microsoft.com/office/drawing/2014/main" id="{AF0ED430-CED4-46DD-AE4D-149C81D69A63}"/>
                </a:ext>
              </a:extLst>
            </p:cNvPr>
            <p:cNvSpPr txBox="1">
              <a:spLocks/>
            </p:cNvSpPr>
            <p:nvPr/>
          </p:nvSpPr>
          <p:spPr>
            <a:xfrm>
              <a:off x="5069888" y="1652413"/>
              <a:ext cx="2052228" cy="571053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rmAutofit fontScale="9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12" name="Group 61">
            <a:extLst>
              <a:ext uri="{FF2B5EF4-FFF2-40B4-BE49-F238E27FC236}">
                <a16:creationId xmlns:a16="http://schemas.microsoft.com/office/drawing/2014/main" id="{400BE0D4-D624-4502-87E1-4D822C15D42D}"/>
              </a:ext>
            </a:extLst>
          </p:cNvPr>
          <p:cNvGrpSpPr/>
          <p:nvPr/>
        </p:nvGrpSpPr>
        <p:grpSpPr>
          <a:xfrm>
            <a:off x="581594" y="3318410"/>
            <a:ext cx="1929832" cy="635776"/>
            <a:chOff x="2653530" y="5074715"/>
            <a:chExt cx="2262955" cy="847702"/>
          </a:xfrm>
        </p:grpSpPr>
        <p:sp>
          <p:nvSpPr>
            <p:cNvPr id="22" name="TextBox 62">
              <a:extLst>
                <a:ext uri="{FF2B5EF4-FFF2-40B4-BE49-F238E27FC236}">
                  <a16:creationId xmlns:a16="http://schemas.microsoft.com/office/drawing/2014/main" id="{5B043C08-D0DA-4247-8B9C-FA1FD6D36414}"/>
                </a:ext>
              </a:extLst>
            </p:cNvPr>
            <p:cNvSpPr txBox="1"/>
            <p:nvPr/>
          </p:nvSpPr>
          <p:spPr>
            <a:xfrm>
              <a:off x="2653530" y="5074715"/>
              <a:ext cx="2262955" cy="29140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360000" bIns="0" anchor="ctr" anchorCtr="0">
              <a:normAutofit fontScale="92500" lnSpcReduction="10000"/>
            </a:bodyPr>
            <a:lstStyle/>
            <a:p>
              <a:pPr algn="r"/>
              <a:r>
                <a:rPr lang="zh-CN" altLang="en-US" sz="1600" b="1" dirty="0">
                  <a:solidFill>
                    <a:schemeClr val="accent5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23" name="TextBox 63">
              <a:extLst>
                <a:ext uri="{FF2B5EF4-FFF2-40B4-BE49-F238E27FC236}">
                  <a16:creationId xmlns:a16="http://schemas.microsoft.com/office/drawing/2014/main" id="{5F004C49-3FB8-406F-88E0-6D868BA911F9}"/>
                </a:ext>
              </a:extLst>
            </p:cNvPr>
            <p:cNvSpPr txBox="1">
              <a:spLocks/>
            </p:cNvSpPr>
            <p:nvPr/>
          </p:nvSpPr>
          <p:spPr>
            <a:xfrm>
              <a:off x="2653530" y="5366119"/>
              <a:ext cx="2262955" cy="556298"/>
            </a:xfrm>
            <a:prstGeom prst="rect">
              <a:avLst/>
            </a:prstGeom>
          </p:spPr>
          <p:txBody>
            <a:bodyPr vert="horz" wrap="square" lIns="0" tIns="0" rIns="360000" bIns="0" anchor="ctr" anchorCtr="0">
              <a:normAutofit fontScale="85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13" name="Group 64">
            <a:extLst>
              <a:ext uri="{FF2B5EF4-FFF2-40B4-BE49-F238E27FC236}">
                <a16:creationId xmlns:a16="http://schemas.microsoft.com/office/drawing/2014/main" id="{AA9F7FBB-7608-40A0-ADF5-4FD9C5ADC5FB}"/>
              </a:ext>
            </a:extLst>
          </p:cNvPr>
          <p:cNvGrpSpPr/>
          <p:nvPr/>
        </p:nvGrpSpPr>
        <p:grpSpPr>
          <a:xfrm>
            <a:off x="6632576" y="3318410"/>
            <a:ext cx="2145854" cy="635776"/>
            <a:chOff x="7284132" y="5074715"/>
            <a:chExt cx="2262955" cy="847702"/>
          </a:xfrm>
        </p:grpSpPr>
        <p:sp>
          <p:nvSpPr>
            <p:cNvPr id="20" name="TextBox 65">
              <a:extLst>
                <a:ext uri="{FF2B5EF4-FFF2-40B4-BE49-F238E27FC236}">
                  <a16:creationId xmlns:a16="http://schemas.microsoft.com/office/drawing/2014/main" id="{B0F6CD1C-ADAC-4B9A-AD4F-DE9167160521}"/>
                </a:ext>
              </a:extLst>
            </p:cNvPr>
            <p:cNvSpPr txBox="1"/>
            <p:nvPr/>
          </p:nvSpPr>
          <p:spPr>
            <a:xfrm>
              <a:off x="7284132" y="5074715"/>
              <a:ext cx="2262955" cy="29140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288000" tIns="0" rIns="288000" bIns="0" anchor="ctr" anchorCtr="0">
              <a:normAutofit fontScale="92500" lnSpcReduction="10000"/>
            </a:bodyPr>
            <a:lstStyle/>
            <a:p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21" name="TextBox 66">
              <a:extLst>
                <a:ext uri="{FF2B5EF4-FFF2-40B4-BE49-F238E27FC236}">
                  <a16:creationId xmlns:a16="http://schemas.microsoft.com/office/drawing/2014/main" id="{B54C8CFC-013D-4AD6-9976-94114136F0BA}"/>
                </a:ext>
              </a:extLst>
            </p:cNvPr>
            <p:cNvSpPr txBox="1">
              <a:spLocks/>
            </p:cNvSpPr>
            <p:nvPr/>
          </p:nvSpPr>
          <p:spPr>
            <a:xfrm>
              <a:off x="7284132" y="5366119"/>
              <a:ext cx="2262955" cy="556298"/>
            </a:xfrm>
            <a:prstGeom prst="rect">
              <a:avLst/>
            </a:prstGeom>
          </p:spPr>
          <p:txBody>
            <a:bodyPr vert="horz" wrap="square" lIns="288000" tIns="0" rIns="288000" bIns="0" anchor="ctr" anchorCtr="0">
              <a:normAutofit fontScale="85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14" name="Group 67">
            <a:extLst>
              <a:ext uri="{FF2B5EF4-FFF2-40B4-BE49-F238E27FC236}">
                <a16:creationId xmlns:a16="http://schemas.microsoft.com/office/drawing/2014/main" id="{BF7B57B2-6971-4AB9-8EC3-FCCC7B255B9F}"/>
              </a:ext>
            </a:extLst>
          </p:cNvPr>
          <p:cNvGrpSpPr/>
          <p:nvPr/>
        </p:nvGrpSpPr>
        <p:grpSpPr>
          <a:xfrm>
            <a:off x="1064194" y="2187367"/>
            <a:ext cx="1929832" cy="635776"/>
            <a:chOff x="2653530" y="5074715"/>
            <a:chExt cx="2262955" cy="847702"/>
          </a:xfrm>
        </p:grpSpPr>
        <p:sp>
          <p:nvSpPr>
            <p:cNvPr id="18" name="TextBox 68">
              <a:extLst>
                <a:ext uri="{FF2B5EF4-FFF2-40B4-BE49-F238E27FC236}">
                  <a16:creationId xmlns:a16="http://schemas.microsoft.com/office/drawing/2014/main" id="{0E234F8E-502C-409F-A2AE-0998DAA53B48}"/>
                </a:ext>
              </a:extLst>
            </p:cNvPr>
            <p:cNvSpPr txBox="1"/>
            <p:nvPr/>
          </p:nvSpPr>
          <p:spPr>
            <a:xfrm>
              <a:off x="2653530" y="5074715"/>
              <a:ext cx="2262955" cy="29140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360000" bIns="0" anchor="ctr" anchorCtr="0">
              <a:normAutofit fontScale="92500" lnSpcReduction="10000"/>
            </a:bodyPr>
            <a:lstStyle/>
            <a:p>
              <a:pPr algn="r"/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19" name="TextBox 69">
              <a:extLst>
                <a:ext uri="{FF2B5EF4-FFF2-40B4-BE49-F238E27FC236}">
                  <a16:creationId xmlns:a16="http://schemas.microsoft.com/office/drawing/2014/main" id="{88D6F605-DBFF-41C8-81D7-9D42E565B7FA}"/>
                </a:ext>
              </a:extLst>
            </p:cNvPr>
            <p:cNvSpPr txBox="1">
              <a:spLocks/>
            </p:cNvSpPr>
            <p:nvPr/>
          </p:nvSpPr>
          <p:spPr>
            <a:xfrm>
              <a:off x="2653530" y="5366119"/>
              <a:ext cx="2262955" cy="556298"/>
            </a:xfrm>
            <a:prstGeom prst="rect">
              <a:avLst/>
            </a:prstGeom>
          </p:spPr>
          <p:txBody>
            <a:bodyPr vert="horz" wrap="square" lIns="0" tIns="0" rIns="360000" bIns="0" anchor="ctr" anchorCtr="0">
              <a:normAutofit fontScale="85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15" name="Group 70">
            <a:extLst>
              <a:ext uri="{FF2B5EF4-FFF2-40B4-BE49-F238E27FC236}">
                <a16:creationId xmlns:a16="http://schemas.microsoft.com/office/drawing/2014/main" id="{816E8994-6D4C-41A5-8116-69B25F1A168E}"/>
              </a:ext>
            </a:extLst>
          </p:cNvPr>
          <p:cNvGrpSpPr/>
          <p:nvPr/>
        </p:nvGrpSpPr>
        <p:grpSpPr>
          <a:xfrm>
            <a:off x="6149976" y="2187367"/>
            <a:ext cx="2145854" cy="635776"/>
            <a:chOff x="7284132" y="5074715"/>
            <a:chExt cx="2262955" cy="847702"/>
          </a:xfrm>
        </p:grpSpPr>
        <p:sp>
          <p:nvSpPr>
            <p:cNvPr id="16" name="TextBox 71">
              <a:extLst>
                <a:ext uri="{FF2B5EF4-FFF2-40B4-BE49-F238E27FC236}">
                  <a16:creationId xmlns:a16="http://schemas.microsoft.com/office/drawing/2014/main" id="{62307A7B-92F2-41AF-BB04-F98C7A880BFE}"/>
                </a:ext>
              </a:extLst>
            </p:cNvPr>
            <p:cNvSpPr txBox="1"/>
            <p:nvPr/>
          </p:nvSpPr>
          <p:spPr>
            <a:xfrm>
              <a:off x="7284132" y="5074715"/>
              <a:ext cx="2262955" cy="29140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288000" tIns="0" rIns="288000" bIns="0" anchor="ctr" anchorCtr="0">
              <a:normAutofit fontScale="92500" lnSpcReduction="10000"/>
            </a:bodyPr>
            <a:lstStyle/>
            <a:p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17" name="TextBox 72">
              <a:extLst>
                <a:ext uri="{FF2B5EF4-FFF2-40B4-BE49-F238E27FC236}">
                  <a16:creationId xmlns:a16="http://schemas.microsoft.com/office/drawing/2014/main" id="{0C0627E6-C6F7-4FFA-AD87-57D0800CF99D}"/>
                </a:ext>
              </a:extLst>
            </p:cNvPr>
            <p:cNvSpPr txBox="1">
              <a:spLocks/>
            </p:cNvSpPr>
            <p:nvPr/>
          </p:nvSpPr>
          <p:spPr>
            <a:xfrm>
              <a:off x="7284132" y="5366119"/>
              <a:ext cx="2262955" cy="556298"/>
            </a:xfrm>
            <a:prstGeom prst="rect">
              <a:avLst/>
            </a:prstGeom>
          </p:spPr>
          <p:txBody>
            <a:bodyPr vert="horz" wrap="square" lIns="288000" tIns="0" rIns="288000" bIns="0" anchor="ctr" anchorCtr="0">
              <a:normAutofit fontScale="85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937FB0CD-42CA-4033-8E8F-50DB1FC69756}"/>
              </a:ext>
            </a:extLst>
          </p:cNvPr>
          <p:cNvSpPr txBox="1">
            <a:spLocks/>
          </p:cNvSpPr>
          <p:nvPr/>
        </p:nvSpPr>
        <p:spPr>
          <a:xfrm>
            <a:off x="857880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123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5">
            <a:extLst>
              <a:ext uri="{FF2B5EF4-FFF2-40B4-BE49-F238E27FC236}">
                <a16:creationId xmlns:a16="http://schemas.microsoft.com/office/drawing/2014/main" id="{D78865CE-50C9-4C6D-85EB-0131DC0907F6}"/>
              </a:ext>
            </a:extLst>
          </p:cNvPr>
          <p:cNvSpPr/>
          <p:nvPr/>
        </p:nvSpPr>
        <p:spPr>
          <a:xfrm>
            <a:off x="968793" y="1563157"/>
            <a:ext cx="1483723" cy="14837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016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6" name="Chord 6">
            <a:extLst>
              <a:ext uri="{FF2B5EF4-FFF2-40B4-BE49-F238E27FC236}">
                <a16:creationId xmlns:a16="http://schemas.microsoft.com/office/drawing/2014/main" id="{9D25DE3A-B4FE-42A6-B57D-FF256A047E97}"/>
              </a:ext>
            </a:extLst>
          </p:cNvPr>
          <p:cNvSpPr/>
          <p:nvPr/>
        </p:nvSpPr>
        <p:spPr>
          <a:xfrm>
            <a:off x="963587" y="1563158"/>
            <a:ext cx="1483723" cy="1483723"/>
          </a:xfrm>
          <a:prstGeom prst="chord">
            <a:avLst>
              <a:gd name="adj1" fmla="val 21580614"/>
              <a:gd name="adj2" fmla="val 10795957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016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7" name="TextBox 7">
            <a:extLst>
              <a:ext uri="{FF2B5EF4-FFF2-40B4-BE49-F238E27FC236}">
                <a16:creationId xmlns:a16="http://schemas.microsoft.com/office/drawing/2014/main" id="{863F18C0-D7CC-4576-B776-4D9E3D8DE6C4}"/>
              </a:ext>
            </a:extLst>
          </p:cNvPr>
          <p:cNvSpPr txBox="1"/>
          <p:nvPr/>
        </p:nvSpPr>
        <p:spPr>
          <a:xfrm>
            <a:off x="1048843" y="2093280"/>
            <a:ext cx="1380146" cy="435070"/>
          </a:xfrm>
          <a:prstGeom prst="rect">
            <a:avLst/>
          </a:prstGeom>
          <a:noFill/>
        </p:spPr>
        <p:txBody>
          <a:bodyPr wrap="none" lIns="0" tIns="0" rIns="0" bIns="0" anchor="ctr">
            <a:normAutofit lnSpcReduction="10000"/>
          </a:bodyPr>
          <a:lstStyle/>
          <a:p>
            <a:pPr algn="ctr"/>
            <a:r>
              <a:rPr lang="nb-NO" sz="3000" dirty="0">
                <a:solidFill>
                  <a:srgbClr val="FFFFFF"/>
                </a:solidFill>
              </a:rPr>
              <a:t>50%</a:t>
            </a:r>
          </a:p>
        </p:txBody>
      </p:sp>
      <p:sp>
        <p:nvSpPr>
          <p:cNvPr id="22" name="Oval 9">
            <a:extLst>
              <a:ext uri="{FF2B5EF4-FFF2-40B4-BE49-F238E27FC236}">
                <a16:creationId xmlns:a16="http://schemas.microsoft.com/office/drawing/2014/main" id="{A98FCCA1-7270-4E57-B2E6-16772DCF10EB}"/>
              </a:ext>
            </a:extLst>
          </p:cNvPr>
          <p:cNvSpPr/>
          <p:nvPr/>
        </p:nvSpPr>
        <p:spPr>
          <a:xfrm>
            <a:off x="2877119" y="1563157"/>
            <a:ext cx="1483724" cy="148372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016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3" name="Chord 10">
            <a:extLst>
              <a:ext uri="{FF2B5EF4-FFF2-40B4-BE49-F238E27FC236}">
                <a16:creationId xmlns:a16="http://schemas.microsoft.com/office/drawing/2014/main" id="{F29A8AF6-3C6F-4F27-BDE0-418767A1ABB4}"/>
              </a:ext>
            </a:extLst>
          </p:cNvPr>
          <p:cNvSpPr/>
          <p:nvPr/>
        </p:nvSpPr>
        <p:spPr>
          <a:xfrm>
            <a:off x="2877119" y="1563157"/>
            <a:ext cx="1483724" cy="1483724"/>
          </a:xfrm>
          <a:prstGeom prst="chord">
            <a:avLst>
              <a:gd name="adj1" fmla="val 19343047"/>
              <a:gd name="adj2" fmla="val 13024249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016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4" name="TextBox 11">
            <a:extLst>
              <a:ext uri="{FF2B5EF4-FFF2-40B4-BE49-F238E27FC236}">
                <a16:creationId xmlns:a16="http://schemas.microsoft.com/office/drawing/2014/main" id="{EDF0F55C-5E9E-4161-A2C5-3E4B6A91DE17}"/>
              </a:ext>
            </a:extLst>
          </p:cNvPr>
          <p:cNvSpPr txBox="1"/>
          <p:nvPr/>
        </p:nvSpPr>
        <p:spPr>
          <a:xfrm>
            <a:off x="2962376" y="2093280"/>
            <a:ext cx="1380147" cy="435071"/>
          </a:xfrm>
          <a:prstGeom prst="rect">
            <a:avLst/>
          </a:prstGeom>
          <a:noFill/>
        </p:spPr>
        <p:txBody>
          <a:bodyPr wrap="none" lIns="0" tIns="0" rIns="0" bIns="0" anchor="ctr">
            <a:normAutofit lnSpcReduction="10000"/>
          </a:bodyPr>
          <a:lstStyle/>
          <a:p>
            <a:pPr algn="ctr"/>
            <a:r>
              <a:rPr lang="nb-NO" sz="3000" dirty="0">
                <a:solidFill>
                  <a:srgbClr val="FFFFFF"/>
                </a:solidFill>
              </a:rPr>
              <a:t>80%</a:t>
            </a:r>
          </a:p>
        </p:txBody>
      </p:sp>
      <p:sp>
        <p:nvSpPr>
          <p:cNvPr id="19" name="Oval 13">
            <a:extLst>
              <a:ext uri="{FF2B5EF4-FFF2-40B4-BE49-F238E27FC236}">
                <a16:creationId xmlns:a16="http://schemas.microsoft.com/office/drawing/2014/main" id="{44E04328-B5A3-4725-8F1D-709D8ACA942F}"/>
              </a:ext>
            </a:extLst>
          </p:cNvPr>
          <p:cNvSpPr/>
          <p:nvPr/>
        </p:nvSpPr>
        <p:spPr>
          <a:xfrm>
            <a:off x="4790650" y="1563157"/>
            <a:ext cx="1483724" cy="148372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016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0" name="Chord 14">
            <a:extLst>
              <a:ext uri="{FF2B5EF4-FFF2-40B4-BE49-F238E27FC236}">
                <a16:creationId xmlns:a16="http://schemas.microsoft.com/office/drawing/2014/main" id="{377B153E-1AE4-4D93-9446-137AFA456C5C}"/>
              </a:ext>
            </a:extLst>
          </p:cNvPr>
          <p:cNvSpPr/>
          <p:nvPr/>
        </p:nvSpPr>
        <p:spPr>
          <a:xfrm>
            <a:off x="4790650" y="1563157"/>
            <a:ext cx="1483724" cy="1483724"/>
          </a:xfrm>
          <a:prstGeom prst="chord">
            <a:avLst>
              <a:gd name="adj1" fmla="val 1227871"/>
              <a:gd name="adj2" fmla="val 951958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016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1" name="TextBox 15">
            <a:extLst>
              <a:ext uri="{FF2B5EF4-FFF2-40B4-BE49-F238E27FC236}">
                <a16:creationId xmlns:a16="http://schemas.microsoft.com/office/drawing/2014/main" id="{5FAA4459-15F9-4EEE-8C43-609F9DE761B3}"/>
              </a:ext>
            </a:extLst>
          </p:cNvPr>
          <p:cNvSpPr txBox="1"/>
          <p:nvPr/>
        </p:nvSpPr>
        <p:spPr>
          <a:xfrm>
            <a:off x="4875907" y="2093280"/>
            <a:ext cx="1380147" cy="435071"/>
          </a:xfrm>
          <a:prstGeom prst="rect">
            <a:avLst/>
          </a:prstGeom>
          <a:noFill/>
        </p:spPr>
        <p:txBody>
          <a:bodyPr wrap="none" lIns="0" tIns="0" rIns="0" bIns="0" anchor="ctr">
            <a:normAutofit lnSpcReduction="10000"/>
          </a:bodyPr>
          <a:lstStyle/>
          <a:p>
            <a:pPr algn="ctr"/>
            <a:r>
              <a:rPr lang="nb-NO" sz="3000" dirty="0">
                <a:solidFill>
                  <a:schemeClr val="accent3"/>
                </a:solidFill>
              </a:rPr>
              <a:t>30%</a:t>
            </a:r>
          </a:p>
        </p:txBody>
      </p:sp>
      <p:sp>
        <p:nvSpPr>
          <p:cNvPr id="16" name="Oval 17">
            <a:extLst>
              <a:ext uri="{FF2B5EF4-FFF2-40B4-BE49-F238E27FC236}">
                <a16:creationId xmlns:a16="http://schemas.microsoft.com/office/drawing/2014/main" id="{6088329A-C8AE-4DA1-8640-3DC348B43348}"/>
              </a:ext>
            </a:extLst>
          </p:cNvPr>
          <p:cNvSpPr/>
          <p:nvPr/>
        </p:nvSpPr>
        <p:spPr>
          <a:xfrm>
            <a:off x="6704183" y="1563157"/>
            <a:ext cx="1483724" cy="148372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016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7" name="Chord 18">
            <a:extLst>
              <a:ext uri="{FF2B5EF4-FFF2-40B4-BE49-F238E27FC236}">
                <a16:creationId xmlns:a16="http://schemas.microsoft.com/office/drawing/2014/main" id="{26DF4E1C-1619-4779-8B19-8C66C2EE46D7}"/>
              </a:ext>
            </a:extLst>
          </p:cNvPr>
          <p:cNvSpPr/>
          <p:nvPr/>
        </p:nvSpPr>
        <p:spPr>
          <a:xfrm>
            <a:off x="6704183" y="1563157"/>
            <a:ext cx="1483724" cy="1483724"/>
          </a:xfrm>
          <a:prstGeom prst="chord">
            <a:avLst>
              <a:gd name="adj1" fmla="val 20572023"/>
              <a:gd name="adj2" fmla="val 11837175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016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8" name="TextBox 19">
            <a:extLst>
              <a:ext uri="{FF2B5EF4-FFF2-40B4-BE49-F238E27FC236}">
                <a16:creationId xmlns:a16="http://schemas.microsoft.com/office/drawing/2014/main" id="{E729F38B-C9A9-4780-8DD1-DAEE91DEBBD5}"/>
              </a:ext>
            </a:extLst>
          </p:cNvPr>
          <p:cNvSpPr txBox="1"/>
          <p:nvPr/>
        </p:nvSpPr>
        <p:spPr>
          <a:xfrm>
            <a:off x="6789440" y="2093280"/>
            <a:ext cx="1380147" cy="435071"/>
          </a:xfrm>
          <a:prstGeom prst="rect">
            <a:avLst/>
          </a:prstGeom>
          <a:noFill/>
        </p:spPr>
        <p:txBody>
          <a:bodyPr wrap="none" lIns="0" tIns="0" rIns="0" bIns="0" anchor="ctr">
            <a:normAutofit lnSpcReduction="10000"/>
          </a:bodyPr>
          <a:lstStyle/>
          <a:p>
            <a:pPr algn="ctr"/>
            <a:r>
              <a:rPr lang="nb-NO" sz="3000" dirty="0">
                <a:solidFill>
                  <a:srgbClr val="FFFFFF"/>
                </a:solidFill>
              </a:rPr>
              <a:t>65%</a:t>
            </a:r>
          </a:p>
        </p:txBody>
      </p:sp>
      <p:sp>
        <p:nvSpPr>
          <p:cNvPr id="8" name="Rectangle: Rounded Corners 20">
            <a:extLst>
              <a:ext uri="{FF2B5EF4-FFF2-40B4-BE49-F238E27FC236}">
                <a16:creationId xmlns:a16="http://schemas.microsoft.com/office/drawing/2014/main" id="{C3EB92DE-3909-4B6B-8F84-3A378F2088C6}"/>
              </a:ext>
            </a:extLst>
          </p:cNvPr>
          <p:cNvSpPr/>
          <p:nvPr/>
        </p:nvSpPr>
        <p:spPr>
          <a:xfrm>
            <a:off x="963586" y="3178661"/>
            <a:ext cx="1483724" cy="26552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>
            <a:normAutofit/>
          </a:bodyPr>
          <a:lstStyle/>
          <a:p>
            <a:pPr lvl="0" algn="ctr"/>
            <a:r>
              <a:rPr lang="zh-CN" altLang="en-US" sz="1350" b="1">
                <a:solidFill>
                  <a:srgbClr val="FFFFFF"/>
                </a:solidFill>
              </a:rPr>
              <a:t>标题文本预设</a:t>
            </a:r>
          </a:p>
        </p:txBody>
      </p:sp>
      <p:sp>
        <p:nvSpPr>
          <p:cNvPr id="9" name="Rectangle: Rounded Corners 21">
            <a:extLst>
              <a:ext uri="{FF2B5EF4-FFF2-40B4-BE49-F238E27FC236}">
                <a16:creationId xmlns:a16="http://schemas.microsoft.com/office/drawing/2014/main" id="{D9872BAB-FE85-4E40-8AC9-2071E204104D}"/>
              </a:ext>
            </a:extLst>
          </p:cNvPr>
          <p:cNvSpPr/>
          <p:nvPr/>
        </p:nvSpPr>
        <p:spPr>
          <a:xfrm>
            <a:off x="2877119" y="3178661"/>
            <a:ext cx="1483724" cy="265525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>
            <a:normAutofit/>
          </a:bodyPr>
          <a:lstStyle/>
          <a:p>
            <a:pPr lvl="0" algn="ctr"/>
            <a:r>
              <a:rPr lang="zh-CN" altLang="en-US" sz="1350" b="1">
                <a:solidFill>
                  <a:srgbClr val="FFFFFF"/>
                </a:solidFill>
              </a:rPr>
              <a:t>标题文本预设</a:t>
            </a:r>
          </a:p>
        </p:txBody>
      </p:sp>
      <p:sp>
        <p:nvSpPr>
          <p:cNvPr id="10" name="Rectangle: Rounded Corners 22">
            <a:extLst>
              <a:ext uri="{FF2B5EF4-FFF2-40B4-BE49-F238E27FC236}">
                <a16:creationId xmlns:a16="http://schemas.microsoft.com/office/drawing/2014/main" id="{CEEBBD09-3F0C-4239-ACC1-740B93022406}"/>
              </a:ext>
            </a:extLst>
          </p:cNvPr>
          <p:cNvSpPr/>
          <p:nvPr/>
        </p:nvSpPr>
        <p:spPr>
          <a:xfrm>
            <a:off x="4790650" y="3178661"/>
            <a:ext cx="1483724" cy="265525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>
            <a:normAutofit/>
          </a:bodyPr>
          <a:lstStyle/>
          <a:p>
            <a:pPr lvl="0" algn="ctr"/>
            <a:r>
              <a:rPr lang="zh-CN" altLang="en-US" sz="1350" b="1">
                <a:solidFill>
                  <a:srgbClr val="FFFFFF"/>
                </a:solidFill>
              </a:rPr>
              <a:t>标题文本预设</a:t>
            </a:r>
          </a:p>
        </p:txBody>
      </p:sp>
      <p:sp>
        <p:nvSpPr>
          <p:cNvPr id="11" name="Rectangle: Rounded Corners 23">
            <a:extLst>
              <a:ext uri="{FF2B5EF4-FFF2-40B4-BE49-F238E27FC236}">
                <a16:creationId xmlns:a16="http://schemas.microsoft.com/office/drawing/2014/main" id="{7EAFD1C6-CE8D-4520-AA2C-D3DE3D6CB7D6}"/>
              </a:ext>
            </a:extLst>
          </p:cNvPr>
          <p:cNvSpPr/>
          <p:nvPr/>
        </p:nvSpPr>
        <p:spPr>
          <a:xfrm>
            <a:off x="6704183" y="3178661"/>
            <a:ext cx="1483724" cy="265525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>
            <a:normAutofit/>
          </a:bodyPr>
          <a:lstStyle/>
          <a:p>
            <a:pPr lvl="0" algn="ctr"/>
            <a:r>
              <a:rPr lang="zh-CN" altLang="en-US" sz="1350" b="1">
                <a:solidFill>
                  <a:srgbClr val="FFFFFF"/>
                </a:solidFill>
              </a:rPr>
              <a:t>标题文本预设</a:t>
            </a:r>
          </a:p>
        </p:txBody>
      </p:sp>
      <p:sp>
        <p:nvSpPr>
          <p:cNvPr id="12" name="Rectangle 24">
            <a:extLst>
              <a:ext uri="{FF2B5EF4-FFF2-40B4-BE49-F238E27FC236}">
                <a16:creationId xmlns:a16="http://schemas.microsoft.com/office/drawing/2014/main" id="{780D46C3-A6FB-4156-8BAC-609DF27AC2F5}"/>
              </a:ext>
            </a:extLst>
          </p:cNvPr>
          <p:cNvSpPr/>
          <p:nvPr/>
        </p:nvSpPr>
        <p:spPr>
          <a:xfrm>
            <a:off x="914661" y="3578309"/>
            <a:ext cx="1532648" cy="411219"/>
          </a:xfrm>
          <a:prstGeom prst="rect">
            <a:avLst/>
          </a:prstGeom>
        </p:spPr>
        <p:txBody>
          <a:bodyPr wrap="square" lIns="0" rIns="0">
            <a:normAutofit fontScale="77500" lnSpcReduction="20000"/>
          </a:bodyPr>
          <a:lstStyle/>
          <a:p>
            <a:pPr algn="ctr"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050" dirty="0"/>
              <a:t>此部分内容作为文字排版占位显示</a:t>
            </a:r>
            <a:br>
              <a:rPr lang="zh-CN" altLang="en-US" sz="1050" dirty="0"/>
            </a:br>
            <a:r>
              <a:rPr lang="zh-CN" altLang="en-US" sz="1050" dirty="0"/>
              <a:t>（建议使用主题字体）</a:t>
            </a:r>
          </a:p>
        </p:txBody>
      </p:sp>
      <p:sp>
        <p:nvSpPr>
          <p:cNvPr id="13" name="Rectangle 25">
            <a:extLst>
              <a:ext uri="{FF2B5EF4-FFF2-40B4-BE49-F238E27FC236}">
                <a16:creationId xmlns:a16="http://schemas.microsoft.com/office/drawing/2014/main" id="{25CB6725-B619-435B-AD46-CD96B7052F18}"/>
              </a:ext>
            </a:extLst>
          </p:cNvPr>
          <p:cNvSpPr/>
          <p:nvPr/>
        </p:nvSpPr>
        <p:spPr>
          <a:xfrm>
            <a:off x="2852657" y="3578309"/>
            <a:ext cx="1532648" cy="411219"/>
          </a:xfrm>
          <a:prstGeom prst="rect">
            <a:avLst/>
          </a:prstGeom>
        </p:spPr>
        <p:txBody>
          <a:bodyPr wrap="square" lIns="0" rIns="0">
            <a:normAutofit fontScale="77500" lnSpcReduction="20000"/>
          </a:bodyPr>
          <a:lstStyle/>
          <a:p>
            <a:pPr algn="ctr"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050" dirty="0"/>
              <a:t>此部分内容作为文字排版占位显示</a:t>
            </a:r>
            <a:br>
              <a:rPr lang="zh-CN" altLang="en-US" sz="1050" dirty="0"/>
            </a:br>
            <a:r>
              <a:rPr lang="zh-CN" altLang="en-US" sz="1050" dirty="0"/>
              <a:t>（建议使用主题字体）</a:t>
            </a:r>
          </a:p>
        </p:txBody>
      </p:sp>
      <p:sp>
        <p:nvSpPr>
          <p:cNvPr id="14" name="Rectangle 26">
            <a:extLst>
              <a:ext uri="{FF2B5EF4-FFF2-40B4-BE49-F238E27FC236}">
                <a16:creationId xmlns:a16="http://schemas.microsoft.com/office/drawing/2014/main" id="{3E1FF7C1-79F6-4FF8-B1BD-28845BF17521}"/>
              </a:ext>
            </a:extLst>
          </p:cNvPr>
          <p:cNvSpPr/>
          <p:nvPr/>
        </p:nvSpPr>
        <p:spPr>
          <a:xfrm>
            <a:off x="4723406" y="3578309"/>
            <a:ext cx="1532648" cy="411219"/>
          </a:xfrm>
          <a:prstGeom prst="rect">
            <a:avLst/>
          </a:prstGeom>
        </p:spPr>
        <p:txBody>
          <a:bodyPr wrap="square" lIns="0" rIns="0">
            <a:normAutofit fontScale="77500" lnSpcReduction="20000"/>
          </a:bodyPr>
          <a:lstStyle/>
          <a:p>
            <a:pPr algn="ctr"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050" dirty="0"/>
              <a:t>此部分内容作为文字排版占位显示</a:t>
            </a:r>
            <a:br>
              <a:rPr lang="zh-CN" altLang="en-US" sz="1050" dirty="0"/>
            </a:br>
            <a:r>
              <a:rPr lang="zh-CN" altLang="en-US" sz="1050" dirty="0"/>
              <a:t>（建议使用主题字体）</a:t>
            </a:r>
          </a:p>
        </p:txBody>
      </p:sp>
      <p:sp>
        <p:nvSpPr>
          <p:cNvPr id="15" name="Rectangle 27">
            <a:extLst>
              <a:ext uri="{FF2B5EF4-FFF2-40B4-BE49-F238E27FC236}">
                <a16:creationId xmlns:a16="http://schemas.microsoft.com/office/drawing/2014/main" id="{0747D161-18D6-4E95-A9FF-7C3C38651F9F}"/>
              </a:ext>
            </a:extLst>
          </p:cNvPr>
          <p:cNvSpPr/>
          <p:nvPr/>
        </p:nvSpPr>
        <p:spPr>
          <a:xfrm>
            <a:off x="6696691" y="3578309"/>
            <a:ext cx="1532648" cy="411219"/>
          </a:xfrm>
          <a:prstGeom prst="rect">
            <a:avLst/>
          </a:prstGeom>
        </p:spPr>
        <p:txBody>
          <a:bodyPr wrap="square" lIns="0" rIns="0">
            <a:normAutofit fontScale="77500" lnSpcReduction="20000"/>
          </a:bodyPr>
          <a:lstStyle/>
          <a:p>
            <a:pPr algn="ctr"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050" dirty="0"/>
              <a:t>此部分内容作为文字排版占位显示</a:t>
            </a:r>
            <a:br>
              <a:rPr lang="zh-CN" altLang="en-US" sz="1050" dirty="0"/>
            </a:br>
            <a:r>
              <a:rPr lang="zh-CN" altLang="en-US" sz="1050" dirty="0"/>
              <a:t>（建议使用主题字体）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CA0F6BC1-6DF9-4C1E-998F-039E58FEEA98}"/>
              </a:ext>
            </a:extLst>
          </p:cNvPr>
          <p:cNvSpPr txBox="1">
            <a:spLocks/>
          </p:cNvSpPr>
          <p:nvPr/>
        </p:nvSpPr>
        <p:spPr>
          <a:xfrm>
            <a:off x="857880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037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3" grpId="0" animBg="1"/>
      <p:bldP spid="24" grpId="0"/>
      <p:bldP spid="20" grpId="0" animBg="1"/>
      <p:bldP spid="21" grpId="0"/>
      <p:bldP spid="17" grpId="0" animBg="1"/>
      <p:bldP spid="18" grpId="0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等腰三角形 13">
            <a:extLst>
              <a:ext uri="{FF2B5EF4-FFF2-40B4-BE49-F238E27FC236}">
                <a16:creationId xmlns:a16="http://schemas.microsoft.com/office/drawing/2014/main" id="{7500A09C-A64B-4CAD-AE3D-867C2757A087}"/>
              </a:ext>
            </a:extLst>
          </p:cNvPr>
          <p:cNvSpPr/>
          <p:nvPr/>
        </p:nvSpPr>
        <p:spPr bwMode="auto">
          <a:xfrm>
            <a:off x="3887038" y="1752720"/>
            <a:ext cx="1369925" cy="1180969"/>
          </a:xfrm>
          <a:prstGeom prst="triangl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" name="等腰三角形 14">
            <a:extLst>
              <a:ext uri="{FF2B5EF4-FFF2-40B4-BE49-F238E27FC236}">
                <a16:creationId xmlns:a16="http://schemas.microsoft.com/office/drawing/2014/main" id="{DA6D6D8F-A0A1-4434-97DF-6597F88F6DE6}"/>
              </a:ext>
            </a:extLst>
          </p:cNvPr>
          <p:cNvSpPr/>
          <p:nvPr/>
        </p:nvSpPr>
        <p:spPr bwMode="auto">
          <a:xfrm>
            <a:off x="4609382" y="3002021"/>
            <a:ext cx="1369925" cy="1180969"/>
          </a:xfrm>
          <a:prstGeom prst="triangle">
            <a:avLst/>
          </a:prstGeom>
          <a:noFill/>
          <a:ln w="76200">
            <a:solidFill>
              <a:schemeClr val="accent3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" name="等腰三角形 15">
            <a:extLst>
              <a:ext uri="{FF2B5EF4-FFF2-40B4-BE49-F238E27FC236}">
                <a16:creationId xmlns:a16="http://schemas.microsoft.com/office/drawing/2014/main" id="{B625859A-EA52-4910-8826-415ABA27E510}"/>
              </a:ext>
            </a:extLst>
          </p:cNvPr>
          <p:cNvSpPr/>
          <p:nvPr/>
        </p:nvSpPr>
        <p:spPr bwMode="auto">
          <a:xfrm>
            <a:off x="3164693" y="3002021"/>
            <a:ext cx="1369925" cy="1180969"/>
          </a:xfrm>
          <a:prstGeom prst="triangl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" name="等腰三角形 16">
            <a:extLst>
              <a:ext uri="{FF2B5EF4-FFF2-40B4-BE49-F238E27FC236}">
                <a16:creationId xmlns:a16="http://schemas.microsoft.com/office/drawing/2014/main" id="{E1600EA0-E58D-4A82-BEB2-916A3AF54BF1}"/>
              </a:ext>
            </a:extLst>
          </p:cNvPr>
          <p:cNvSpPr/>
          <p:nvPr/>
        </p:nvSpPr>
        <p:spPr bwMode="auto">
          <a:xfrm>
            <a:off x="3887038" y="2601639"/>
            <a:ext cx="1369925" cy="1180969"/>
          </a:xfrm>
          <a:prstGeom prst="triangl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bg1"/>
            </a:solidFill>
            <a:round/>
            <a:headEnd/>
            <a:tailEnd/>
          </a:ln>
        </p:spPr>
        <p:txBody>
          <a:bodyPr vert="horz" wrap="none" lIns="91440" tIns="45720" rIns="91440" bIns="45720" anchor="t" anchorCtr="1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zh-CN" altLang="en-US" sz="1200" b="1">
                <a:solidFill>
                  <a:schemeClr val="bg1"/>
                </a:solidFill>
              </a:rPr>
              <a:t>关键词</a:t>
            </a:r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A3028CFC-E6D2-4504-870E-8C2E3EE24876}"/>
              </a:ext>
            </a:extLst>
          </p:cNvPr>
          <p:cNvSpPr>
            <a:spLocks/>
          </p:cNvSpPr>
          <p:nvPr/>
        </p:nvSpPr>
        <p:spPr bwMode="auto">
          <a:xfrm>
            <a:off x="4462829" y="2234034"/>
            <a:ext cx="218341" cy="218341"/>
          </a:xfrm>
          <a:custGeom>
            <a:avLst/>
            <a:gdLst>
              <a:gd name="T0" fmla="*/ 41 w 45"/>
              <a:gd name="T1" fmla="*/ 48 h 48"/>
              <a:gd name="T2" fmla="*/ 0 w 45"/>
              <a:gd name="T3" fmla="*/ 44 h 48"/>
              <a:gd name="T4" fmla="*/ 3 w 45"/>
              <a:gd name="T5" fmla="*/ 7 h 48"/>
              <a:gd name="T6" fmla="*/ 7 w 45"/>
              <a:gd name="T7" fmla="*/ 4 h 48"/>
              <a:gd name="T8" fmla="*/ 13 w 45"/>
              <a:gd name="T9" fmla="*/ 0 h 48"/>
              <a:gd name="T10" fmla="*/ 17 w 45"/>
              <a:gd name="T11" fmla="*/ 7 h 48"/>
              <a:gd name="T12" fmla="*/ 27 w 45"/>
              <a:gd name="T13" fmla="*/ 4 h 48"/>
              <a:gd name="T14" fmla="*/ 33 w 45"/>
              <a:gd name="T15" fmla="*/ 0 h 48"/>
              <a:gd name="T16" fmla="*/ 38 w 45"/>
              <a:gd name="T17" fmla="*/ 7 h 48"/>
              <a:gd name="T18" fmla="*/ 45 w 45"/>
              <a:gd name="T19" fmla="*/ 10 h 48"/>
              <a:gd name="T20" fmla="*/ 11 w 45"/>
              <a:gd name="T21" fmla="*/ 25 h 48"/>
              <a:gd name="T22" fmla="*/ 3 w 45"/>
              <a:gd name="T23" fmla="*/ 17 h 48"/>
              <a:gd name="T24" fmla="*/ 11 w 45"/>
              <a:gd name="T25" fmla="*/ 25 h 48"/>
              <a:gd name="T26" fmla="*/ 11 w 45"/>
              <a:gd name="T27" fmla="*/ 26 h 48"/>
              <a:gd name="T28" fmla="*/ 3 w 45"/>
              <a:gd name="T29" fmla="*/ 35 h 48"/>
              <a:gd name="T30" fmla="*/ 11 w 45"/>
              <a:gd name="T31" fmla="*/ 44 h 48"/>
              <a:gd name="T32" fmla="*/ 3 w 45"/>
              <a:gd name="T33" fmla="*/ 37 h 48"/>
              <a:gd name="T34" fmla="*/ 11 w 45"/>
              <a:gd name="T35" fmla="*/ 44 h 48"/>
              <a:gd name="T36" fmla="*/ 13 w 45"/>
              <a:gd name="T37" fmla="*/ 3 h 48"/>
              <a:gd name="T38" fmla="*/ 10 w 45"/>
              <a:gd name="T39" fmla="*/ 4 h 48"/>
              <a:gd name="T40" fmla="*/ 11 w 45"/>
              <a:gd name="T41" fmla="*/ 13 h 48"/>
              <a:gd name="T42" fmla="*/ 14 w 45"/>
              <a:gd name="T43" fmla="*/ 12 h 48"/>
              <a:gd name="T44" fmla="*/ 21 w 45"/>
              <a:gd name="T45" fmla="*/ 25 h 48"/>
              <a:gd name="T46" fmla="*/ 13 w 45"/>
              <a:gd name="T47" fmla="*/ 17 h 48"/>
              <a:gd name="T48" fmla="*/ 21 w 45"/>
              <a:gd name="T49" fmla="*/ 25 h 48"/>
              <a:gd name="T50" fmla="*/ 21 w 45"/>
              <a:gd name="T51" fmla="*/ 26 h 48"/>
              <a:gd name="T52" fmla="*/ 13 w 45"/>
              <a:gd name="T53" fmla="*/ 35 h 48"/>
              <a:gd name="T54" fmla="*/ 21 w 45"/>
              <a:gd name="T55" fmla="*/ 44 h 48"/>
              <a:gd name="T56" fmla="*/ 13 w 45"/>
              <a:gd name="T57" fmla="*/ 37 h 48"/>
              <a:gd name="T58" fmla="*/ 21 w 45"/>
              <a:gd name="T59" fmla="*/ 44 h 48"/>
              <a:gd name="T60" fmla="*/ 32 w 45"/>
              <a:gd name="T61" fmla="*/ 17 h 48"/>
              <a:gd name="T62" fmla="*/ 23 w 45"/>
              <a:gd name="T63" fmla="*/ 25 h 48"/>
              <a:gd name="T64" fmla="*/ 32 w 45"/>
              <a:gd name="T65" fmla="*/ 35 h 48"/>
              <a:gd name="T66" fmla="*/ 23 w 45"/>
              <a:gd name="T67" fmla="*/ 26 h 48"/>
              <a:gd name="T68" fmla="*/ 32 w 45"/>
              <a:gd name="T69" fmla="*/ 35 h 48"/>
              <a:gd name="T70" fmla="*/ 32 w 45"/>
              <a:gd name="T71" fmla="*/ 37 h 48"/>
              <a:gd name="T72" fmla="*/ 23 w 45"/>
              <a:gd name="T73" fmla="*/ 44 h 48"/>
              <a:gd name="T74" fmla="*/ 34 w 45"/>
              <a:gd name="T75" fmla="*/ 4 h 48"/>
              <a:gd name="T76" fmla="*/ 32 w 45"/>
              <a:gd name="T77" fmla="*/ 3 h 48"/>
              <a:gd name="T78" fmla="*/ 31 w 45"/>
              <a:gd name="T79" fmla="*/ 12 h 48"/>
              <a:gd name="T80" fmla="*/ 33 w 45"/>
              <a:gd name="T81" fmla="*/ 13 h 48"/>
              <a:gd name="T82" fmla="*/ 34 w 45"/>
              <a:gd name="T83" fmla="*/ 4 h 48"/>
              <a:gd name="T84" fmla="*/ 41 w 45"/>
              <a:gd name="T85" fmla="*/ 17 h 48"/>
              <a:gd name="T86" fmla="*/ 33 w 45"/>
              <a:gd name="T87" fmla="*/ 25 h 48"/>
              <a:gd name="T88" fmla="*/ 41 w 45"/>
              <a:gd name="T89" fmla="*/ 35 h 48"/>
              <a:gd name="T90" fmla="*/ 33 w 45"/>
              <a:gd name="T91" fmla="*/ 26 h 48"/>
              <a:gd name="T92" fmla="*/ 41 w 45"/>
              <a:gd name="T93" fmla="*/ 35 h 48"/>
              <a:gd name="T94" fmla="*/ 41 w 45"/>
              <a:gd name="T95" fmla="*/ 37 h 48"/>
              <a:gd name="T96" fmla="*/ 33 w 45"/>
              <a:gd name="T97" fmla="*/ 4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5" h="48">
                <a:moveTo>
                  <a:pt x="45" y="44"/>
                </a:moveTo>
                <a:cubicBezTo>
                  <a:pt x="45" y="46"/>
                  <a:pt x="43" y="48"/>
                  <a:pt x="41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1" y="48"/>
                  <a:pt x="0" y="46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8"/>
                  <a:pt x="1" y="7"/>
                  <a:pt x="3" y="7"/>
                </a:cubicBezTo>
                <a:cubicBezTo>
                  <a:pt x="7" y="7"/>
                  <a:pt x="7" y="7"/>
                  <a:pt x="7" y="7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9" y="0"/>
                  <a:pt x="11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5" y="0"/>
                  <a:pt x="17" y="2"/>
                  <a:pt x="17" y="4"/>
                </a:cubicBezTo>
                <a:cubicBezTo>
                  <a:pt x="17" y="7"/>
                  <a:pt x="17" y="7"/>
                  <a:pt x="17" y="7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2"/>
                  <a:pt x="29" y="0"/>
                  <a:pt x="32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6" y="0"/>
                  <a:pt x="38" y="2"/>
                  <a:pt x="38" y="4"/>
                </a:cubicBezTo>
                <a:cubicBezTo>
                  <a:pt x="38" y="7"/>
                  <a:pt x="38" y="7"/>
                  <a:pt x="38" y="7"/>
                </a:cubicBezTo>
                <a:cubicBezTo>
                  <a:pt x="41" y="7"/>
                  <a:pt x="41" y="7"/>
                  <a:pt x="41" y="7"/>
                </a:cubicBezTo>
                <a:cubicBezTo>
                  <a:pt x="43" y="7"/>
                  <a:pt x="45" y="8"/>
                  <a:pt x="45" y="10"/>
                </a:cubicBezTo>
                <a:lnTo>
                  <a:pt x="45" y="44"/>
                </a:lnTo>
                <a:close/>
                <a:moveTo>
                  <a:pt x="11" y="25"/>
                </a:moveTo>
                <a:cubicBezTo>
                  <a:pt x="11" y="17"/>
                  <a:pt x="11" y="17"/>
                  <a:pt x="11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25"/>
                  <a:pt x="3" y="25"/>
                  <a:pt x="3" y="25"/>
                </a:cubicBezTo>
                <a:lnTo>
                  <a:pt x="11" y="25"/>
                </a:lnTo>
                <a:close/>
                <a:moveTo>
                  <a:pt x="11" y="35"/>
                </a:moveTo>
                <a:cubicBezTo>
                  <a:pt x="11" y="26"/>
                  <a:pt x="11" y="26"/>
                  <a:pt x="11" y="26"/>
                </a:cubicBezTo>
                <a:cubicBezTo>
                  <a:pt x="3" y="26"/>
                  <a:pt x="3" y="26"/>
                  <a:pt x="3" y="26"/>
                </a:cubicBezTo>
                <a:cubicBezTo>
                  <a:pt x="3" y="35"/>
                  <a:pt x="3" y="35"/>
                  <a:pt x="3" y="35"/>
                </a:cubicBezTo>
                <a:lnTo>
                  <a:pt x="11" y="35"/>
                </a:lnTo>
                <a:close/>
                <a:moveTo>
                  <a:pt x="11" y="44"/>
                </a:moveTo>
                <a:cubicBezTo>
                  <a:pt x="11" y="37"/>
                  <a:pt x="11" y="37"/>
                  <a:pt x="11" y="37"/>
                </a:cubicBezTo>
                <a:cubicBezTo>
                  <a:pt x="3" y="37"/>
                  <a:pt x="3" y="37"/>
                  <a:pt x="3" y="37"/>
                </a:cubicBezTo>
                <a:cubicBezTo>
                  <a:pt x="3" y="44"/>
                  <a:pt x="3" y="44"/>
                  <a:pt x="3" y="44"/>
                </a:cubicBezTo>
                <a:lnTo>
                  <a:pt x="11" y="44"/>
                </a:lnTo>
                <a:close/>
                <a:moveTo>
                  <a:pt x="14" y="4"/>
                </a:moveTo>
                <a:cubicBezTo>
                  <a:pt x="14" y="4"/>
                  <a:pt x="13" y="3"/>
                  <a:pt x="13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0" y="4"/>
                  <a:pt x="10" y="4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12"/>
                  <a:pt x="11" y="13"/>
                  <a:pt x="11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4" y="12"/>
                  <a:pt x="14" y="12"/>
                </a:cubicBezTo>
                <a:lnTo>
                  <a:pt x="14" y="4"/>
                </a:lnTo>
                <a:close/>
                <a:moveTo>
                  <a:pt x="21" y="25"/>
                </a:moveTo>
                <a:cubicBezTo>
                  <a:pt x="21" y="17"/>
                  <a:pt x="21" y="17"/>
                  <a:pt x="21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25"/>
                  <a:pt x="13" y="25"/>
                  <a:pt x="13" y="25"/>
                </a:cubicBezTo>
                <a:lnTo>
                  <a:pt x="21" y="25"/>
                </a:lnTo>
                <a:close/>
                <a:moveTo>
                  <a:pt x="21" y="35"/>
                </a:moveTo>
                <a:cubicBezTo>
                  <a:pt x="21" y="26"/>
                  <a:pt x="21" y="26"/>
                  <a:pt x="21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35"/>
                  <a:pt x="13" y="35"/>
                  <a:pt x="13" y="35"/>
                </a:cubicBezTo>
                <a:lnTo>
                  <a:pt x="21" y="35"/>
                </a:lnTo>
                <a:close/>
                <a:moveTo>
                  <a:pt x="21" y="44"/>
                </a:moveTo>
                <a:cubicBezTo>
                  <a:pt x="21" y="37"/>
                  <a:pt x="21" y="37"/>
                  <a:pt x="21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44"/>
                  <a:pt x="13" y="44"/>
                  <a:pt x="13" y="44"/>
                </a:cubicBezTo>
                <a:lnTo>
                  <a:pt x="21" y="44"/>
                </a:lnTo>
                <a:close/>
                <a:moveTo>
                  <a:pt x="32" y="25"/>
                </a:moveTo>
                <a:cubicBezTo>
                  <a:pt x="32" y="17"/>
                  <a:pt x="32" y="17"/>
                  <a:pt x="32" y="17"/>
                </a:cubicBezTo>
                <a:cubicBezTo>
                  <a:pt x="23" y="17"/>
                  <a:pt x="23" y="17"/>
                  <a:pt x="23" y="17"/>
                </a:cubicBezTo>
                <a:cubicBezTo>
                  <a:pt x="23" y="25"/>
                  <a:pt x="23" y="25"/>
                  <a:pt x="23" y="25"/>
                </a:cubicBezTo>
                <a:lnTo>
                  <a:pt x="32" y="25"/>
                </a:lnTo>
                <a:close/>
                <a:moveTo>
                  <a:pt x="32" y="35"/>
                </a:moveTo>
                <a:cubicBezTo>
                  <a:pt x="32" y="26"/>
                  <a:pt x="32" y="26"/>
                  <a:pt x="32" y="26"/>
                </a:cubicBezTo>
                <a:cubicBezTo>
                  <a:pt x="23" y="26"/>
                  <a:pt x="23" y="26"/>
                  <a:pt x="23" y="26"/>
                </a:cubicBezTo>
                <a:cubicBezTo>
                  <a:pt x="23" y="35"/>
                  <a:pt x="23" y="35"/>
                  <a:pt x="23" y="35"/>
                </a:cubicBezTo>
                <a:lnTo>
                  <a:pt x="32" y="35"/>
                </a:lnTo>
                <a:close/>
                <a:moveTo>
                  <a:pt x="32" y="44"/>
                </a:moveTo>
                <a:cubicBezTo>
                  <a:pt x="32" y="37"/>
                  <a:pt x="32" y="37"/>
                  <a:pt x="32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44"/>
                  <a:pt x="23" y="44"/>
                  <a:pt x="23" y="44"/>
                </a:cubicBezTo>
                <a:lnTo>
                  <a:pt x="32" y="44"/>
                </a:lnTo>
                <a:close/>
                <a:moveTo>
                  <a:pt x="34" y="4"/>
                </a:moveTo>
                <a:cubicBezTo>
                  <a:pt x="34" y="4"/>
                  <a:pt x="34" y="3"/>
                  <a:pt x="33" y="3"/>
                </a:cubicBezTo>
                <a:cubicBezTo>
                  <a:pt x="32" y="3"/>
                  <a:pt x="32" y="3"/>
                  <a:pt x="32" y="3"/>
                </a:cubicBezTo>
                <a:cubicBezTo>
                  <a:pt x="31" y="3"/>
                  <a:pt x="31" y="4"/>
                  <a:pt x="31" y="4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3"/>
                  <a:pt x="32" y="13"/>
                </a:cubicBezTo>
                <a:cubicBezTo>
                  <a:pt x="33" y="13"/>
                  <a:pt x="33" y="13"/>
                  <a:pt x="33" y="13"/>
                </a:cubicBezTo>
                <a:cubicBezTo>
                  <a:pt x="34" y="13"/>
                  <a:pt x="34" y="12"/>
                  <a:pt x="34" y="12"/>
                </a:cubicBezTo>
                <a:lnTo>
                  <a:pt x="34" y="4"/>
                </a:lnTo>
                <a:close/>
                <a:moveTo>
                  <a:pt x="41" y="25"/>
                </a:moveTo>
                <a:cubicBezTo>
                  <a:pt x="41" y="17"/>
                  <a:pt x="41" y="17"/>
                  <a:pt x="41" y="17"/>
                </a:cubicBezTo>
                <a:cubicBezTo>
                  <a:pt x="33" y="17"/>
                  <a:pt x="33" y="17"/>
                  <a:pt x="33" y="17"/>
                </a:cubicBezTo>
                <a:cubicBezTo>
                  <a:pt x="33" y="25"/>
                  <a:pt x="33" y="25"/>
                  <a:pt x="33" y="25"/>
                </a:cubicBezTo>
                <a:lnTo>
                  <a:pt x="41" y="25"/>
                </a:lnTo>
                <a:close/>
                <a:moveTo>
                  <a:pt x="41" y="35"/>
                </a:moveTo>
                <a:cubicBezTo>
                  <a:pt x="41" y="26"/>
                  <a:pt x="41" y="26"/>
                  <a:pt x="41" y="26"/>
                </a:cubicBezTo>
                <a:cubicBezTo>
                  <a:pt x="33" y="26"/>
                  <a:pt x="33" y="26"/>
                  <a:pt x="33" y="26"/>
                </a:cubicBezTo>
                <a:cubicBezTo>
                  <a:pt x="33" y="35"/>
                  <a:pt x="33" y="35"/>
                  <a:pt x="33" y="35"/>
                </a:cubicBezTo>
                <a:lnTo>
                  <a:pt x="41" y="35"/>
                </a:lnTo>
                <a:close/>
                <a:moveTo>
                  <a:pt x="41" y="44"/>
                </a:moveTo>
                <a:cubicBezTo>
                  <a:pt x="41" y="37"/>
                  <a:pt x="41" y="37"/>
                  <a:pt x="41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44"/>
                  <a:pt x="33" y="44"/>
                  <a:pt x="33" y="44"/>
                </a:cubicBezTo>
                <a:lnTo>
                  <a:pt x="41" y="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F804584C-FE2F-453E-930A-47C31EDD67FA}"/>
              </a:ext>
            </a:extLst>
          </p:cNvPr>
          <p:cNvSpPr>
            <a:spLocks/>
          </p:cNvSpPr>
          <p:nvPr/>
        </p:nvSpPr>
        <p:spPr bwMode="auto">
          <a:xfrm>
            <a:off x="5331727" y="3713532"/>
            <a:ext cx="218341" cy="21834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413" y="19459"/>
                </a:moveTo>
                <a:cubicBezTo>
                  <a:pt x="3413" y="20724"/>
                  <a:pt x="4778" y="21600"/>
                  <a:pt x="6046" y="21600"/>
                </a:cubicBezTo>
                <a:cubicBezTo>
                  <a:pt x="7363" y="21600"/>
                  <a:pt x="8191" y="20724"/>
                  <a:pt x="8191" y="19459"/>
                </a:cubicBezTo>
                <a:cubicBezTo>
                  <a:pt x="8191" y="18146"/>
                  <a:pt x="7363" y="16832"/>
                  <a:pt x="6046" y="16832"/>
                </a:cubicBezTo>
                <a:cubicBezTo>
                  <a:pt x="4778" y="16832"/>
                  <a:pt x="3413" y="18146"/>
                  <a:pt x="3413" y="19459"/>
                </a:cubicBezTo>
                <a:close/>
                <a:moveTo>
                  <a:pt x="15554" y="19459"/>
                </a:moveTo>
                <a:cubicBezTo>
                  <a:pt x="15554" y="20724"/>
                  <a:pt x="16822" y="21600"/>
                  <a:pt x="18138" y="21600"/>
                </a:cubicBezTo>
                <a:cubicBezTo>
                  <a:pt x="19455" y="21600"/>
                  <a:pt x="20332" y="20724"/>
                  <a:pt x="20332" y="19459"/>
                </a:cubicBezTo>
                <a:cubicBezTo>
                  <a:pt x="20332" y="18146"/>
                  <a:pt x="19455" y="16832"/>
                  <a:pt x="18138" y="16832"/>
                </a:cubicBezTo>
                <a:cubicBezTo>
                  <a:pt x="16822" y="16832"/>
                  <a:pt x="15554" y="18146"/>
                  <a:pt x="15554" y="19459"/>
                </a:cubicBezTo>
                <a:close/>
                <a:moveTo>
                  <a:pt x="7753" y="13816"/>
                </a:moveTo>
                <a:cubicBezTo>
                  <a:pt x="21161" y="9924"/>
                  <a:pt x="21161" y="9924"/>
                  <a:pt x="21161" y="9924"/>
                </a:cubicBezTo>
                <a:cubicBezTo>
                  <a:pt x="21600" y="9924"/>
                  <a:pt x="21600" y="9486"/>
                  <a:pt x="21600" y="9097"/>
                </a:cubicBezTo>
                <a:cubicBezTo>
                  <a:pt x="21600" y="2627"/>
                  <a:pt x="21600" y="2627"/>
                  <a:pt x="21600" y="2627"/>
                </a:cubicBezTo>
                <a:cubicBezTo>
                  <a:pt x="4778" y="2627"/>
                  <a:pt x="4778" y="2627"/>
                  <a:pt x="4778" y="2627"/>
                </a:cubicBezTo>
                <a:cubicBezTo>
                  <a:pt x="4778" y="486"/>
                  <a:pt x="4778" y="486"/>
                  <a:pt x="4778" y="486"/>
                </a:cubicBezTo>
                <a:lnTo>
                  <a:pt x="4340" y="0"/>
                </a:lnTo>
                <a:cubicBezTo>
                  <a:pt x="439" y="0"/>
                  <a:pt x="439" y="0"/>
                  <a:pt x="439" y="0"/>
                </a:cubicBezTo>
                <a:cubicBezTo>
                  <a:pt x="0" y="0"/>
                  <a:pt x="0" y="486"/>
                  <a:pt x="0" y="486"/>
                </a:cubicBezTo>
                <a:cubicBezTo>
                  <a:pt x="0" y="2627"/>
                  <a:pt x="0" y="2627"/>
                  <a:pt x="0" y="2627"/>
                </a:cubicBezTo>
                <a:cubicBezTo>
                  <a:pt x="2194" y="2627"/>
                  <a:pt x="2194" y="2627"/>
                  <a:pt x="2194" y="2627"/>
                </a:cubicBezTo>
                <a:cubicBezTo>
                  <a:pt x="4778" y="13378"/>
                  <a:pt x="4778" y="13378"/>
                  <a:pt x="4778" y="13378"/>
                </a:cubicBezTo>
                <a:cubicBezTo>
                  <a:pt x="4778" y="14692"/>
                  <a:pt x="4778" y="14692"/>
                  <a:pt x="4778" y="14692"/>
                </a:cubicBezTo>
                <a:cubicBezTo>
                  <a:pt x="4778" y="16443"/>
                  <a:pt x="4778" y="16443"/>
                  <a:pt x="4778" y="16443"/>
                </a:cubicBezTo>
                <a:cubicBezTo>
                  <a:pt x="4778" y="16832"/>
                  <a:pt x="5168" y="16832"/>
                  <a:pt x="5168" y="16832"/>
                </a:cubicBezTo>
                <a:cubicBezTo>
                  <a:pt x="6046" y="16832"/>
                  <a:pt x="6046" y="16832"/>
                  <a:pt x="6046" y="16832"/>
                </a:cubicBezTo>
                <a:cubicBezTo>
                  <a:pt x="18138" y="16832"/>
                  <a:pt x="18138" y="16832"/>
                  <a:pt x="18138" y="16832"/>
                </a:cubicBezTo>
                <a:cubicBezTo>
                  <a:pt x="21161" y="16832"/>
                  <a:pt x="21161" y="16832"/>
                  <a:pt x="21161" y="16832"/>
                </a:cubicBezTo>
                <a:cubicBezTo>
                  <a:pt x="21600" y="16832"/>
                  <a:pt x="21600" y="16832"/>
                  <a:pt x="21600" y="16443"/>
                </a:cubicBezTo>
                <a:cubicBezTo>
                  <a:pt x="21600" y="14692"/>
                  <a:pt x="21600" y="14692"/>
                  <a:pt x="21600" y="14692"/>
                </a:cubicBezTo>
                <a:cubicBezTo>
                  <a:pt x="8191" y="14692"/>
                  <a:pt x="8191" y="14692"/>
                  <a:pt x="8191" y="14692"/>
                </a:cubicBezTo>
                <a:cubicBezTo>
                  <a:pt x="6485" y="14692"/>
                  <a:pt x="6485" y="13816"/>
                  <a:pt x="7753" y="1381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5B06001B-DE93-411C-B07D-5BC224A50EBC}"/>
              </a:ext>
            </a:extLst>
          </p:cNvPr>
          <p:cNvSpPr>
            <a:spLocks/>
          </p:cNvSpPr>
          <p:nvPr/>
        </p:nvSpPr>
        <p:spPr>
          <a:xfrm>
            <a:off x="3593932" y="3713532"/>
            <a:ext cx="218341" cy="2183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896" y="15577"/>
                </a:moveTo>
                <a:cubicBezTo>
                  <a:pt x="12144" y="16865"/>
                  <a:pt x="9844" y="18851"/>
                  <a:pt x="8177" y="21278"/>
                </a:cubicBezTo>
                <a:cubicBezTo>
                  <a:pt x="9017" y="21487"/>
                  <a:pt x="9895" y="21600"/>
                  <a:pt x="10801" y="21600"/>
                </a:cubicBezTo>
                <a:cubicBezTo>
                  <a:pt x="12429" y="21600"/>
                  <a:pt x="13973" y="21237"/>
                  <a:pt x="15358" y="20591"/>
                </a:cubicBezTo>
                <a:cubicBezTo>
                  <a:pt x="15580" y="19502"/>
                  <a:pt x="15699" y="18376"/>
                  <a:pt x="15699" y="17222"/>
                </a:cubicBezTo>
                <a:cubicBezTo>
                  <a:pt x="15699" y="16807"/>
                  <a:pt x="15679" y="16394"/>
                  <a:pt x="15648" y="15985"/>
                </a:cubicBezTo>
                <a:cubicBezTo>
                  <a:pt x="15371" y="15896"/>
                  <a:pt x="15116" y="15757"/>
                  <a:pt x="14896" y="15577"/>
                </a:cubicBezTo>
                <a:close/>
                <a:moveTo>
                  <a:pt x="18049" y="2796"/>
                </a:moveTo>
                <a:cubicBezTo>
                  <a:pt x="16319" y="2963"/>
                  <a:pt x="14667" y="3397"/>
                  <a:pt x="13127" y="4050"/>
                </a:cubicBezTo>
                <a:cubicBezTo>
                  <a:pt x="13136" y="4125"/>
                  <a:pt x="13139" y="4202"/>
                  <a:pt x="13139" y="4280"/>
                </a:cubicBezTo>
                <a:cubicBezTo>
                  <a:pt x="13139" y="4642"/>
                  <a:pt x="13052" y="4984"/>
                  <a:pt x="12904" y="5289"/>
                </a:cubicBezTo>
                <a:cubicBezTo>
                  <a:pt x="14441" y="7094"/>
                  <a:pt x="15635" y="9198"/>
                  <a:pt x="16388" y="11500"/>
                </a:cubicBezTo>
                <a:cubicBezTo>
                  <a:pt x="17323" y="11517"/>
                  <a:pt x="18121" y="12090"/>
                  <a:pt x="18465" y="12903"/>
                </a:cubicBezTo>
                <a:cubicBezTo>
                  <a:pt x="19505" y="12797"/>
                  <a:pt x="20517" y="12599"/>
                  <a:pt x="21493" y="12312"/>
                </a:cubicBezTo>
                <a:cubicBezTo>
                  <a:pt x="21562" y="11817"/>
                  <a:pt x="21600" y="11314"/>
                  <a:pt x="21600" y="10799"/>
                </a:cubicBezTo>
                <a:cubicBezTo>
                  <a:pt x="21600" y="7626"/>
                  <a:pt x="20230" y="4772"/>
                  <a:pt x="18049" y="2796"/>
                </a:cubicBezTo>
                <a:close/>
                <a:moveTo>
                  <a:pt x="13739" y="14349"/>
                </a:moveTo>
                <a:cubicBezTo>
                  <a:pt x="11074" y="13908"/>
                  <a:pt x="8601" y="12890"/>
                  <a:pt x="6450" y="11433"/>
                </a:cubicBezTo>
                <a:cubicBezTo>
                  <a:pt x="6101" y="11646"/>
                  <a:pt x="5691" y="11773"/>
                  <a:pt x="5251" y="11773"/>
                </a:cubicBezTo>
                <a:cubicBezTo>
                  <a:pt x="5090" y="11773"/>
                  <a:pt x="4933" y="11755"/>
                  <a:pt x="4781" y="11724"/>
                </a:cubicBezTo>
                <a:cubicBezTo>
                  <a:pt x="3750" y="13677"/>
                  <a:pt x="3093" y="15854"/>
                  <a:pt x="2903" y="18164"/>
                </a:cubicBezTo>
                <a:cubicBezTo>
                  <a:pt x="3931" y="19266"/>
                  <a:pt x="5186" y="20154"/>
                  <a:pt x="6595" y="20750"/>
                </a:cubicBezTo>
                <a:cubicBezTo>
                  <a:pt x="8345" y="18059"/>
                  <a:pt x="10792" y="15833"/>
                  <a:pt x="13739" y="14349"/>
                </a:cubicBezTo>
                <a:close/>
                <a:moveTo>
                  <a:pt x="17258" y="15906"/>
                </a:moveTo>
                <a:cubicBezTo>
                  <a:pt x="17290" y="16340"/>
                  <a:pt x="17306" y="16780"/>
                  <a:pt x="17306" y="17222"/>
                </a:cubicBezTo>
                <a:cubicBezTo>
                  <a:pt x="17306" y="18003"/>
                  <a:pt x="17256" y="18770"/>
                  <a:pt x="17163" y="19525"/>
                </a:cubicBezTo>
                <a:cubicBezTo>
                  <a:pt x="18993" y="18186"/>
                  <a:pt x="20389" y="16288"/>
                  <a:pt x="21091" y="14080"/>
                </a:cubicBezTo>
                <a:cubicBezTo>
                  <a:pt x="20259" y="14281"/>
                  <a:pt x="19403" y="14425"/>
                  <a:pt x="18531" y="14508"/>
                </a:cubicBezTo>
                <a:cubicBezTo>
                  <a:pt x="18326" y="15137"/>
                  <a:pt x="17860" y="15646"/>
                  <a:pt x="17258" y="15906"/>
                </a:cubicBezTo>
                <a:close/>
                <a:moveTo>
                  <a:pt x="14278" y="12804"/>
                </a:moveTo>
                <a:cubicBezTo>
                  <a:pt x="14421" y="12507"/>
                  <a:pt x="14624" y="12244"/>
                  <a:pt x="14874" y="12035"/>
                </a:cubicBezTo>
                <a:cubicBezTo>
                  <a:pt x="14196" y="9947"/>
                  <a:pt x="13122" y="8037"/>
                  <a:pt x="11738" y="6396"/>
                </a:cubicBezTo>
                <a:cubicBezTo>
                  <a:pt x="11462" y="6512"/>
                  <a:pt x="11160" y="6577"/>
                  <a:pt x="10842" y="6577"/>
                </a:cubicBezTo>
                <a:cubicBezTo>
                  <a:pt x="10343" y="6577"/>
                  <a:pt x="9883" y="6417"/>
                  <a:pt x="9507" y="6147"/>
                </a:cubicBezTo>
                <a:cubicBezTo>
                  <a:pt x="8673" y="6781"/>
                  <a:pt x="7903" y="7490"/>
                  <a:pt x="7202" y="8265"/>
                </a:cubicBezTo>
                <a:cubicBezTo>
                  <a:pt x="7421" y="8615"/>
                  <a:pt x="7550" y="9030"/>
                  <a:pt x="7550" y="9475"/>
                </a:cubicBezTo>
                <a:cubicBezTo>
                  <a:pt x="7550" y="9715"/>
                  <a:pt x="7513" y="9946"/>
                  <a:pt x="7444" y="10163"/>
                </a:cubicBezTo>
                <a:cubicBezTo>
                  <a:pt x="9459" y="11510"/>
                  <a:pt x="11779" y="12433"/>
                  <a:pt x="14278" y="12804"/>
                </a:cubicBezTo>
                <a:close/>
                <a:moveTo>
                  <a:pt x="10842" y="1982"/>
                </a:moveTo>
                <a:cubicBezTo>
                  <a:pt x="11448" y="1982"/>
                  <a:pt x="11999" y="2219"/>
                  <a:pt x="12409" y="2604"/>
                </a:cubicBezTo>
                <a:cubicBezTo>
                  <a:pt x="13608" y="2088"/>
                  <a:pt x="14870" y="1692"/>
                  <a:pt x="16183" y="1439"/>
                </a:cubicBezTo>
                <a:cubicBezTo>
                  <a:pt x="14599" y="526"/>
                  <a:pt x="12761" y="0"/>
                  <a:pt x="10801" y="0"/>
                </a:cubicBezTo>
                <a:cubicBezTo>
                  <a:pt x="9464" y="0"/>
                  <a:pt x="8183" y="245"/>
                  <a:pt x="7001" y="690"/>
                </a:cubicBezTo>
                <a:cubicBezTo>
                  <a:pt x="7940" y="1152"/>
                  <a:pt x="8833" y="1693"/>
                  <a:pt x="9674" y="2303"/>
                </a:cubicBezTo>
                <a:cubicBezTo>
                  <a:pt x="10018" y="2100"/>
                  <a:pt x="10415" y="1982"/>
                  <a:pt x="10842" y="1982"/>
                </a:cubicBezTo>
                <a:close/>
                <a:moveTo>
                  <a:pt x="2954" y="9475"/>
                </a:moveTo>
                <a:cubicBezTo>
                  <a:pt x="2954" y="9153"/>
                  <a:pt x="3021" y="8844"/>
                  <a:pt x="3141" y="8566"/>
                </a:cubicBezTo>
                <a:cubicBezTo>
                  <a:pt x="2404" y="7757"/>
                  <a:pt x="1736" y="6884"/>
                  <a:pt x="1151" y="5952"/>
                </a:cubicBezTo>
                <a:cubicBezTo>
                  <a:pt x="417" y="7410"/>
                  <a:pt x="0" y="9056"/>
                  <a:pt x="0" y="10799"/>
                </a:cubicBezTo>
                <a:cubicBezTo>
                  <a:pt x="0" y="12819"/>
                  <a:pt x="556" y="14708"/>
                  <a:pt x="1521" y="16325"/>
                </a:cubicBezTo>
                <a:cubicBezTo>
                  <a:pt x="1866" y="14381"/>
                  <a:pt x="2520" y="12545"/>
                  <a:pt x="3424" y="10861"/>
                </a:cubicBezTo>
                <a:cubicBezTo>
                  <a:pt x="3130" y="10477"/>
                  <a:pt x="2954" y="9996"/>
                  <a:pt x="2954" y="9475"/>
                </a:cubicBezTo>
                <a:close/>
                <a:moveTo>
                  <a:pt x="5251" y="7176"/>
                </a:moveTo>
                <a:cubicBezTo>
                  <a:pt x="5487" y="7176"/>
                  <a:pt x="5715" y="7213"/>
                  <a:pt x="5930" y="7278"/>
                </a:cubicBezTo>
                <a:cubicBezTo>
                  <a:pt x="6738" y="6372"/>
                  <a:pt x="7636" y="5547"/>
                  <a:pt x="8608" y="4813"/>
                </a:cubicBezTo>
                <a:cubicBezTo>
                  <a:pt x="8567" y="4642"/>
                  <a:pt x="8543" y="4464"/>
                  <a:pt x="8543" y="4280"/>
                </a:cubicBezTo>
                <a:cubicBezTo>
                  <a:pt x="8543" y="4026"/>
                  <a:pt x="8587" y="3781"/>
                  <a:pt x="8663" y="3552"/>
                </a:cubicBezTo>
                <a:cubicBezTo>
                  <a:pt x="7575" y="2771"/>
                  <a:pt x="6391" y="2115"/>
                  <a:pt x="5131" y="1609"/>
                </a:cubicBezTo>
                <a:cubicBezTo>
                  <a:pt x="3949" y="2338"/>
                  <a:pt x="2920" y="3289"/>
                  <a:pt x="2099" y="4405"/>
                </a:cubicBezTo>
                <a:cubicBezTo>
                  <a:pt x="2708" y="5484"/>
                  <a:pt x="3433" y="6491"/>
                  <a:pt x="4256" y="7407"/>
                </a:cubicBezTo>
                <a:cubicBezTo>
                  <a:pt x="4557" y="7261"/>
                  <a:pt x="4895" y="7176"/>
                  <a:pt x="5251" y="7176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844458D5-67D8-403D-A9C2-AFFB7EAEE615}"/>
              </a:ext>
            </a:extLst>
          </p:cNvPr>
          <p:cNvGrpSpPr/>
          <p:nvPr/>
        </p:nvGrpSpPr>
        <p:grpSpPr>
          <a:xfrm>
            <a:off x="3593933" y="960511"/>
            <a:ext cx="1956137" cy="642945"/>
            <a:chOff x="4791909" y="1004569"/>
            <a:chExt cx="2608182" cy="857260"/>
          </a:xfrm>
        </p:grpSpPr>
        <p:sp>
          <p:nvSpPr>
            <p:cNvPr id="12" name="文本框 21">
              <a:extLst>
                <a:ext uri="{FF2B5EF4-FFF2-40B4-BE49-F238E27FC236}">
                  <a16:creationId xmlns:a16="http://schemas.microsoft.com/office/drawing/2014/main" id="{8C0C0F19-18D3-4ED1-9C63-B672CAE960D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791909" y="1004569"/>
              <a:ext cx="2608182" cy="283030"/>
            </a:xfrm>
            <a:prstGeom prst="rect">
              <a:avLst/>
            </a:prstGeom>
          </p:spPr>
          <p:txBody>
            <a:bodyPr wrap="none" lIns="144000" tIns="0" rIns="144000" bIns="0">
              <a:normAutofit fontScale="92500" lnSpcReduction="10000"/>
            </a:bodyPr>
            <a:lstStyle/>
            <a:p>
              <a:pPr lvl="1"/>
              <a:r>
                <a:rPr lang="zh-CN" altLang="en-US" sz="1600" b="1" dirty="0">
                  <a:solidFill>
                    <a:schemeClr val="accent1"/>
                  </a:solidFill>
                </a:rPr>
                <a:t>标题文本预设</a:t>
              </a:r>
            </a:p>
          </p:txBody>
        </p:sp>
        <p:sp>
          <p:nvSpPr>
            <p:cNvPr id="13" name="文本框 22">
              <a:extLst>
                <a:ext uri="{FF2B5EF4-FFF2-40B4-BE49-F238E27FC236}">
                  <a16:creationId xmlns:a16="http://schemas.microsoft.com/office/drawing/2014/main" id="{916B78AF-EC92-4089-9435-8EDBBD0CB51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791909" y="1287599"/>
              <a:ext cx="2608182" cy="574230"/>
            </a:xfrm>
            <a:prstGeom prst="rect">
              <a:avLst/>
            </a:prstGeom>
          </p:spPr>
          <p:txBody>
            <a:bodyPr wrap="square" lIns="144000" tIns="0" rIns="144000" bIns="0">
              <a:normAutofit fontScale="475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/>
                <a:t>此部分内容作为文字排版占位显示 </a:t>
              </a:r>
              <a:br>
                <a:rPr lang="zh-CN" altLang="en-US"/>
              </a:br>
              <a:r>
                <a:rPr lang="zh-CN" altLang="en-US"/>
                <a:t>（建议使用主题字体）</a:t>
              </a: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697272F3-8F70-45C4-8686-EB41B62C518F}"/>
              </a:ext>
            </a:extLst>
          </p:cNvPr>
          <p:cNvGrpSpPr/>
          <p:nvPr/>
        </p:nvGrpSpPr>
        <p:grpSpPr>
          <a:xfrm>
            <a:off x="1279605" y="3345198"/>
            <a:ext cx="1940415" cy="586674"/>
            <a:chOff x="1706139" y="4184152"/>
            <a:chExt cx="2587220" cy="782232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A9F2152F-7C74-4D40-B22C-251E785C2D0E}"/>
                </a:ext>
              </a:extLst>
            </p:cNvPr>
            <p:cNvSpPr/>
            <p:nvPr/>
          </p:nvSpPr>
          <p:spPr>
            <a:xfrm>
              <a:off x="1706139" y="4184152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 fontScale="92500" lnSpcReduction="20000"/>
            </a:bodyPr>
            <a:lstStyle/>
            <a:p>
              <a:pPr algn="r"/>
              <a:r>
                <a:rPr lang="zh-CN" altLang="en-US" sz="1600" b="1">
                  <a:solidFill>
                    <a:schemeClr val="accent2"/>
                  </a:solidFill>
                </a:rPr>
                <a:t>标题文本预设</a:t>
              </a: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9A799F5D-D7F9-47AE-9C5A-3261991D0932}"/>
                </a:ext>
              </a:extLst>
            </p:cNvPr>
            <p:cNvSpPr/>
            <p:nvPr/>
          </p:nvSpPr>
          <p:spPr>
            <a:xfrm>
              <a:off x="1706139" y="4430373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 fontScale="70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E0DE7D86-B6FA-487A-9F20-C2F19F68495D}"/>
              </a:ext>
            </a:extLst>
          </p:cNvPr>
          <p:cNvGrpSpPr/>
          <p:nvPr/>
        </p:nvGrpSpPr>
        <p:grpSpPr>
          <a:xfrm>
            <a:off x="5923981" y="3345198"/>
            <a:ext cx="1940415" cy="586674"/>
            <a:chOff x="7898640" y="4184152"/>
            <a:chExt cx="2587220" cy="782232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FD6E546E-CDB7-41F4-9365-758BE14D8BAD}"/>
                </a:ext>
              </a:extLst>
            </p:cNvPr>
            <p:cNvSpPr/>
            <p:nvPr/>
          </p:nvSpPr>
          <p:spPr>
            <a:xfrm>
              <a:off x="7898640" y="4184152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 fontScale="92500" lnSpcReduction="20000"/>
            </a:bodyPr>
            <a:lstStyle/>
            <a:p>
              <a:r>
                <a:rPr lang="zh-CN" altLang="en-US" sz="1600" b="1">
                  <a:solidFill>
                    <a:schemeClr val="accent3"/>
                  </a:solidFill>
                </a:rPr>
                <a:t>标题文本预设</a:t>
              </a: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53E43A53-3CA2-4B34-AFCA-9C18E4BD17A9}"/>
                </a:ext>
              </a:extLst>
            </p:cNvPr>
            <p:cNvSpPr/>
            <p:nvPr/>
          </p:nvSpPr>
          <p:spPr>
            <a:xfrm>
              <a:off x="7898640" y="4430373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E665C0E0-146F-4BD8-90AB-3735EF5F47CF}"/>
              </a:ext>
            </a:extLst>
          </p:cNvPr>
          <p:cNvSpPr txBox="1">
            <a:spLocks/>
          </p:cNvSpPr>
          <p:nvPr/>
        </p:nvSpPr>
        <p:spPr>
          <a:xfrm>
            <a:off x="857880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8212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CBD4518-B3C8-4F6D-8C34-FBC833C471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512" y="-20539"/>
            <a:ext cx="8352928" cy="5191839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DBD427B6-70C1-4E41-A33C-A70D0B5BD060}"/>
              </a:ext>
            </a:extLst>
          </p:cNvPr>
          <p:cNvSpPr/>
          <p:nvPr/>
        </p:nvSpPr>
        <p:spPr>
          <a:xfrm>
            <a:off x="6228184" y="1203598"/>
            <a:ext cx="10801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spc="300" dirty="0">
                <a:solidFill>
                  <a:srgbClr val="9C267C"/>
                </a:solidFill>
                <a:latin typeface="DFTongTong-B5" panose="02010609010101010101" pitchFamily="49" charset="-120"/>
                <a:ea typeface="DFTongTong-B5" panose="02010609010101010101" pitchFamily="49" charset="-120"/>
                <a:sym typeface="微软雅黑" pitchFamily="34" charset="-122"/>
              </a:rPr>
              <a:t>03</a:t>
            </a:r>
            <a:endParaRPr lang="zh-CN" altLang="en-US" sz="4400" spc="300" dirty="0">
              <a:solidFill>
                <a:srgbClr val="9C267C"/>
              </a:solidFill>
              <a:latin typeface="DFTongTong-B5" panose="02010609010101010101" pitchFamily="49" charset="-120"/>
              <a:ea typeface="DFTongTong-B5" panose="02010609010101010101" pitchFamily="49" charset="-120"/>
              <a:sym typeface="微软雅黑" pitchFamily="34" charset="-122"/>
            </a:endParaRPr>
          </a:p>
        </p:txBody>
      </p:sp>
      <p:sp>
        <p:nvSpPr>
          <p:cNvPr id="9" name="TextBox 71">
            <a:extLst>
              <a:ext uri="{FF2B5EF4-FFF2-40B4-BE49-F238E27FC236}">
                <a16:creationId xmlns:a16="http://schemas.microsoft.com/office/drawing/2014/main" id="{84B99127-C2E6-4B10-B781-48760D236A8D}"/>
              </a:ext>
            </a:extLst>
          </p:cNvPr>
          <p:cNvSpPr txBox="1"/>
          <p:nvPr/>
        </p:nvSpPr>
        <p:spPr>
          <a:xfrm>
            <a:off x="5383293" y="1916239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9C267C"/>
                </a:solidFill>
                <a:latin typeface="微软雅黑" pitchFamily="34" charset="-122"/>
                <a:ea typeface="微软雅黑" pitchFamily="34" charset="-122"/>
              </a:rPr>
              <a:t>标题文本预设</a:t>
            </a:r>
          </a:p>
        </p:txBody>
      </p:sp>
    </p:spTree>
    <p:extLst>
      <p:ext uri="{BB962C8B-B14F-4D97-AF65-F5344CB8AC3E}">
        <p14:creationId xmlns:p14="http://schemas.microsoft.com/office/powerpoint/2010/main" val="190886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组合 117"/>
          <p:cNvGrpSpPr/>
          <p:nvPr/>
        </p:nvGrpSpPr>
        <p:grpSpPr>
          <a:xfrm>
            <a:off x="4935674" y="3450998"/>
            <a:ext cx="3110967" cy="915579"/>
            <a:chOff x="4935674" y="3450998"/>
            <a:chExt cx="3110967" cy="915579"/>
          </a:xfrm>
        </p:grpSpPr>
        <p:sp>
          <p:nvSpPr>
            <p:cNvPr id="35" name="Freeform: Shape 4">
              <a:extLst>
                <a:ext uri="{FF2B5EF4-FFF2-40B4-BE49-F238E27FC236}">
                  <a16:creationId xmlns:a16="http://schemas.microsoft.com/office/drawing/2014/main" id="{3A1C6C27-1CC8-4DF8-B165-967D074DD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5674" y="3506704"/>
              <a:ext cx="3110253" cy="859873"/>
            </a:xfrm>
            <a:custGeom>
              <a:avLst/>
              <a:gdLst>
                <a:gd name="T0" fmla="*/ 1304 w 2567"/>
                <a:gd name="T1" fmla="*/ 692 h 710"/>
                <a:gd name="T2" fmla="*/ 1133 w 2567"/>
                <a:gd name="T3" fmla="*/ 700 h 710"/>
                <a:gd name="T4" fmla="*/ 62 w 2567"/>
                <a:gd name="T5" fmla="*/ 493 h 710"/>
                <a:gd name="T6" fmla="*/ 41 w 2567"/>
                <a:gd name="T7" fmla="*/ 448 h 710"/>
                <a:gd name="T8" fmla="*/ 1263 w 2567"/>
                <a:gd name="T9" fmla="*/ 18 h 710"/>
                <a:gd name="T10" fmla="*/ 1433 w 2567"/>
                <a:gd name="T11" fmla="*/ 10 h 710"/>
                <a:gd name="T12" fmla="*/ 2505 w 2567"/>
                <a:gd name="T13" fmla="*/ 204 h 710"/>
                <a:gd name="T14" fmla="*/ 2526 w 2567"/>
                <a:gd name="T15" fmla="*/ 249 h 710"/>
                <a:gd name="T16" fmla="*/ 1304 w 2567"/>
                <a:gd name="T17" fmla="*/ 692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67" h="710">
                  <a:moveTo>
                    <a:pt x="1304" y="692"/>
                  </a:moveTo>
                  <a:cubicBezTo>
                    <a:pt x="1263" y="707"/>
                    <a:pt x="1186" y="710"/>
                    <a:pt x="1133" y="700"/>
                  </a:cubicBezTo>
                  <a:cubicBezTo>
                    <a:pt x="62" y="493"/>
                    <a:pt x="62" y="493"/>
                    <a:pt x="62" y="493"/>
                  </a:cubicBezTo>
                  <a:cubicBezTo>
                    <a:pt x="9" y="482"/>
                    <a:pt x="0" y="462"/>
                    <a:pt x="41" y="448"/>
                  </a:cubicBezTo>
                  <a:cubicBezTo>
                    <a:pt x="1263" y="18"/>
                    <a:pt x="1263" y="18"/>
                    <a:pt x="1263" y="18"/>
                  </a:cubicBezTo>
                  <a:cubicBezTo>
                    <a:pt x="1304" y="3"/>
                    <a:pt x="1380" y="0"/>
                    <a:pt x="1433" y="10"/>
                  </a:cubicBezTo>
                  <a:cubicBezTo>
                    <a:pt x="2505" y="204"/>
                    <a:pt x="2505" y="204"/>
                    <a:pt x="2505" y="204"/>
                  </a:cubicBezTo>
                  <a:cubicBezTo>
                    <a:pt x="2558" y="214"/>
                    <a:pt x="2567" y="234"/>
                    <a:pt x="2526" y="249"/>
                  </a:cubicBezTo>
                  <a:lnTo>
                    <a:pt x="1304" y="69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Freeform: Shape 5">
              <a:extLst>
                <a:ext uri="{FF2B5EF4-FFF2-40B4-BE49-F238E27FC236}">
                  <a16:creationId xmlns:a16="http://schemas.microsoft.com/office/drawing/2014/main" id="{315D8F43-3CCC-47F6-A600-F38439FB8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3528" y="3745240"/>
              <a:ext cx="3075259" cy="610624"/>
            </a:xfrm>
            <a:custGeom>
              <a:avLst/>
              <a:gdLst>
                <a:gd name="T0" fmla="*/ 2538 w 2538"/>
                <a:gd name="T1" fmla="*/ 0 h 504"/>
                <a:gd name="T2" fmla="*/ 2536 w 2538"/>
                <a:gd name="T3" fmla="*/ 32 h 504"/>
                <a:gd name="T4" fmla="*/ 2464 w 2538"/>
                <a:gd name="T5" fmla="*/ 65 h 504"/>
                <a:gd name="T6" fmla="*/ 1186 w 2538"/>
                <a:gd name="T7" fmla="*/ 504 h 504"/>
                <a:gd name="T8" fmla="*/ 12 w 2538"/>
                <a:gd name="T9" fmla="*/ 284 h 504"/>
                <a:gd name="T10" fmla="*/ 0 w 2538"/>
                <a:gd name="T11" fmla="*/ 268 h 504"/>
                <a:gd name="T12" fmla="*/ 2 w 2538"/>
                <a:gd name="T13" fmla="*/ 225 h 504"/>
                <a:gd name="T14" fmla="*/ 2538 w 2538"/>
                <a:gd name="T15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38" h="504">
                  <a:moveTo>
                    <a:pt x="2538" y="0"/>
                  </a:moveTo>
                  <a:cubicBezTo>
                    <a:pt x="2536" y="32"/>
                    <a:pt x="2536" y="32"/>
                    <a:pt x="2536" y="32"/>
                  </a:cubicBezTo>
                  <a:cubicBezTo>
                    <a:pt x="2464" y="65"/>
                    <a:pt x="2464" y="65"/>
                    <a:pt x="2464" y="65"/>
                  </a:cubicBezTo>
                  <a:cubicBezTo>
                    <a:pt x="1186" y="504"/>
                    <a:pt x="1186" y="504"/>
                    <a:pt x="1186" y="504"/>
                  </a:cubicBezTo>
                  <a:cubicBezTo>
                    <a:pt x="12" y="284"/>
                    <a:pt x="12" y="284"/>
                    <a:pt x="12" y="284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268"/>
                    <a:pt x="1" y="225"/>
                    <a:pt x="2" y="225"/>
                  </a:cubicBezTo>
                  <a:cubicBezTo>
                    <a:pt x="2" y="225"/>
                    <a:pt x="2538" y="0"/>
                    <a:pt x="2538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Freeform: Shape 6">
              <a:extLst>
                <a:ext uri="{FF2B5EF4-FFF2-40B4-BE49-F238E27FC236}">
                  <a16:creationId xmlns:a16="http://schemas.microsoft.com/office/drawing/2014/main" id="{00AE4DE7-F1F1-440E-9150-985C876DC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6388" y="3450998"/>
              <a:ext cx="3110253" cy="861301"/>
            </a:xfrm>
            <a:custGeom>
              <a:avLst/>
              <a:gdLst>
                <a:gd name="T0" fmla="*/ 1304 w 2567"/>
                <a:gd name="T1" fmla="*/ 693 h 711"/>
                <a:gd name="T2" fmla="*/ 1134 w 2567"/>
                <a:gd name="T3" fmla="*/ 700 h 711"/>
                <a:gd name="T4" fmla="*/ 62 w 2567"/>
                <a:gd name="T5" fmla="*/ 493 h 711"/>
                <a:gd name="T6" fmla="*/ 41 w 2567"/>
                <a:gd name="T7" fmla="*/ 448 h 711"/>
                <a:gd name="T8" fmla="*/ 1263 w 2567"/>
                <a:gd name="T9" fmla="*/ 18 h 711"/>
                <a:gd name="T10" fmla="*/ 1434 w 2567"/>
                <a:gd name="T11" fmla="*/ 10 h 711"/>
                <a:gd name="T12" fmla="*/ 2505 w 2567"/>
                <a:gd name="T13" fmla="*/ 218 h 711"/>
                <a:gd name="T14" fmla="*/ 2526 w 2567"/>
                <a:gd name="T15" fmla="*/ 263 h 711"/>
                <a:gd name="T16" fmla="*/ 1304 w 2567"/>
                <a:gd name="T17" fmla="*/ 693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67" h="711">
                  <a:moveTo>
                    <a:pt x="1304" y="693"/>
                  </a:moveTo>
                  <a:cubicBezTo>
                    <a:pt x="1263" y="707"/>
                    <a:pt x="1187" y="711"/>
                    <a:pt x="1134" y="700"/>
                  </a:cubicBezTo>
                  <a:cubicBezTo>
                    <a:pt x="62" y="493"/>
                    <a:pt x="62" y="493"/>
                    <a:pt x="62" y="493"/>
                  </a:cubicBezTo>
                  <a:cubicBezTo>
                    <a:pt x="9" y="483"/>
                    <a:pt x="0" y="462"/>
                    <a:pt x="41" y="448"/>
                  </a:cubicBezTo>
                  <a:cubicBezTo>
                    <a:pt x="1263" y="18"/>
                    <a:pt x="1263" y="18"/>
                    <a:pt x="1263" y="18"/>
                  </a:cubicBezTo>
                  <a:cubicBezTo>
                    <a:pt x="1305" y="3"/>
                    <a:pt x="1381" y="0"/>
                    <a:pt x="1434" y="10"/>
                  </a:cubicBezTo>
                  <a:cubicBezTo>
                    <a:pt x="2505" y="218"/>
                    <a:pt x="2505" y="218"/>
                    <a:pt x="2505" y="218"/>
                  </a:cubicBezTo>
                  <a:cubicBezTo>
                    <a:pt x="2558" y="228"/>
                    <a:pt x="2567" y="248"/>
                    <a:pt x="2526" y="263"/>
                  </a:cubicBezTo>
                  <a:lnTo>
                    <a:pt x="1304" y="69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Freeform: Shape 7">
              <a:extLst>
                <a:ext uri="{FF2B5EF4-FFF2-40B4-BE49-F238E27FC236}">
                  <a16:creationId xmlns:a16="http://schemas.microsoft.com/office/drawing/2014/main" id="{3CFBD7F4-A2DD-4939-8D5B-51A2808F6F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3499" y="3488850"/>
              <a:ext cx="2748878" cy="760602"/>
            </a:xfrm>
            <a:custGeom>
              <a:avLst/>
              <a:gdLst>
                <a:gd name="T0" fmla="*/ 0 w 3849"/>
                <a:gd name="T1" fmla="*/ 710 h 1065"/>
                <a:gd name="T2" fmla="*/ 2019 w 3849"/>
                <a:gd name="T3" fmla="*/ 0 h 1065"/>
                <a:gd name="T4" fmla="*/ 3849 w 3849"/>
                <a:gd name="T5" fmla="*/ 354 h 1065"/>
                <a:gd name="T6" fmla="*/ 1829 w 3849"/>
                <a:gd name="T7" fmla="*/ 1065 h 1065"/>
                <a:gd name="T8" fmla="*/ 0 w 3849"/>
                <a:gd name="T9" fmla="*/ 710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9" h="1065">
                  <a:moveTo>
                    <a:pt x="0" y="710"/>
                  </a:moveTo>
                  <a:lnTo>
                    <a:pt x="2019" y="0"/>
                  </a:lnTo>
                  <a:lnTo>
                    <a:pt x="3849" y="354"/>
                  </a:lnTo>
                  <a:lnTo>
                    <a:pt x="1829" y="1065"/>
                  </a:lnTo>
                  <a:lnTo>
                    <a:pt x="0" y="71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Freeform: Shape 8">
              <a:extLst>
                <a:ext uri="{FF2B5EF4-FFF2-40B4-BE49-F238E27FC236}">
                  <a16:creationId xmlns:a16="http://schemas.microsoft.com/office/drawing/2014/main" id="{6E1107A8-E3A5-4667-9073-920E8DA53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9734" y="3488850"/>
              <a:ext cx="1442643" cy="760602"/>
            </a:xfrm>
            <a:custGeom>
              <a:avLst/>
              <a:gdLst>
                <a:gd name="T0" fmla="*/ 0 w 2020"/>
                <a:gd name="T1" fmla="*/ 1065 h 1065"/>
                <a:gd name="T2" fmla="*/ 2020 w 2020"/>
                <a:gd name="T3" fmla="*/ 354 h 1065"/>
                <a:gd name="T4" fmla="*/ 190 w 2020"/>
                <a:gd name="T5" fmla="*/ 0 h 1065"/>
                <a:gd name="T6" fmla="*/ 0 w 2020"/>
                <a:gd name="T7" fmla="*/ 1065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20" h="1065">
                  <a:moveTo>
                    <a:pt x="0" y="1065"/>
                  </a:moveTo>
                  <a:lnTo>
                    <a:pt x="2020" y="354"/>
                  </a:lnTo>
                  <a:lnTo>
                    <a:pt x="190" y="0"/>
                  </a:lnTo>
                  <a:lnTo>
                    <a:pt x="0" y="1065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Freeform: Shape 9">
              <a:extLst>
                <a:ext uri="{FF2B5EF4-FFF2-40B4-BE49-F238E27FC236}">
                  <a16:creationId xmlns:a16="http://schemas.microsoft.com/office/drawing/2014/main" id="{BDCFB587-F403-47BE-81F3-32508099A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9852" y="4129469"/>
              <a:ext cx="145693" cy="38566"/>
            </a:xfrm>
            <a:custGeom>
              <a:avLst/>
              <a:gdLst>
                <a:gd name="T0" fmla="*/ 27 w 120"/>
                <a:gd name="T1" fmla="*/ 27 h 32"/>
                <a:gd name="T2" fmla="*/ 102 w 120"/>
                <a:gd name="T3" fmla="*/ 24 h 32"/>
                <a:gd name="T4" fmla="*/ 93 w 120"/>
                <a:gd name="T5" fmla="*/ 4 h 32"/>
                <a:gd name="T6" fmla="*/ 18 w 120"/>
                <a:gd name="T7" fmla="*/ 8 h 32"/>
                <a:gd name="T8" fmla="*/ 27 w 120"/>
                <a:gd name="T9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32">
                  <a:moveTo>
                    <a:pt x="27" y="27"/>
                  </a:moveTo>
                  <a:cubicBezTo>
                    <a:pt x="51" y="32"/>
                    <a:pt x="84" y="30"/>
                    <a:pt x="102" y="24"/>
                  </a:cubicBezTo>
                  <a:cubicBezTo>
                    <a:pt x="120" y="18"/>
                    <a:pt x="116" y="9"/>
                    <a:pt x="93" y="4"/>
                  </a:cubicBezTo>
                  <a:cubicBezTo>
                    <a:pt x="70" y="0"/>
                    <a:pt x="36" y="1"/>
                    <a:pt x="18" y="8"/>
                  </a:cubicBezTo>
                  <a:cubicBezTo>
                    <a:pt x="0" y="14"/>
                    <a:pt x="4" y="23"/>
                    <a:pt x="27" y="2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Freeform: Shape 10">
              <a:extLst>
                <a:ext uri="{FF2B5EF4-FFF2-40B4-BE49-F238E27FC236}">
                  <a16:creationId xmlns:a16="http://schemas.microsoft.com/office/drawing/2014/main" id="{6B0F2599-E758-4E16-B80D-D4291519A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8200" y="3580979"/>
              <a:ext cx="227823" cy="45708"/>
            </a:xfrm>
            <a:custGeom>
              <a:avLst/>
              <a:gdLst>
                <a:gd name="T0" fmla="*/ 5 w 188"/>
                <a:gd name="T1" fmla="*/ 4 h 38"/>
                <a:gd name="T2" fmla="*/ 3 w 188"/>
                <a:gd name="T3" fmla="*/ 1 h 38"/>
                <a:gd name="T4" fmla="*/ 3 w 188"/>
                <a:gd name="T5" fmla="*/ 1 h 38"/>
                <a:gd name="T6" fmla="*/ 16 w 188"/>
                <a:gd name="T7" fmla="*/ 0 h 38"/>
                <a:gd name="T8" fmla="*/ 183 w 188"/>
                <a:gd name="T9" fmla="*/ 33 h 38"/>
                <a:gd name="T10" fmla="*/ 185 w 188"/>
                <a:gd name="T11" fmla="*/ 36 h 38"/>
                <a:gd name="T12" fmla="*/ 185 w 188"/>
                <a:gd name="T13" fmla="*/ 36 h 38"/>
                <a:gd name="T14" fmla="*/ 172 w 188"/>
                <a:gd name="T15" fmla="*/ 37 h 38"/>
                <a:gd name="T16" fmla="*/ 5 w 188"/>
                <a:gd name="T17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38">
                  <a:moveTo>
                    <a:pt x="5" y="4"/>
                  </a:moveTo>
                  <a:cubicBezTo>
                    <a:pt x="1" y="4"/>
                    <a:pt x="0" y="2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6" y="0"/>
                    <a:pt x="12" y="0"/>
                    <a:pt x="16" y="0"/>
                  </a:cubicBezTo>
                  <a:cubicBezTo>
                    <a:pt x="183" y="33"/>
                    <a:pt x="183" y="33"/>
                    <a:pt x="183" y="33"/>
                  </a:cubicBezTo>
                  <a:cubicBezTo>
                    <a:pt x="187" y="34"/>
                    <a:pt x="188" y="35"/>
                    <a:pt x="185" y="36"/>
                  </a:cubicBezTo>
                  <a:cubicBezTo>
                    <a:pt x="185" y="36"/>
                    <a:pt x="185" y="36"/>
                    <a:pt x="185" y="36"/>
                  </a:cubicBezTo>
                  <a:cubicBezTo>
                    <a:pt x="182" y="37"/>
                    <a:pt x="176" y="38"/>
                    <a:pt x="172" y="37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42" name="Freeform: Shape 11">
            <a:extLst>
              <a:ext uri="{FF2B5EF4-FFF2-40B4-BE49-F238E27FC236}">
                <a16:creationId xmlns:a16="http://schemas.microsoft.com/office/drawing/2014/main" id="{6137B57B-4C1F-46B6-BAB7-766AF2A347CC}"/>
              </a:ext>
            </a:extLst>
          </p:cNvPr>
          <p:cNvSpPr>
            <a:spLocks/>
          </p:cNvSpPr>
          <p:nvPr/>
        </p:nvSpPr>
        <p:spPr bwMode="auto">
          <a:xfrm>
            <a:off x="5577722" y="2657544"/>
            <a:ext cx="674900" cy="633478"/>
          </a:xfrm>
          <a:custGeom>
            <a:avLst/>
            <a:gdLst>
              <a:gd name="T0" fmla="*/ 34 w 557"/>
              <a:gd name="T1" fmla="*/ 0 h 523"/>
              <a:gd name="T2" fmla="*/ 522 w 557"/>
              <a:gd name="T3" fmla="*/ 0 h 523"/>
              <a:gd name="T4" fmla="*/ 557 w 557"/>
              <a:gd name="T5" fmla="*/ 35 h 523"/>
              <a:gd name="T6" fmla="*/ 557 w 557"/>
              <a:gd name="T7" fmla="*/ 374 h 523"/>
              <a:gd name="T8" fmla="*/ 522 w 557"/>
              <a:gd name="T9" fmla="*/ 408 h 523"/>
              <a:gd name="T10" fmla="*/ 483 w 557"/>
              <a:gd name="T11" fmla="*/ 408 h 523"/>
              <a:gd name="T12" fmla="*/ 483 w 557"/>
              <a:gd name="T13" fmla="*/ 523 h 523"/>
              <a:gd name="T14" fmla="*/ 360 w 557"/>
              <a:gd name="T15" fmla="*/ 408 h 523"/>
              <a:gd name="T16" fmla="*/ 34 w 557"/>
              <a:gd name="T17" fmla="*/ 408 h 523"/>
              <a:gd name="T18" fmla="*/ 0 w 557"/>
              <a:gd name="T19" fmla="*/ 374 h 523"/>
              <a:gd name="T20" fmla="*/ 0 w 557"/>
              <a:gd name="T21" fmla="*/ 35 h 523"/>
              <a:gd name="T22" fmla="*/ 34 w 557"/>
              <a:gd name="T23" fmla="*/ 0 h 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57" h="523">
                <a:moveTo>
                  <a:pt x="34" y="0"/>
                </a:moveTo>
                <a:cubicBezTo>
                  <a:pt x="522" y="0"/>
                  <a:pt x="522" y="0"/>
                  <a:pt x="522" y="0"/>
                </a:cubicBezTo>
                <a:cubicBezTo>
                  <a:pt x="541" y="0"/>
                  <a:pt x="557" y="16"/>
                  <a:pt x="557" y="35"/>
                </a:cubicBezTo>
                <a:cubicBezTo>
                  <a:pt x="557" y="374"/>
                  <a:pt x="557" y="374"/>
                  <a:pt x="557" y="374"/>
                </a:cubicBezTo>
                <a:cubicBezTo>
                  <a:pt x="557" y="393"/>
                  <a:pt x="541" y="408"/>
                  <a:pt x="522" y="408"/>
                </a:cubicBezTo>
                <a:cubicBezTo>
                  <a:pt x="483" y="408"/>
                  <a:pt x="483" y="408"/>
                  <a:pt x="483" y="408"/>
                </a:cubicBezTo>
                <a:cubicBezTo>
                  <a:pt x="483" y="523"/>
                  <a:pt x="483" y="523"/>
                  <a:pt x="483" y="523"/>
                </a:cubicBezTo>
                <a:cubicBezTo>
                  <a:pt x="360" y="408"/>
                  <a:pt x="360" y="408"/>
                  <a:pt x="360" y="408"/>
                </a:cubicBezTo>
                <a:cubicBezTo>
                  <a:pt x="34" y="408"/>
                  <a:pt x="34" y="408"/>
                  <a:pt x="34" y="408"/>
                </a:cubicBezTo>
                <a:cubicBezTo>
                  <a:pt x="15" y="408"/>
                  <a:pt x="0" y="393"/>
                  <a:pt x="0" y="374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16"/>
                  <a:pt x="15" y="0"/>
                  <a:pt x="34" y="0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106" name="组合 105"/>
          <p:cNvGrpSpPr/>
          <p:nvPr/>
        </p:nvGrpSpPr>
        <p:grpSpPr>
          <a:xfrm>
            <a:off x="7178199" y="2967498"/>
            <a:ext cx="464931" cy="437792"/>
            <a:chOff x="7178199" y="2967498"/>
            <a:chExt cx="464931" cy="437792"/>
          </a:xfrm>
        </p:grpSpPr>
        <p:sp>
          <p:nvSpPr>
            <p:cNvPr id="52" name="Freeform: Shape 21">
              <a:extLst>
                <a:ext uri="{FF2B5EF4-FFF2-40B4-BE49-F238E27FC236}">
                  <a16:creationId xmlns:a16="http://schemas.microsoft.com/office/drawing/2014/main" id="{3C063A55-3CA3-4DD8-8AFF-516D465FC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8199" y="2967498"/>
              <a:ext cx="464931" cy="437792"/>
            </a:xfrm>
            <a:custGeom>
              <a:avLst/>
              <a:gdLst>
                <a:gd name="T0" fmla="*/ 360 w 384"/>
                <a:gd name="T1" fmla="*/ 0 h 361"/>
                <a:gd name="T2" fmla="*/ 24 w 384"/>
                <a:gd name="T3" fmla="*/ 0 h 361"/>
                <a:gd name="T4" fmla="*/ 0 w 384"/>
                <a:gd name="T5" fmla="*/ 24 h 361"/>
                <a:gd name="T6" fmla="*/ 0 w 384"/>
                <a:gd name="T7" fmla="*/ 257 h 361"/>
                <a:gd name="T8" fmla="*/ 24 w 384"/>
                <a:gd name="T9" fmla="*/ 281 h 361"/>
                <a:gd name="T10" fmla="*/ 51 w 384"/>
                <a:gd name="T11" fmla="*/ 281 h 361"/>
                <a:gd name="T12" fmla="*/ 51 w 384"/>
                <a:gd name="T13" fmla="*/ 361 h 361"/>
                <a:gd name="T14" fmla="*/ 136 w 384"/>
                <a:gd name="T15" fmla="*/ 281 h 361"/>
                <a:gd name="T16" fmla="*/ 360 w 384"/>
                <a:gd name="T17" fmla="*/ 281 h 361"/>
                <a:gd name="T18" fmla="*/ 384 w 384"/>
                <a:gd name="T19" fmla="*/ 257 h 361"/>
                <a:gd name="T20" fmla="*/ 384 w 384"/>
                <a:gd name="T21" fmla="*/ 24 h 361"/>
                <a:gd name="T22" fmla="*/ 360 w 384"/>
                <a:gd name="T23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361">
                  <a:moveTo>
                    <a:pt x="36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70"/>
                    <a:pt x="11" y="281"/>
                    <a:pt x="24" y="281"/>
                  </a:cubicBezTo>
                  <a:cubicBezTo>
                    <a:pt x="51" y="281"/>
                    <a:pt x="51" y="281"/>
                    <a:pt x="51" y="281"/>
                  </a:cubicBezTo>
                  <a:cubicBezTo>
                    <a:pt x="51" y="361"/>
                    <a:pt x="51" y="361"/>
                    <a:pt x="51" y="361"/>
                  </a:cubicBezTo>
                  <a:cubicBezTo>
                    <a:pt x="136" y="281"/>
                    <a:pt x="136" y="281"/>
                    <a:pt x="136" y="281"/>
                  </a:cubicBezTo>
                  <a:cubicBezTo>
                    <a:pt x="360" y="281"/>
                    <a:pt x="360" y="281"/>
                    <a:pt x="360" y="281"/>
                  </a:cubicBezTo>
                  <a:cubicBezTo>
                    <a:pt x="373" y="281"/>
                    <a:pt x="384" y="270"/>
                    <a:pt x="384" y="257"/>
                  </a:cubicBezTo>
                  <a:cubicBezTo>
                    <a:pt x="384" y="24"/>
                    <a:pt x="384" y="24"/>
                    <a:pt x="384" y="24"/>
                  </a:cubicBezTo>
                  <a:cubicBezTo>
                    <a:pt x="384" y="11"/>
                    <a:pt x="373" y="0"/>
                    <a:pt x="360" y="0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Freeform: Shape 31">
              <a:extLst>
                <a:ext uri="{FF2B5EF4-FFF2-40B4-BE49-F238E27FC236}">
                  <a16:creationId xmlns:a16="http://schemas.microsoft.com/office/drawing/2014/main" id="{5A92116F-52E8-494C-96C6-62FADD9509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471" y="2996780"/>
              <a:ext cx="279244" cy="279959"/>
            </a:xfrm>
            <a:custGeom>
              <a:avLst/>
              <a:gdLst>
                <a:gd name="T0" fmla="*/ 147 w 230"/>
                <a:gd name="T1" fmla="*/ 111 h 231"/>
                <a:gd name="T2" fmla="*/ 142 w 230"/>
                <a:gd name="T3" fmla="*/ 98 h 231"/>
                <a:gd name="T4" fmla="*/ 142 w 230"/>
                <a:gd name="T5" fmla="*/ 44 h 231"/>
                <a:gd name="T6" fmla="*/ 148 w 230"/>
                <a:gd name="T7" fmla="*/ 37 h 231"/>
                <a:gd name="T8" fmla="*/ 149 w 230"/>
                <a:gd name="T9" fmla="*/ 37 h 231"/>
                <a:gd name="T10" fmla="*/ 149 w 230"/>
                <a:gd name="T11" fmla="*/ 13 h 231"/>
                <a:gd name="T12" fmla="*/ 148 w 230"/>
                <a:gd name="T13" fmla="*/ 13 h 231"/>
                <a:gd name="T14" fmla="*/ 148 w 230"/>
                <a:gd name="T15" fmla="*/ 12 h 231"/>
                <a:gd name="T16" fmla="*/ 115 w 230"/>
                <a:gd name="T17" fmla="*/ 0 h 231"/>
                <a:gd name="T18" fmla="*/ 82 w 230"/>
                <a:gd name="T19" fmla="*/ 12 h 231"/>
                <a:gd name="T20" fmla="*/ 82 w 230"/>
                <a:gd name="T21" fmla="*/ 13 h 231"/>
                <a:gd name="T22" fmla="*/ 81 w 230"/>
                <a:gd name="T23" fmla="*/ 13 h 231"/>
                <a:gd name="T24" fmla="*/ 81 w 230"/>
                <a:gd name="T25" fmla="*/ 37 h 231"/>
                <a:gd name="T26" fmla="*/ 82 w 230"/>
                <a:gd name="T27" fmla="*/ 37 h 231"/>
                <a:gd name="T28" fmla="*/ 91 w 230"/>
                <a:gd name="T29" fmla="*/ 44 h 231"/>
                <a:gd name="T30" fmla="*/ 91 w 230"/>
                <a:gd name="T31" fmla="*/ 98 h 231"/>
                <a:gd name="T32" fmla="*/ 84 w 230"/>
                <a:gd name="T33" fmla="*/ 111 h 231"/>
                <a:gd name="T34" fmla="*/ 31 w 230"/>
                <a:gd name="T35" fmla="*/ 212 h 231"/>
                <a:gd name="T36" fmla="*/ 115 w 230"/>
                <a:gd name="T37" fmla="*/ 230 h 231"/>
                <a:gd name="T38" fmla="*/ 199 w 230"/>
                <a:gd name="T39" fmla="*/ 212 h 231"/>
                <a:gd name="T40" fmla="*/ 147 w 230"/>
                <a:gd name="T41" fmla="*/ 111 h 231"/>
                <a:gd name="T42" fmla="*/ 145 w 230"/>
                <a:gd name="T43" fmla="*/ 213 h 231"/>
                <a:gd name="T44" fmla="*/ 182 w 230"/>
                <a:gd name="T45" fmla="*/ 187 h 231"/>
                <a:gd name="T46" fmla="*/ 150 w 230"/>
                <a:gd name="T47" fmla="*/ 134 h 231"/>
                <a:gd name="T48" fmla="*/ 194 w 230"/>
                <a:gd name="T49" fmla="*/ 190 h 231"/>
                <a:gd name="T50" fmla="*/ 145 w 230"/>
                <a:gd name="T51" fmla="*/ 213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0" h="231">
                  <a:moveTo>
                    <a:pt x="147" y="111"/>
                  </a:moveTo>
                  <a:cubicBezTo>
                    <a:pt x="147" y="111"/>
                    <a:pt x="142" y="109"/>
                    <a:pt x="142" y="98"/>
                  </a:cubicBezTo>
                  <a:cubicBezTo>
                    <a:pt x="142" y="89"/>
                    <a:pt x="142" y="55"/>
                    <a:pt x="142" y="44"/>
                  </a:cubicBezTo>
                  <a:cubicBezTo>
                    <a:pt x="145" y="42"/>
                    <a:pt x="147" y="40"/>
                    <a:pt x="148" y="37"/>
                  </a:cubicBezTo>
                  <a:cubicBezTo>
                    <a:pt x="149" y="37"/>
                    <a:pt x="149" y="37"/>
                    <a:pt x="149" y="37"/>
                  </a:cubicBezTo>
                  <a:cubicBezTo>
                    <a:pt x="149" y="13"/>
                    <a:pt x="149" y="13"/>
                    <a:pt x="149" y="13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48" y="13"/>
                    <a:pt x="148" y="13"/>
                    <a:pt x="148" y="12"/>
                  </a:cubicBezTo>
                  <a:cubicBezTo>
                    <a:pt x="148" y="5"/>
                    <a:pt x="133" y="0"/>
                    <a:pt x="115" y="0"/>
                  </a:cubicBezTo>
                  <a:cubicBezTo>
                    <a:pt x="96" y="0"/>
                    <a:pt x="82" y="5"/>
                    <a:pt x="82" y="12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2" y="37"/>
                    <a:pt x="82" y="37"/>
                    <a:pt x="82" y="37"/>
                  </a:cubicBezTo>
                  <a:cubicBezTo>
                    <a:pt x="82" y="40"/>
                    <a:pt x="84" y="42"/>
                    <a:pt x="91" y="44"/>
                  </a:cubicBezTo>
                  <a:cubicBezTo>
                    <a:pt x="91" y="56"/>
                    <a:pt x="91" y="89"/>
                    <a:pt x="91" y="98"/>
                  </a:cubicBezTo>
                  <a:cubicBezTo>
                    <a:pt x="91" y="109"/>
                    <a:pt x="84" y="111"/>
                    <a:pt x="84" y="111"/>
                  </a:cubicBezTo>
                  <a:cubicBezTo>
                    <a:pt x="72" y="119"/>
                    <a:pt x="0" y="190"/>
                    <a:pt x="31" y="212"/>
                  </a:cubicBezTo>
                  <a:cubicBezTo>
                    <a:pt x="59" y="231"/>
                    <a:pt x="106" y="231"/>
                    <a:pt x="115" y="230"/>
                  </a:cubicBezTo>
                  <a:cubicBezTo>
                    <a:pt x="124" y="231"/>
                    <a:pt x="171" y="231"/>
                    <a:pt x="199" y="212"/>
                  </a:cubicBezTo>
                  <a:cubicBezTo>
                    <a:pt x="230" y="190"/>
                    <a:pt x="159" y="119"/>
                    <a:pt x="147" y="111"/>
                  </a:cubicBezTo>
                  <a:close/>
                  <a:moveTo>
                    <a:pt x="145" y="213"/>
                  </a:moveTo>
                  <a:cubicBezTo>
                    <a:pt x="145" y="213"/>
                    <a:pt x="181" y="206"/>
                    <a:pt x="182" y="187"/>
                  </a:cubicBezTo>
                  <a:cubicBezTo>
                    <a:pt x="184" y="169"/>
                    <a:pt x="150" y="134"/>
                    <a:pt x="150" y="134"/>
                  </a:cubicBezTo>
                  <a:cubicBezTo>
                    <a:pt x="150" y="134"/>
                    <a:pt x="194" y="167"/>
                    <a:pt x="194" y="190"/>
                  </a:cubicBezTo>
                  <a:cubicBezTo>
                    <a:pt x="193" y="213"/>
                    <a:pt x="145" y="213"/>
                    <a:pt x="145" y="21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5291336" y="1512713"/>
            <a:ext cx="465645" cy="437078"/>
            <a:chOff x="5291336" y="1512713"/>
            <a:chExt cx="465645" cy="437078"/>
          </a:xfrm>
        </p:grpSpPr>
        <p:sp>
          <p:nvSpPr>
            <p:cNvPr id="50" name="Freeform: Shape 19">
              <a:extLst>
                <a:ext uri="{FF2B5EF4-FFF2-40B4-BE49-F238E27FC236}">
                  <a16:creationId xmlns:a16="http://schemas.microsoft.com/office/drawing/2014/main" id="{A7FE9127-CBC8-4014-B37D-F9AB68D09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1336" y="1512713"/>
              <a:ext cx="465645" cy="437078"/>
            </a:xfrm>
            <a:custGeom>
              <a:avLst/>
              <a:gdLst>
                <a:gd name="T0" fmla="*/ 24 w 384"/>
                <a:gd name="T1" fmla="*/ 0 h 361"/>
                <a:gd name="T2" fmla="*/ 360 w 384"/>
                <a:gd name="T3" fmla="*/ 0 h 361"/>
                <a:gd name="T4" fmla="*/ 384 w 384"/>
                <a:gd name="T5" fmla="*/ 24 h 361"/>
                <a:gd name="T6" fmla="*/ 384 w 384"/>
                <a:gd name="T7" fmla="*/ 257 h 361"/>
                <a:gd name="T8" fmla="*/ 360 w 384"/>
                <a:gd name="T9" fmla="*/ 281 h 361"/>
                <a:gd name="T10" fmla="*/ 333 w 384"/>
                <a:gd name="T11" fmla="*/ 281 h 361"/>
                <a:gd name="T12" fmla="*/ 333 w 384"/>
                <a:gd name="T13" fmla="*/ 361 h 361"/>
                <a:gd name="T14" fmla="*/ 248 w 384"/>
                <a:gd name="T15" fmla="*/ 281 h 361"/>
                <a:gd name="T16" fmla="*/ 24 w 384"/>
                <a:gd name="T17" fmla="*/ 281 h 361"/>
                <a:gd name="T18" fmla="*/ 0 w 384"/>
                <a:gd name="T19" fmla="*/ 257 h 361"/>
                <a:gd name="T20" fmla="*/ 0 w 384"/>
                <a:gd name="T21" fmla="*/ 24 h 361"/>
                <a:gd name="T22" fmla="*/ 24 w 384"/>
                <a:gd name="T23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361">
                  <a:moveTo>
                    <a:pt x="24" y="0"/>
                  </a:moveTo>
                  <a:cubicBezTo>
                    <a:pt x="360" y="0"/>
                    <a:pt x="360" y="0"/>
                    <a:pt x="360" y="0"/>
                  </a:cubicBezTo>
                  <a:cubicBezTo>
                    <a:pt x="373" y="0"/>
                    <a:pt x="384" y="11"/>
                    <a:pt x="384" y="24"/>
                  </a:cubicBezTo>
                  <a:cubicBezTo>
                    <a:pt x="384" y="257"/>
                    <a:pt x="384" y="257"/>
                    <a:pt x="384" y="257"/>
                  </a:cubicBezTo>
                  <a:cubicBezTo>
                    <a:pt x="384" y="270"/>
                    <a:pt x="373" y="281"/>
                    <a:pt x="360" y="281"/>
                  </a:cubicBezTo>
                  <a:cubicBezTo>
                    <a:pt x="333" y="281"/>
                    <a:pt x="333" y="281"/>
                    <a:pt x="333" y="281"/>
                  </a:cubicBezTo>
                  <a:cubicBezTo>
                    <a:pt x="333" y="361"/>
                    <a:pt x="333" y="361"/>
                    <a:pt x="333" y="361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24" y="281"/>
                    <a:pt x="24" y="281"/>
                    <a:pt x="24" y="281"/>
                  </a:cubicBezTo>
                  <a:cubicBezTo>
                    <a:pt x="11" y="281"/>
                    <a:pt x="0" y="270"/>
                    <a:pt x="0" y="25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Freeform: Shape 32">
              <a:extLst>
                <a:ext uri="{FF2B5EF4-FFF2-40B4-BE49-F238E27FC236}">
                  <a16:creationId xmlns:a16="http://schemas.microsoft.com/office/drawing/2014/main" id="{08A0BED2-7230-4F3C-AA5C-8D140453C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8464" y="1544137"/>
              <a:ext cx="262818" cy="265675"/>
            </a:xfrm>
            <a:custGeom>
              <a:avLst/>
              <a:gdLst>
                <a:gd name="T0" fmla="*/ 139 w 217"/>
                <a:gd name="T1" fmla="*/ 105 h 219"/>
                <a:gd name="T2" fmla="*/ 134 w 217"/>
                <a:gd name="T3" fmla="*/ 93 h 219"/>
                <a:gd name="T4" fmla="*/ 134 w 217"/>
                <a:gd name="T5" fmla="*/ 42 h 219"/>
                <a:gd name="T6" fmla="*/ 139 w 217"/>
                <a:gd name="T7" fmla="*/ 35 h 219"/>
                <a:gd name="T8" fmla="*/ 141 w 217"/>
                <a:gd name="T9" fmla="*/ 35 h 219"/>
                <a:gd name="T10" fmla="*/ 141 w 217"/>
                <a:gd name="T11" fmla="*/ 12 h 219"/>
                <a:gd name="T12" fmla="*/ 139 w 217"/>
                <a:gd name="T13" fmla="*/ 12 h 219"/>
                <a:gd name="T14" fmla="*/ 139 w 217"/>
                <a:gd name="T15" fmla="*/ 12 h 219"/>
                <a:gd name="T16" fmla="*/ 108 w 217"/>
                <a:gd name="T17" fmla="*/ 0 h 219"/>
                <a:gd name="T18" fmla="*/ 77 w 217"/>
                <a:gd name="T19" fmla="*/ 12 h 219"/>
                <a:gd name="T20" fmla="*/ 77 w 217"/>
                <a:gd name="T21" fmla="*/ 12 h 219"/>
                <a:gd name="T22" fmla="*/ 77 w 217"/>
                <a:gd name="T23" fmla="*/ 12 h 219"/>
                <a:gd name="T24" fmla="*/ 77 w 217"/>
                <a:gd name="T25" fmla="*/ 35 h 219"/>
                <a:gd name="T26" fmla="*/ 77 w 217"/>
                <a:gd name="T27" fmla="*/ 35 h 219"/>
                <a:gd name="T28" fmla="*/ 86 w 217"/>
                <a:gd name="T29" fmla="*/ 42 h 219"/>
                <a:gd name="T30" fmla="*/ 86 w 217"/>
                <a:gd name="T31" fmla="*/ 93 h 219"/>
                <a:gd name="T32" fmla="*/ 79 w 217"/>
                <a:gd name="T33" fmla="*/ 105 h 219"/>
                <a:gd name="T34" fmla="*/ 30 w 217"/>
                <a:gd name="T35" fmla="*/ 200 h 219"/>
                <a:gd name="T36" fmla="*/ 109 w 217"/>
                <a:gd name="T37" fmla="*/ 218 h 219"/>
                <a:gd name="T38" fmla="*/ 188 w 217"/>
                <a:gd name="T39" fmla="*/ 200 h 219"/>
                <a:gd name="T40" fmla="*/ 139 w 217"/>
                <a:gd name="T41" fmla="*/ 105 h 219"/>
                <a:gd name="T42" fmla="*/ 137 w 217"/>
                <a:gd name="T43" fmla="*/ 201 h 219"/>
                <a:gd name="T44" fmla="*/ 172 w 217"/>
                <a:gd name="T45" fmla="*/ 177 h 219"/>
                <a:gd name="T46" fmla="*/ 142 w 217"/>
                <a:gd name="T47" fmla="*/ 126 h 219"/>
                <a:gd name="T48" fmla="*/ 183 w 217"/>
                <a:gd name="T49" fmla="*/ 179 h 219"/>
                <a:gd name="T50" fmla="*/ 137 w 217"/>
                <a:gd name="T51" fmla="*/ 201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7" h="219">
                  <a:moveTo>
                    <a:pt x="139" y="105"/>
                  </a:moveTo>
                  <a:cubicBezTo>
                    <a:pt x="139" y="105"/>
                    <a:pt x="134" y="103"/>
                    <a:pt x="134" y="93"/>
                  </a:cubicBezTo>
                  <a:cubicBezTo>
                    <a:pt x="134" y="84"/>
                    <a:pt x="134" y="52"/>
                    <a:pt x="134" y="42"/>
                  </a:cubicBezTo>
                  <a:cubicBezTo>
                    <a:pt x="137" y="40"/>
                    <a:pt x="139" y="37"/>
                    <a:pt x="139" y="35"/>
                  </a:cubicBezTo>
                  <a:cubicBezTo>
                    <a:pt x="141" y="35"/>
                    <a:pt x="141" y="35"/>
                    <a:pt x="141" y="35"/>
                  </a:cubicBezTo>
                  <a:cubicBezTo>
                    <a:pt x="141" y="12"/>
                    <a:pt x="141" y="12"/>
                    <a:pt x="141" y="12"/>
                  </a:cubicBezTo>
                  <a:cubicBezTo>
                    <a:pt x="139" y="12"/>
                    <a:pt x="139" y="12"/>
                    <a:pt x="139" y="12"/>
                  </a:cubicBezTo>
                  <a:cubicBezTo>
                    <a:pt x="139" y="12"/>
                    <a:pt x="139" y="12"/>
                    <a:pt x="139" y="12"/>
                  </a:cubicBezTo>
                  <a:cubicBezTo>
                    <a:pt x="139" y="5"/>
                    <a:pt x="126" y="0"/>
                    <a:pt x="108" y="0"/>
                  </a:cubicBezTo>
                  <a:cubicBezTo>
                    <a:pt x="91" y="0"/>
                    <a:pt x="77" y="5"/>
                    <a:pt x="77" y="12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7" y="35"/>
                    <a:pt x="77" y="35"/>
                    <a:pt x="77" y="35"/>
                  </a:cubicBezTo>
                  <a:cubicBezTo>
                    <a:pt x="77" y="35"/>
                    <a:pt x="77" y="35"/>
                    <a:pt x="77" y="35"/>
                  </a:cubicBezTo>
                  <a:cubicBezTo>
                    <a:pt x="78" y="38"/>
                    <a:pt x="80" y="40"/>
                    <a:pt x="86" y="42"/>
                  </a:cubicBezTo>
                  <a:cubicBezTo>
                    <a:pt x="86" y="53"/>
                    <a:pt x="86" y="85"/>
                    <a:pt x="86" y="93"/>
                  </a:cubicBezTo>
                  <a:cubicBezTo>
                    <a:pt x="86" y="103"/>
                    <a:pt x="79" y="105"/>
                    <a:pt x="79" y="105"/>
                  </a:cubicBezTo>
                  <a:cubicBezTo>
                    <a:pt x="68" y="112"/>
                    <a:pt x="0" y="180"/>
                    <a:pt x="30" y="200"/>
                  </a:cubicBezTo>
                  <a:cubicBezTo>
                    <a:pt x="56" y="219"/>
                    <a:pt x="100" y="218"/>
                    <a:pt x="109" y="218"/>
                  </a:cubicBezTo>
                  <a:cubicBezTo>
                    <a:pt x="118" y="218"/>
                    <a:pt x="161" y="219"/>
                    <a:pt x="188" y="200"/>
                  </a:cubicBezTo>
                  <a:cubicBezTo>
                    <a:pt x="217" y="180"/>
                    <a:pt x="151" y="112"/>
                    <a:pt x="139" y="105"/>
                  </a:cubicBezTo>
                  <a:close/>
                  <a:moveTo>
                    <a:pt x="137" y="201"/>
                  </a:moveTo>
                  <a:cubicBezTo>
                    <a:pt x="137" y="201"/>
                    <a:pt x="171" y="195"/>
                    <a:pt x="172" y="177"/>
                  </a:cubicBezTo>
                  <a:cubicBezTo>
                    <a:pt x="174" y="159"/>
                    <a:pt x="142" y="126"/>
                    <a:pt x="142" y="126"/>
                  </a:cubicBezTo>
                  <a:cubicBezTo>
                    <a:pt x="142" y="126"/>
                    <a:pt x="183" y="158"/>
                    <a:pt x="183" y="179"/>
                  </a:cubicBezTo>
                  <a:cubicBezTo>
                    <a:pt x="183" y="201"/>
                    <a:pt x="137" y="201"/>
                    <a:pt x="137" y="20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6271905" y="1768390"/>
            <a:ext cx="673472" cy="633478"/>
            <a:chOff x="6271905" y="1768390"/>
            <a:chExt cx="673472" cy="633478"/>
          </a:xfrm>
        </p:grpSpPr>
        <p:sp>
          <p:nvSpPr>
            <p:cNvPr id="43" name="Freeform: Shape 12">
              <a:extLst>
                <a:ext uri="{FF2B5EF4-FFF2-40B4-BE49-F238E27FC236}">
                  <a16:creationId xmlns:a16="http://schemas.microsoft.com/office/drawing/2014/main" id="{EF4F28B0-5899-409C-9856-63A66DE53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1905" y="1768390"/>
              <a:ext cx="673472" cy="633478"/>
            </a:xfrm>
            <a:custGeom>
              <a:avLst/>
              <a:gdLst>
                <a:gd name="T0" fmla="*/ 34 w 556"/>
                <a:gd name="T1" fmla="*/ 0 h 523"/>
                <a:gd name="T2" fmla="*/ 522 w 556"/>
                <a:gd name="T3" fmla="*/ 0 h 523"/>
                <a:gd name="T4" fmla="*/ 556 w 556"/>
                <a:gd name="T5" fmla="*/ 35 h 523"/>
                <a:gd name="T6" fmla="*/ 556 w 556"/>
                <a:gd name="T7" fmla="*/ 374 h 523"/>
                <a:gd name="T8" fmla="*/ 522 w 556"/>
                <a:gd name="T9" fmla="*/ 408 h 523"/>
                <a:gd name="T10" fmla="*/ 483 w 556"/>
                <a:gd name="T11" fmla="*/ 408 h 523"/>
                <a:gd name="T12" fmla="*/ 483 w 556"/>
                <a:gd name="T13" fmla="*/ 523 h 523"/>
                <a:gd name="T14" fmla="*/ 359 w 556"/>
                <a:gd name="T15" fmla="*/ 408 h 523"/>
                <a:gd name="T16" fmla="*/ 34 w 556"/>
                <a:gd name="T17" fmla="*/ 408 h 523"/>
                <a:gd name="T18" fmla="*/ 0 w 556"/>
                <a:gd name="T19" fmla="*/ 374 h 523"/>
                <a:gd name="T20" fmla="*/ 0 w 556"/>
                <a:gd name="T21" fmla="*/ 35 h 523"/>
                <a:gd name="T22" fmla="*/ 34 w 556"/>
                <a:gd name="T23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6" h="523">
                  <a:moveTo>
                    <a:pt x="34" y="0"/>
                  </a:moveTo>
                  <a:cubicBezTo>
                    <a:pt x="522" y="0"/>
                    <a:pt x="522" y="0"/>
                    <a:pt x="522" y="0"/>
                  </a:cubicBezTo>
                  <a:cubicBezTo>
                    <a:pt x="541" y="0"/>
                    <a:pt x="556" y="16"/>
                    <a:pt x="556" y="35"/>
                  </a:cubicBezTo>
                  <a:cubicBezTo>
                    <a:pt x="556" y="374"/>
                    <a:pt x="556" y="374"/>
                    <a:pt x="556" y="374"/>
                  </a:cubicBezTo>
                  <a:cubicBezTo>
                    <a:pt x="556" y="393"/>
                    <a:pt x="541" y="408"/>
                    <a:pt x="522" y="408"/>
                  </a:cubicBezTo>
                  <a:cubicBezTo>
                    <a:pt x="483" y="408"/>
                    <a:pt x="483" y="408"/>
                    <a:pt x="483" y="408"/>
                  </a:cubicBezTo>
                  <a:cubicBezTo>
                    <a:pt x="483" y="523"/>
                    <a:pt x="483" y="523"/>
                    <a:pt x="483" y="523"/>
                  </a:cubicBezTo>
                  <a:cubicBezTo>
                    <a:pt x="359" y="408"/>
                    <a:pt x="359" y="408"/>
                    <a:pt x="359" y="408"/>
                  </a:cubicBezTo>
                  <a:cubicBezTo>
                    <a:pt x="34" y="408"/>
                    <a:pt x="34" y="408"/>
                    <a:pt x="34" y="408"/>
                  </a:cubicBezTo>
                  <a:cubicBezTo>
                    <a:pt x="15" y="408"/>
                    <a:pt x="0" y="393"/>
                    <a:pt x="0" y="37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6"/>
                    <a:pt x="15" y="0"/>
                    <a:pt x="34" y="0"/>
                  </a:cubicBez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Freeform: Shape 33">
              <a:extLst>
                <a:ext uri="{FF2B5EF4-FFF2-40B4-BE49-F238E27FC236}">
                  <a16:creationId xmlns:a16="http://schemas.microsoft.com/office/drawing/2014/main" id="{648F11C6-82A7-4E60-87F9-DEB2EDCF5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8294" y="1809812"/>
              <a:ext cx="154263" cy="419224"/>
            </a:xfrm>
            <a:custGeom>
              <a:avLst/>
              <a:gdLst>
                <a:gd name="T0" fmla="*/ 64 w 127"/>
                <a:gd name="T1" fmla="*/ 0 h 346"/>
                <a:gd name="T2" fmla="*/ 0 w 127"/>
                <a:gd name="T3" fmla="*/ 173 h 346"/>
                <a:gd name="T4" fmla="*/ 64 w 127"/>
                <a:gd name="T5" fmla="*/ 346 h 346"/>
                <a:gd name="T6" fmla="*/ 127 w 127"/>
                <a:gd name="T7" fmla="*/ 173 h 346"/>
                <a:gd name="T8" fmla="*/ 64 w 127"/>
                <a:gd name="T9" fmla="*/ 0 h 346"/>
                <a:gd name="T10" fmla="*/ 64 w 127"/>
                <a:gd name="T11" fmla="*/ 318 h 346"/>
                <a:gd name="T12" fmla="*/ 10 w 127"/>
                <a:gd name="T13" fmla="*/ 173 h 346"/>
                <a:gd name="T14" fmla="*/ 64 w 127"/>
                <a:gd name="T15" fmla="*/ 29 h 346"/>
                <a:gd name="T16" fmla="*/ 117 w 127"/>
                <a:gd name="T17" fmla="*/ 173 h 346"/>
                <a:gd name="T18" fmla="*/ 64 w 127"/>
                <a:gd name="T19" fmla="*/ 31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346">
                  <a:moveTo>
                    <a:pt x="64" y="0"/>
                  </a:moveTo>
                  <a:cubicBezTo>
                    <a:pt x="28" y="0"/>
                    <a:pt x="0" y="78"/>
                    <a:pt x="0" y="173"/>
                  </a:cubicBezTo>
                  <a:cubicBezTo>
                    <a:pt x="0" y="269"/>
                    <a:pt x="28" y="346"/>
                    <a:pt x="64" y="346"/>
                  </a:cubicBezTo>
                  <a:cubicBezTo>
                    <a:pt x="99" y="346"/>
                    <a:pt x="127" y="269"/>
                    <a:pt x="127" y="173"/>
                  </a:cubicBezTo>
                  <a:cubicBezTo>
                    <a:pt x="127" y="78"/>
                    <a:pt x="99" y="0"/>
                    <a:pt x="64" y="0"/>
                  </a:cubicBezTo>
                  <a:close/>
                  <a:moveTo>
                    <a:pt x="64" y="318"/>
                  </a:moveTo>
                  <a:cubicBezTo>
                    <a:pt x="34" y="318"/>
                    <a:pt x="10" y="253"/>
                    <a:pt x="10" y="173"/>
                  </a:cubicBezTo>
                  <a:cubicBezTo>
                    <a:pt x="10" y="93"/>
                    <a:pt x="34" y="29"/>
                    <a:pt x="64" y="29"/>
                  </a:cubicBezTo>
                  <a:cubicBezTo>
                    <a:pt x="93" y="29"/>
                    <a:pt x="117" y="93"/>
                    <a:pt x="117" y="173"/>
                  </a:cubicBezTo>
                  <a:cubicBezTo>
                    <a:pt x="117" y="253"/>
                    <a:pt x="93" y="318"/>
                    <a:pt x="64" y="3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Freeform: Shape 34">
              <a:extLst>
                <a:ext uri="{FF2B5EF4-FFF2-40B4-BE49-F238E27FC236}">
                  <a16:creationId xmlns:a16="http://schemas.microsoft.com/office/drawing/2014/main" id="{0A6CE02C-ED40-4115-A2F7-DA464A753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6170" y="1942650"/>
              <a:ext cx="418509" cy="154263"/>
            </a:xfrm>
            <a:custGeom>
              <a:avLst/>
              <a:gdLst>
                <a:gd name="T0" fmla="*/ 345 w 345"/>
                <a:gd name="T1" fmla="*/ 63 h 127"/>
                <a:gd name="T2" fmla="*/ 173 w 345"/>
                <a:gd name="T3" fmla="*/ 0 h 127"/>
                <a:gd name="T4" fmla="*/ 0 w 345"/>
                <a:gd name="T5" fmla="*/ 63 h 127"/>
                <a:gd name="T6" fmla="*/ 173 w 345"/>
                <a:gd name="T7" fmla="*/ 127 h 127"/>
                <a:gd name="T8" fmla="*/ 345 w 345"/>
                <a:gd name="T9" fmla="*/ 63 h 127"/>
                <a:gd name="T10" fmla="*/ 28 w 345"/>
                <a:gd name="T11" fmla="*/ 63 h 127"/>
                <a:gd name="T12" fmla="*/ 173 w 345"/>
                <a:gd name="T13" fmla="*/ 10 h 127"/>
                <a:gd name="T14" fmla="*/ 317 w 345"/>
                <a:gd name="T15" fmla="*/ 63 h 127"/>
                <a:gd name="T16" fmla="*/ 173 w 345"/>
                <a:gd name="T17" fmla="*/ 117 h 127"/>
                <a:gd name="T18" fmla="*/ 28 w 345"/>
                <a:gd name="T19" fmla="*/ 6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5" h="127">
                  <a:moveTo>
                    <a:pt x="345" y="63"/>
                  </a:moveTo>
                  <a:cubicBezTo>
                    <a:pt x="345" y="28"/>
                    <a:pt x="268" y="0"/>
                    <a:pt x="173" y="0"/>
                  </a:cubicBezTo>
                  <a:cubicBezTo>
                    <a:pt x="77" y="0"/>
                    <a:pt x="0" y="28"/>
                    <a:pt x="0" y="63"/>
                  </a:cubicBezTo>
                  <a:cubicBezTo>
                    <a:pt x="0" y="98"/>
                    <a:pt x="77" y="127"/>
                    <a:pt x="173" y="127"/>
                  </a:cubicBezTo>
                  <a:cubicBezTo>
                    <a:pt x="268" y="127"/>
                    <a:pt x="345" y="98"/>
                    <a:pt x="345" y="63"/>
                  </a:cubicBezTo>
                  <a:close/>
                  <a:moveTo>
                    <a:pt x="28" y="63"/>
                  </a:moveTo>
                  <a:cubicBezTo>
                    <a:pt x="28" y="34"/>
                    <a:pt x="93" y="10"/>
                    <a:pt x="173" y="10"/>
                  </a:cubicBezTo>
                  <a:cubicBezTo>
                    <a:pt x="252" y="10"/>
                    <a:pt x="317" y="34"/>
                    <a:pt x="317" y="63"/>
                  </a:cubicBezTo>
                  <a:cubicBezTo>
                    <a:pt x="317" y="93"/>
                    <a:pt x="252" y="117"/>
                    <a:pt x="173" y="117"/>
                  </a:cubicBezTo>
                  <a:cubicBezTo>
                    <a:pt x="93" y="117"/>
                    <a:pt x="28" y="93"/>
                    <a:pt x="28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Freeform: Shape 35">
              <a:extLst>
                <a:ext uri="{FF2B5EF4-FFF2-40B4-BE49-F238E27FC236}">
                  <a16:creationId xmlns:a16="http://schemas.microsoft.com/office/drawing/2014/main" id="{43CA9298-7444-495F-A7AE-388996907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6880" y="1841236"/>
              <a:ext cx="357090" cy="356376"/>
            </a:xfrm>
            <a:custGeom>
              <a:avLst/>
              <a:gdLst>
                <a:gd name="T0" fmla="*/ 270 w 295"/>
                <a:gd name="T1" fmla="*/ 25 h 294"/>
                <a:gd name="T2" fmla="*/ 102 w 295"/>
                <a:gd name="T3" fmla="*/ 102 h 294"/>
                <a:gd name="T4" fmla="*/ 25 w 295"/>
                <a:gd name="T5" fmla="*/ 269 h 294"/>
                <a:gd name="T6" fmla="*/ 193 w 295"/>
                <a:gd name="T7" fmla="*/ 192 h 294"/>
                <a:gd name="T8" fmla="*/ 270 w 295"/>
                <a:gd name="T9" fmla="*/ 25 h 294"/>
                <a:gd name="T10" fmla="*/ 45 w 295"/>
                <a:gd name="T11" fmla="*/ 250 h 294"/>
                <a:gd name="T12" fmla="*/ 110 w 295"/>
                <a:gd name="T13" fmla="*/ 110 h 294"/>
                <a:gd name="T14" fmla="*/ 250 w 295"/>
                <a:gd name="T15" fmla="*/ 45 h 294"/>
                <a:gd name="T16" fmla="*/ 185 w 295"/>
                <a:gd name="T17" fmla="*/ 185 h 294"/>
                <a:gd name="T18" fmla="*/ 45 w 295"/>
                <a:gd name="T19" fmla="*/ 25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5" h="294">
                  <a:moveTo>
                    <a:pt x="270" y="25"/>
                  </a:moveTo>
                  <a:cubicBezTo>
                    <a:pt x="245" y="0"/>
                    <a:pt x="170" y="35"/>
                    <a:pt x="102" y="102"/>
                  </a:cubicBezTo>
                  <a:cubicBezTo>
                    <a:pt x="35" y="170"/>
                    <a:pt x="0" y="245"/>
                    <a:pt x="25" y="269"/>
                  </a:cubicBezTo>
                  <a:cubicBezTo>
                    <a:pt x="50" y="294"/>
                    <a:pt x="125" y="260"/>
                    <a:pt x="193" y="192"/>
                  </a:cubicBezTo>
                  <a:cubicBezTo>
                    <a:pt x="260" y="125"/>
                    <a:pt x="295" y="50"/>
                    <a:pt x="270" y="25"/>
                  </a:cubicBezTo>
                  <a:close/>
                  <a:moveTo>
                    <a:pt x="45" y="250"/>
                  </a:moveTo>
                  <a:cubicBezTo>
                    <a:pt x="24" y="229"/>
                    <a:pt x="53" y="166"/>
                    <a:pt x="110" y="110"/>
                  </a:cubicBezTo>
                  <a:cubicBezTo>
                    <a:pt x="166" y="53"/>
                    <a:pt x="229" y="24"/>
                    <a:pt x="250" y="45"/>
                  </a:cubicBezTo>
                  <a:cubicBezTo>
                    <a:pt x="271" y="66"/>
                    <a:pt x="242" y="128"/>
                    <a:pt x="185" y="185"/>
                  </a:cubicBezTo>
                  <a:cubicBezTo>
                    <a:pt x="129" y="241"/>
                    <a:pt x="66" y="270"/>
                    <a:pt x="45" y="25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Freeform: Shape 36">
              <a:extLst>
                <a:ext uri="{FF2B5EF4-FFF2-40B4-BE49-F238E27FC236}">
                  <a16:creationId xmlns:a16="http://schemas.microsoft.com/office/drawing/2014/main" id="{199ED5FE-E49B-4A5C-B537-FBAD61C92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6880" y="1841236"/>
              <a:ext cx="357090" cy="356376"/>
            </a:xfrm>
            <a:custGeom>
              <a:avLst/>
              <a:gdLst>
                <a:gd name="T0" fmla="*/ 270 w 295"/>
                <a:gd name="T1" fmla="*/ 269 h 294"/>
                <a:gd name="T2" fmla="*/ 193 w 295"/>
                <a:gd name="T3" fmla="*/ 102 h 294"/>
                <a:gd name="T4" fmla="*/ 25 w 295"/>
                <a:gd name="T5" fmla="*/ 25 h 294"/>
                <a:gd name="T6" fmla="*/ 102 w 295"/>
                <a:gd name="T7" fmla="*/ 192 h 294"/>
                <a:gd name="T8" fmla="*/ 270 w 295"/>
                <a:gd name="T9" fmla="*/ 269 h 294"/>
                <a:gd name="T10" fmla="*/ 45 w 295"/>
                <a:gd name="T11" fmla="*/ 45 h 294"/>
                <a:gd name="T12" fmla="*/ 185 w 295"/>
                <a:gd name="T13" fmla="*/ 110 h 294"/>
                <a:gd name="T14" fmla="*/ 250 w 295"/>
                <a:gd name="T15" fmla="*/ 250 h 294"/>
                <a:gd name="T16" fmla="*/ 110 w 295"/>
                <a:gd name="T17" fmla="*/ 185 h 294"/>
                <a:gd name="T18" fmla="*/ 45 w 295"/>
                <a:gd name="T19" fmla="*/ 45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5" h="294">
                  <a:moveTo>
                    <a:pt x="270" y="269"/>
                  </a:moveTo>
                  <a:cubicBezTo>
                    <a:pt x="295" y="245"/>
                    <a:pt x="260" y="170"/>
                    <a:pt x="193" y="102"/>
                  </a:cubicBezTo>
                  <a:cubicBezTo>
                    <a:pt x="125" y="35"/>
                    <a:pt x="50" y="0"/>
                    <a:pt x="25" y="25"/>
                  </a:cubicBezTo>
                  <a:cubicBezTo>
                    <a:pt x="0" y="50"/>
                    <a:pt x="35" y="125"/>
                    <a:pt x="102" y="192"/>
                  </a:cubicBezTo>
                  <a:cubicBezTo>
                    <a:pt x="170" y="260"/>
                    <a:pt x="245" y="294"/>
                    <a:pt x="270" y="269"/>
                  </a:cubicBezTo>
                  <a:close/>
                  <a:moveTo>
                    <a:pt x="45" y="45"/>
                  </a:moveTo>
                  <a:cubicBezTo>
                    <a:pt x="66" y="24"/>
                    <a:pt x="129" y="53"/>
                    <a:pt x="185" y="110"/>
                  </a:cubicBezTo>
                  <a:cubicBezTo>
                    <a:pt x="242" y="166"/>
                    <a:pt x="271" y="229"/>
                    <a:pt x="250" y="250"/>
                  </a:cubicBezTo>
                  <a:cubicBezTo>
                    <a:pt x="229" y="270"/>
                    <a:pt x="166" y="241"/>
                    <a:pt x="110" y="185"/>
                  </a:cubicBezTo>
                  <a:cubicBezTo>
                    <a:pt x="53" y="128"/>
                    <a:pt x="24" y="66"/>
                    <a:pt x="45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Oval 37">
              <a:extLst>
                <a:ext uri="{FF2B5EF4-FFF2-40B4-BE49-F238E27FC236}">
                  <a16:creationId xmlns:a16="http://schemas.microsoft.com/office/drawing/2014/main" id="{D00C2C27-4168-4DE7-8FB1-1A90C8813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3287" y="1987643"/>
              <a:ext cx="64276" cy="6427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16" name="组合 115"/>
          <p:cNvGrpSpPr/>
          <p:nvPr/>
        </p:nvGrpSpPr>
        <p:grpSpPr>
          <a:xfrm>
            <a:off x="6918952" y="2368301"/>
            <a:ext cx="673472" cy="633478"/>
            <a:chOff x="6918952" y="2368301"/>
            <a:chExt cx="673472" cy="633478"/>
          </a:xfrm>
        </p:grpSpPr>
        <p:sp>
          <p:nvSpPr>
            <p:cNvPr id="44" name="Freeform: Shape 13">
              <a:extLst>
                <a:ext uri="{FF2B5EF4-FFF2-40B4-BE49-F238E27FC236}">
                  <a16:creationId xmlns:a16="http://schemas.microsoft.com/office/drawing/2014/main" id="{7D4E100D-1009-4BE0-A2F6-A8A61598FB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8952" y="2368301"/>
              <a:ext cx="673472" cy="633478"/>
            </a:xfrm>
            <a:custGeom>
              <a:avLst/>
              <a:gdLst>
                <a:gd name="T0" fmla="*/ 522 w 556"/>
                <a:gd name="T1" fmla="*/ 0 h 523"/>
                <a:gd name="T2" fmla="*/ 34 w 556"/>
                <a:gd name="T3" fmla="*/ 0 h 523"/>
                <a:gd name="T4" fmla="*/ 0 w 556"/>
                <a:gd name="T5" fmla="*/ 34 h 523"/>
                <a:gd name="T6" fmla="*/ 0 w 556"/>
                <a:gd name="T7" fmla="*/ 373 h 523"/>
                <a:gd name="T8" fmla="*/ 34 w 556"/>
                <a:gd name="T9" fmla="*/ 407 h 523"/>
                <a:gd name="T10" fmla="*/ 73 w 556"/>
                <a:gd name="T11" fmla="*/ 407 h 523"/>
                <a:gd name="T12" fmla="*/ 73 w 556"/>
                <a:gd name="T13" fmla="*/ 523 h 523"/>
                <a:gd name="T14" fmla="*/ 197 w 556"/>
                <a:gd name="T15" fmla="*/ 407 h 523"/>
                <a:gd name="T16" fmla="*/ 522 w 556"/>
                <a:gd name="T17" fmla="*/ 407 h 523"/>
                <a:gd name="T18" fmla="*/ 556 w 556"/>
                <a:gd name="T19" fmla="*/ 373 h 523"/>
                <a:gd name="T20" fmla="*/ 556 w 556"/>
                <a:gd name="T21" fmla="*/ 34 h 523"/>
                <a:gd name="T22" fmla="*/ 522 w 556"/>
                <a:gd name="T23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6" h="523">
                  <a:moveTo>
                    <a:pt x="522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392"/>
                    <a:pt x="15" y="407"/>
                    <a:pt x="34" y="407"/>
                  </a:cubicBezTo>
                  <a:cubicBezTo>
                    <a:pt x="73" y="407"/>
                    <a:pt x="73" y="407"/>
                    <a:pt x="73" y="407"/>
                  </a:cubicBezTo>
                  <a:cubicBezTo>
                    <a:pt x="73" y="523"/>
                    <a:pt x="73" y="523"/>
                    <a:pt x="73" y="523"/>
                  </a:cubicBezTo>
                  <a:cubicBezTo>
                    <a:pt x="197" y="407"/>
                    <a:pt x="197" y="407"/>
                    <a:pt x="197" y="407"/>
                  </a:cubicBezTo>
                  <a:cubicBezTo>
                    <a:pt x="522" y="407"/>
                    <a:pt x="522" y="407"/>
                    <a:pt x="522" y="407"/>
                  </a:cubicBezTo>
                  <a:cubicBezTo>
                    <a:pt x="541" y="407"/>
                    <a:pt x="556" y="392"/>
                    <a:pt x="556" y="373"/>
                  </a:cubicBezTo>
                  <a:cubicBezTo>
                    <a:pt x="556" y="34"/>
                    <a:pt x="556" y="34"/>
                    <a:pt x="556" y="34"/>
                  </a:cubicBezTo>
                  <a:cubicBezTo>
                    <a:pt x="556" y="15"/>
                    <a:pt x="541" y="0"/>
                    <a:pt x="522" y="0"/>
                  </a:cubicBez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Freeform: Shape 38">
              <a:extLst>
                <a:ext uri="{FF2B5EF4-FFF2-40B4-BE49-F238E27FC236}">
                  <a16:creationId xmlns:a16="http://schemas.microsoft.com/office/drawing/2014/main" id="{5FC58027-1627-4269-9D83-217E949BD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3933" y="2375443"/>
              <a:ext cx="451362" cy="452790"/>
            </a:xfrm>
            <a:custGeom>
              <a:avLst/>
              <a:gdLst>
                <a:gd name="T0" fmla="*/ 187 w 373"/>
                <a:gd name="T1" fmla="*/ 0 h 374"/>
                <a:gd name="T2" fmla="*/ 0 w 373"/>
                <a:gd name="T3" fmla="*/ 187 h 374"/>
                <a:gd name="T4" fmla="*/ 187 w 373"/>
                <a:gd name="T5" fmla="*/ 374 h 374"/>
                <a:gd name="T6" fmla="*/ 373 w 373"/>
                <a:gd name="T7" fmla="*/ 187 h 374"/>
                <a:gd name="T8" fmla="*/ 187 w 373"/>
                <a:gd name="T9" fmla="*/ 0 h 374"/>
                <a:gd name="T10" fmla="*/ 187 w 373"/>
                <a:gd name="T11" fmla="*/ 365 h 374"/>
                <a:gd name="T12" fmla="*/ 8 w 373"/>
                <a:gd name="T13" fmla="*/ 187 h 374"/>
                <a:gd name="T14" fmla="*/ 187 w 373"/>
                <a:gd name="T15" fmla="*/ 9 h 374"/>
                <a:gd name="T16" fmla="*/ 365 w 373"/>
                <a:gd name="T17" fmla="*/ 187 h 374"/>
                <a:gd name="T18" fmla="*/ 187 w 373"/>
                <a:gd name="T19" fmla="*/ 365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3" h="374">
                  <a:moveTo>
                    <a:pt x="187" y="0"/>
                  </a:moveTo>
                  <a:cubicBezTo>
                    <a:pt x="83" y="0"/>
                    <a:pt x="0" y="84"/>
                    <a:pt x="0" y="187"/>
                  </a:cubicBezTo>
                  <a:cubicBezTo>
                    <a:pt x="0" y="290"/>
                    <a:pt x="83" y="374"/>
                    <a:pt x="187" y="374"/>
                  </a:cubicBezTo>
                  <a:cubicBezTo>
                    <a:pt x="290" y="374"/>
                    <a:pt x="373" y="290"/>
                    <a:pt x="373" y="187"/>
                  </a:cubicBezTo>
                  <a:cubicBezTo>
                    <a:pt x="373" y="84"/>
                    <a:pt x="290" y="0"/>
                    <a:pt x="187" y="0"/>
                  </a:cubicBezTo>
                  <a:close/>
                  <a:moveTo>
                    <a:pt x="187" y="365"/>
                  </a:moveTo>
                  <a:cubicBezTo>
                    <a:pt x="88" y="365"/>
                    <a:pt x="8" y="286"/>
                    <a:pt x="8" y="187"/>
                  </a:cubicBezTo>
                  <a:cubicBezTo>
                    <a:pt x="8" y="89"/>
                    <a:pt x="88" y="9"/>
                    <a:pt x="187" y="9"/>
                  </a:cubicBezTo>
                  <a:cubicBezTo>
                    <a:pt x="285" y="9"/>
                    <a:pt x="365" y="89"/>
                    <a:pt x="365" y="187"/>
                  </a:cubicBezTo>
                  <a:cubicBezTo>
                    <a:pt x="365" y="286"/>
                    <a:pt x="285" y="365"/>
                    <a:pt x="187" y="3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Freeform: Shape 39">
              <a:extLst>
                <a:ext uri="{FF2B5EF4-FFF2-40B4-BE49-F238E27FC236}">
                  <a16:creationId xmlns:a16="http://schemas.microsoft.com/office/drawing/2014/main" id="{1A3B352C-DA96-4DE3-90CC-DFEC08EC1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1792" y="2384013"/>
              <a:ext cx="507068" cy="445648"/>
            </a:xfrm>
            <a:custGeom>
              <a:avLst/>
              <a:gdLst>
                <a:gd name="T0" fmla="*/ 121 w 419"/>
                <a:gd name="T1" fmla="*/ 29 h 368"/>
                <a:gd name="T2" fmla="*/ 113 w 419"/>
                <a:gd name="T3" fmla="*/ 43 h 368"/>
                <a:gd name="T4" fmla="*/ 105 w 419"/>
                <a:gd name="T5" fmla="*/ 54 h 368"/>
                <a:gd name="T6" fmla="*/ 99 w 419"/>
                <a:gd name="T7" fmla="*/ 48 h 368"/>
                <a:gd name="T8" fmla="*/ 96 w 419"/>
                <a:gd name="T9" fmla="*/ 61 h 368"/>
                <a:gd name="T10" fmla="*/ 78 w 419"/>
                <a:gd name="T11" fmla="*/ 64 h 368"/>
                <a:gd name="T12" fmla="*/ 66 w 419"/>
                <a:gd name="T13" fmla="*/ 76 h 368"/>
                <a:gd name="T14" fmla="*/ 50 w 419"/>
                <a:gd name="T15" fmla="*/ 99 h 368"/>
                <a:gd name="T16" fmla="*/ 40 w 419"/>
                <a:gd name="T17" fmla="*/ 114 h 368"/>
                <a:gd name="T18" fmla="*/ 49 w 419"/>
                <a:gd name="T19" fmla="*/ 124 h 368"/>
                <a:gd name="T20" fmla="*/ 50 w 419"/>
                <a:gd name="T21" fmla="*/ 130 h 368"/>
                <a:gd name="T22" fmla="*/ 41 w 419"/>
                <a:gd name="T23" fmla="*/ 122 h 368"/>
                <a:gd name="T24" fmla="*/ 34 w 419"/>
                <a:gd name="T25" fmla="*/ 112 h 368"/>
                <a:gd name="T26" fmla="*/ 30 w 419"/>
                <a:gd name="T27" fmla="*/ 127 h 368"/>
                <a:gd name="T28" fmla="*/ 32 w 419"/>
                <a:gd name="T29" fmla="*/ 154 h 368"/>
                <a:gd name="T30" fmla="*/ 44 w 419"/>
                <a:gd name="T31" fmla="*/ 148 h 368"/>
                <a:gd name="T32" fmla="*/ 59 w 419"/>
                <a:gd name="T33" fmla="*/ 164 h 368"/>
                <a:gd name="T34" fmla="*/ 76 w 419"/>
                <a:gd name="T35" fmla="*/ 181 h 368"/>
                <a:gd name="T36" fmla="*/ 92 w 419"/>
                <a:gd name="T37" fmla="*/ 195 h 368"/>
                <a:gd name="T38" fmla="*/ 113 w 419"/>
                <a:gd name="T39" fmla="*/ 216 h 368"/>
                <a:gd name="T40" fmla="*/ 106 w 419"/>
                <a:gd name="T41" fmla="*/ 249 h 368"/>
                <a:gd name="T42" fmla="*/ 90 w 419"/>
                <a:gd name="T43" fmla="*/ 286 h 368"/>
                <a:gd name="T44" fmla="*/ 95 w 419"/>
                <a:gd name="T45" fmla="*/ 313 h 368"/>
                <a:gd name="T46" fmla="*/ 85 w 419"/>
                <a:gd name="T47" fmla="*/ 315 h 368"/>
                <a:gd name="T48" fmla="*/ 59 w 419"/>
                <a:gd name="T49" fmla="*/ 273 h 368"/>
                <a:gd name="T50" fmla="*/ 30 w 419"/>
                <a:gd name="T51" fmla="*/ 208 h 368"/>
                <a:gd name="T52" fmla="*/ 21 w 419"/>
                <a:gd name="T53" fmla="*/ 161 h 368"/>
                <a:gd name="T54" fmla="*/ 135 w 419"/>
                <a:gd name="T55" fmla="*/ 338 h 368"/>
                <a:gd name="T56" fmla="*/ 165 w 419"/>
                <a:gd name="T57" fmla="*/ 333 h 368"/>
                <a:gd name="T58" fmla="*/ 203 w 419"/>
                <a:gd name="T59" fmla="*/ 329 h 368"/>
                <a:gd name="T60" fmla="*/ 200 w 419"/>
                <a:gd name="T61" fmla="*/ 345 h 368"/>
                <a:gd name="T62" fmla="*/ 222 w 419"/>
                <a:gd name="T63" fmla="*/ 343 h 368"/>
                <a:gd name="T64" fmla="*/ 255 w 419"/>
                <a:gd name="T65" fmla="*/ 339 h 368"/>
                <a:gd name="T66" fmla="*/ 252 w 419"/>
                <a:gd name="T67" fmla="*/ 6 h 368"/>
                <a:gd name="T68" fmla="*/ 362 w 419"/>
                <a:gd name="T69" fmla="*/ 119 h 368"/>
                <a:gd name="T70" fmla="*/ 347 w 419"/>
                <a:gd name="T71" fmla="*/ 108 h 368"/>
                <a:gd name="T72" fmla="*/ 333 w 419"/>
                <a:gd name="T73" fmla="*/ 138 h 368"/>
                <a:gd name="T74" fmla="*/ 313 w 419"/>
                <a:gd name="T75" fmla="*/ 110 h 368"/>
                <a:gd name="T76" fmla="*/ 321 w 419"/>
                <a:gd name="T77" fmla="*/ 138 h 368"/>
                <a:gd name="T78" fmla="*/ 342 w 419"/>
                <a:gd name="T79" fmla="*/ 146 h 368"/>
                <a:gd name="T80" fmla="*/ 333 w 419"/>
                <a:gd name="T81" fmla="*/ 185 h 368"/>
                <a:gd name="T82" fmla="*/ 323 w 419"/>
                <a:gd name="T83" fmla="*/ 226 h 368"/>
                <a:gd name="T84" fmla="*/ 310 w 419"/>
                <a:gd name="T85" fmla="*/ 253 h 368"/>
                <a:gd name="T86" fmla="*/ 271 w 419"/>
                <a:gd name="T87" fmla="*/ 285 h 368"/>
                <a:gd name="T88" fmla="*/ 260 w 419"/>
                <a:gd name="T89" fmla="*/ 257 h 368"/>
                <a:gd name="T90" fmla="*/ 262 w 419"/>
                <a:gd name="T91" fmla="*/ 223 h 368"/>
                <a:gd name="T92" fmla="*/ 248 w 419"/>
                <a:gd name="T93" fmla="*/ 187 h 368"/>
                <a:gd name="T94" fmla="*/ 230 w 419"/>
                <a:gd name="T95" fmla="*/ 166 h 368"/>
                <a:gd name="T96" fmla="*/ 182 w 419"/>
                <a:gd name="T97" fmla="*/ 167 h 368"/>
                <a:gd name="T98" fmla="*/ 164 w 419"/>
                <a:gd name="T99" fmla="*/ 142 h 368"/>
                <a:gd name="T100" fmla="*/ 184 w 419"/>
                <a:gd name="T101" fmla="*/ 92 h 368"/>
                <a:gd name="T102" fmla="*/ 219 w 419"/>
                <a:gd name="T103" fmla="*/ 77 h 368"/>
                <a:gd name="T104" fmla="*/ 240 w 419"/>
                <a:gd name="T105" fmla="*/ 87 h 368"/>
                <a:gd name="T106" fmla="*/ 269 w 419"/>
                <a:gd name="T107" fmla="*/ 87 h 368"/>
                <a:gd name="T108" fmla="*/ 298 w 419"/>
                <a:gd name="T109" fmla="*/ 82 h 368"/>
                <a:gd name="T110" fmla="*/ 271 w 419"/>
                <a:gd name="T111" fmla="*/ 69 h 368"/>
                <a:gd name="T112" fmla="*/ 269 w 419"/>
                <a:gd name="T113" fmla="*/ 60 h 368"/>
                <a:gd name="T114" fmla="*/ 234 w 419"/>
                <a:gd name="T115" fmla="*/ 61 h 368"/>
                <a:gd name="T116" fmla="*/ 204 w 419"/>
                <a:gd name="T117" fmla="*/ 69 h 368"/>
                <a:gd name="T118" fmla="*/ 198 w 419"/>
                <a:gd name="T119" fmla="*/ 39 h 368"/>
                <a:gd name="T120" fmla="*/ 176 w 419"/>
                <a:gd name="T121" fmla="*/ 21 h 368"/>
                <a:gd name="T122" fmla="*/ 200 w 419"/>
                <a:gd name="T123" fmla="*/ 6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19" h="368">
                  <a:moveTo>
                    <a:pt x="170" y="2"/>
                  </a:moveTo>
                  <a:cubicBezTo>
                    <a:pt x="170" y="2"/>
                    <a:pt x="107" y="10"/>
                    <a:pt x="64" y="59"/>
                  </a:cubicBezTo>
                  <a:cubicBezTo>
                    <a:pt x="64" y="59"/>
                    <a:pt x="97" y="25"/>
                    <a:pt x="117" y="25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22" y="27"/>
                    <a:pt x="121" y="29"/>
                    <a:pt x="121" y="29"/>
                  </a:cubicBezTo>
                  <a:cubicBezTo>
                    <a:pt x="120" y="30"/>
                    <a:pt x="117" y="33"/>
                    <a:pt x="117" y="34"/>
                  </a:cubicBezTo>
                  <a:cubicBezTo>
                    <a:pt x="117" y="35"/>
                    <a:pt x="118" y="38"/>
                    <a:pt x="118" y="38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16" y="40"/>
                    <a:pt x="115" y="40"/>
                    <a:pt x="114" y="41"/>
                  </a:cubicBezTo>
                  <a:cubicBezTo>
                    <a:pt x="114" y="42"/>
                    <a:pt x="113" y="42"/>
                    <a:pt x="113" y="43"/>
                  </a:cubicBezTo>
                  <a:cubicBezTo>
                    <a:pt x="113" y="45"/>
                    <a:pt x="113" y="47"/>
                    <a:pt x="113" y="47"/>
                  </a:cubicBezTo>
                  <a:cubicBezTo>
                    <a:pt x="114" y="51"/>
                    <a:pt x="114" y="51"/>
                    <a:pt x="114" y="51"/>
                  </a:cubicBezTo>
                  <a:cubicBezTo>
                    <a:pt x="112" y="53"/>
                    <a:pt x="112" y="53"/>
                    <a:pt x="112" y="53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4"/>
                    <a:pt x="106" y="55"/>
                    <a:pt x="105" y="54"/>
                  </a:cubicBezTo>
                  <a:cubicBezTo>
                    <a:pt x="104" y="54"/>
                    <a:pt x="103" y="51"/>
                    <a:pt x="103" y="51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9"/>
                    <a:pt x="108" y="48"/>
                    <a:pt x="106" y="48"/>
                  </a:cubicBezTo>
                  <a:cubicBezTo>
                    <a:pt x="105" y="47"/>
                    <a:pt x="106" y="45"/>
                    <a:pt x="104" y="45"/>
                  </a:cubicBezTo>
                  <a:cubicBezTo>
                    <a:pt x="102" y="46"/>
                    <a:pt x="99" y="48"/>
                    <a:pt x="99" y="48"/>
                  </a:cubicBezTo>
                  <a:cubicBezTo>
                    <a:pt x="96" y="50"/>
                    <a:pt x="96" y="50"/>
                    <a:pt x="96" y="50"/>
                  </a:cubicBezTo>
                  <a:cubicBezTo>
                    <a:pt x="96" y="50"/>
                    <a:pt x="94" y="54"/>
                    <a:pt x="95" y="54"/>
                  </a:cubicBezTo>
                  <a:cubicBezTo>
                    <a:pt x="95" y="54"/>
                    <a:pt x="97" y="55"/>
                    <a:pt x="97" y="55"/>
                  </a:cubicBezTo>
                  <a:cubicBezTo>
                    <a:pt x="97" y="55"/>
                    <a:pt x="97" y="56"/>
                    <a:pt x="97" y="57"/>
                  </a:cubicBezTo>
                  <a:cubicBezTo>
                    <a:pt x="97" y="58"/>
                    <a:pt x="96" y="61"/>
                    <a:pt x="96" y="61"/>
                  </a:cubicBezTo>
                  <a:cubicBezTo>
                    <a:pt x="96" y="61"/>
                    <a:pt x="96" y="62"/>
                    <a:pt x="94" y="61"/>
                  </a:cubicBezTo>
                  <a:cubicBezTo>
                    <a:pt x="91" y="61"/>
                    <a:pt x="90" y="60"/>
                    <a:pt x="88" y="60"/>
                  </a:cubicBezTo>
                  <a:cubicBezTo>
                    <a:pt x="87" y="60"/>
                    <a:pt x="86" y="59"/>
                    <a:pt x="84" y="59"/>
                  </a:cubicBezTo>
                  <a:cubicBezTo>
                    <a:pt x="83" y="60"/>
                    <a:pt x="83" y="60"/>
                    <a:pt x="82" y="61"/>
                  </a:cubicBezTo>
                  <a:cubicBezTo>
                    <a:pt x="82" y="61"/>
                    <a:pt x="78" y="64"/>
                    <a:pt x="78" y="64"/>
                  </a:cubicBezTo>
                  <a:cubicBezTo>
                    <a:pt x="78" y="64"/>
                    <a:pt x="76" y="65"/>
                    <a:pt x="76" y="66"/>
                  </a:cubicBezTo>
                  <a:cubicBezTo>
                    <a:pt x="76" y="66"/>
                    <a:pt x="75" y="70"/>
                    <a:pt x="75" y="70"/>
                  </a:cubicBezTo>
                  <a:cubicBezTo>
                    <a:pt x="75" y="70"/>
                    <a:pt x="74" y="71"/>
                    <a:pt x="71" y="72"/>
                  </a:cubicBezTo>
                  <a:cubicBezTo>
                    <a:pt x="68" y="72"/>
                    <a:pt x="67" y="73"/>
                    <a:pt x="67" y="73"/>
                  </a:cubicBezTo>
                  <a:cubicBezTo>
                    <a:pt x="66" y="76"/>
                    <a:pt x="66" y="76"/>
                    <a:pt x="66" y="76"/>
                  </a:cubicBezTo>
                  <a:cubicBezTo>
                    <a:pt x="66" y="76"/>
                    <a:pt x="64" y="78"/>
                    <a:pt x="62" y="80"/>
                  </a:cubicBezTo>
                  <a:cubicBezTo>
                    <a:pt x="61" y="82"/>
                    <a:pt x="56" y="85"/>
                    <a:pt x="56" y="85"/>
                  </a:cubicBezTo>
                  <a:cubicBezTo>
                    <a:pt x="55" y="85"/>
                    <a:pt x="53" y="87"/>
                    <a:pt x="53" y="89"/>
                  </a:cubicBezTo>
                  <a:cubicBezTo>
                    <a:pt x="52" y="91"/>
                    <a:pt x="52" y="93"/>
                    <a:pt x="51" y="94"/>
                  </a:cubicBezTo>
                  <a:cubicBezTo>
                    <a:pt x="51" y="95"/>
                    <a:pt x="50" y="97"/>
                    <a:pt x="50" y="99"/>
                  </a:cubicBezTo>
                  <a:cubicBezTo>
                    <a:pt x="50" y="101"/>
                    <a:pt x="48" y="103"/>
                    <a:pt x="48" y="104"/>
                  </a:cubicBezTo>
                  <a:cubicBezTo>
                    <a:pt x="47" y="104"/>
                    <a:pt x="45" y="106"/>
                    <a:pt x="45" y="106"/>
                  </a:cubicBezTo>
                  <a:cubicBezTo>
                    <a:pt x="44" y="106"/>
                    <a:pt x="40" y="107"/>
                    <a:pt x="39" y="108"/>
                  </a:cubicBezTo>
                  <a:cubicBezTo>
                    <a:pt x="38" y="109"/>
                    <a:pt x="37" y="111"/>
                    <a:pt x="37" y="112"/>
                  </a:cubicBezTo>
                  <a:cubicBezTo>
                    <a:pt x="37" y="112"/>
                    <a:pt x="39" y="114"/>
                    <a:pt x="40" y="114"/>
                  </a:cubicBezTo>
                  <a:cubicBezTo>
                    <a:pt x="40" y="114"/>
                    <a:pt x="42" y="115"/>
                    <a:pt x="42" y="115"/>
                  </a:cubicBezTo>
                  <a:cubicBezTo>
                    <a:pt x="42" y="115"/>
                    <a:pt x="42" y="118"/>
                    <a:pt x="42" y="119"/>
                  </a:cubicBezTo>
                  <a:cubicBezTo>
                    <a:pt x="42" y="119"/>
                    <a:pt x="41" y="122"/>
                    <a:pt x="42" y="122"/>
                  </a:cubicBezTo>
                  <a:cubicBezTo>
                    <a:pt x="44" y="122"/>
                    <a:pt x="46" y="123"/>
                    <a:pt x="46" y="123"/>
                  </a:cubicBezTo>
                  <a:cubicBezTo>
                    <a:pt x="49" y="124"/>
                    <a:pt x="49" y="124"/>
                    <a:pt x="49" y="124"/>
                  </a:cubicBezTo>
                  <a:cubicBezTo>
                    <a:pt x="52" y="126"/>
                    <a:pt x="52" y="126"/>
                    <a:pt x="52" y="126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54" y="127"/>
                    <a:pt x="53" y="129"/>
                    <a:pt x="53" y="130"/>
                  </a:cubicBezTo>
                  <a:cubicBezTo>
                    <a:pt x="53" y="130"/>
                    <a:pt x="52" y="132"/>
                    <a:pt x="51" y="131"/>
                  </a:cubicBezTo>
                  <a:cubicBezTo>
                    <a:pt x="50" y="131"/>
                    <a:pt x="51" y="131"/>
                    <a:pt x="50" y="130"/>
                  </a:cubicBezTo>
                  <a:cubicBezTo>
                    <a:pt x="49" y="128"/>
                    <a:pt x="50" y="128"/>
                    <a:pt x="48" y="127"/>
                  </a:cubicBezTo>
                  <a:cubicBezTo>
                    <a:pt x="47" y="127"/>
                    <a:pt x="45" y="128"/>
                    <a:pt x="44" y="128"/>
                  </a:cubicBezTo>
                  <a:cubicBezTo>
                    <a:pt x="44" y="127"/>
                    <a:pt x="43" y="127"/>
                    <a:pt x="42" y="126"/>
                  </a:cubicBezTo>
                  <a:cubicBezTo>
                    <a:pt x="41" y="125"/>
                    <a:pt x="40" y="127"/>
                    <a:pt x="41" y="125"/>
                  </a:cubicBezTo>
                  <a:cubicBezTo>
                    <a:pt x="41" y="123"/>
                    <a:pt x="42" y="122"/>
                    <a:pt x="41" y="122"/>
                  </a:cubicBezTo>
                  <a:cubicBezTo>
                    <a:pt x="41" y="121"/>
                    <a:pt x="39" y="119"/>
                    <a:pt x="39" y="119"/>
                  </a:cubicBezTo>
                  <a:cubicBezTo>
                    <a:pt x="38" y="119"/>
                    <a:pt x="39" y="121"/>
                    <a:pt x="38" y="119"/>
                  </a:cubicBezTo>
                  <a:cubicBezTo>
                    <a:pt x="36" y="117"/>
                    <a:pt x="36" y="116"/>
                    <a:pt x="35" y="117"/>
                  </a:cubicBezTo>
                  <a:cubicBezTo>
                    <a:pt x="34" y="117"/>
                    <a:pt x="33" y="117"/>
                    <a:pt x="33" y="116"/>
                  </a:cubicBezTo>
                  <a:cubicBezTo>
                    <a:pt x="33" y="115"/>
                    <a:pt x="34" y="113"/>
                    <a:pt x="34" y="112"/>
                  </a:cubicBezTo>
                  <a:cubicBezTo>
                    <a:pt x="34" y="111"/>
                    <a:pt x="35" y="109"/>
                    <a:pt x="35" y="108"/>
                  </a:cubicBezTo>
                  <a:cubicBezTo>
                    <a:pt x="35" y="107"/>
                    <a:pt x="36" y="102"/>
                    <a:pt x="36" y="102"/>
                  </a:cubicBezTo>
                  <a:cubicBezTo>
                    <a:pt x="36" y="102"/>
                    <a:pt x="30" y="113"/>
                    <a:pt x="28" y="122"/>
                  </a:cubicBezTo>
                  <a:cubicBezTo>
                    <a:pt x="28" y="122"/>
                    <a:pt x="30" y="122"/>
                    <a:pt x="30" y="123"/>
                  </a:cubicBezTo>
                  <a:cubicBezTo>
                    <a:pt x="30" y="124"/>
                    <a:pt x="31" y="126"/>
                    <a:pt x="30" y="127"/>
                  </a:cubicBezTo>
                  <a:cubicBezTo>
                    <a:pt x="30" y="129"/>
                    <a:pt x="30" y="128"/>
                    <a:pt x="30" y="133"/>
                  </a:cubicBezTo>
                  <a:cubicBezTo>
                    <a:pt x="30" y="138"/>
                    <a:pt x="31" y="139"/>
                    <a:pt x="31" y="140"/>
                  </a:cubicBezTo>
                  <a:cubicBezTo>
                    <a:pt x="30" y="142"/>
                    <a:pt x="29" y="144"/>
                    <a:pt x="29" y="145"/>
                  </a:cubicBezTo>
                  <a:cubicBezTo>
                    <a:pt x="29" y="147"/>
                    <a:pt x="30" y="151"/>
                    <a:pt x="31" y="152"/>
                  </a:cubicBezTo>
                  <a:cubicBezTo>
                    <a:pt x="31" y="153"/>
                    <a:pt x="31" y="153"/>
                    <a:pt x="32" y="154"/>
                  </a:cubicBezTo>
                  <a:cubicBezTo>
                    <a:pt x="33" y="155"/>
                    <a:pt x="31" y="158"/>
                    <a:pt x="33" y="155"/>
                  </a:cubicBezTo>
                  <a:cubicBezTo>
                    <a:pt x="35" y="152"/>
                    <a:pt x="36" y="150"/>
                    <a:pt x="36" y="150"/>
                  </a:cubicBezTo>
                  <a:cubicBezTo>
                    <a:pt x="38" y="148"/>
                    <a:pt x="38" y="148"/>
                    <a:pt x="38" y="148"/>
                  </a:cubicBezTo>
                  <a:cubicBezTo>
                    <a:pt x="38" y="148"/>
                    <a:pt x="38" y="146"/>
                    <a:pt x="40" y="147"/>
                  </a:cubicBezTo>
                  <a:cubicBezTo>
                    <a:pt x="43" y="147"/>
                    <a:pt x="44" y="147"/>
                    <a:pt x="44" y="148"/>
                  </a:cubicBezTo>
                  <a:cubicBezTo>
                    <a:pt x="45" y="149"/>
                    <a:pt x="43" y="152"/>
                    <a:pt x="45" y="152"/>
                  </a:cubicBezTo>
                  <a:cubicBezTo>
                    <a:pt x="46" y="152"/>
                    <a:pt x="50" y="150"/>
                    <a:pt x="52" y="151"/>
                  </a:cubicBezTo>
                  <a:cubicBezTo>
                    <a:pt x="53" y="151"/>
                    <a:pt x="54" y="151"/>
                    <a:pt x="55" y="153"/>
                  </a:cubicBezTo>
                  <a:cubicBezTo>
                    <a:pt x="55" y="155"/>
                    <a:pt x="56" y="158"/>
                    <a:pt x="57" y="159"/>
                  </a:cubicBezTo>
                  <a:cubicBezTo>
                    <a:pt x="58" y="159"/>
                    <a:pt x="58" y="162"/>
                    <a:pt x="59" y="164"/>
                  </a:cubicBezTo>
                  <a:cubicBezTo>
                    <a:pt x="59" y="165"/>
                    <a:pt x="63" y="166"/>
                    <a:pt x="64" y="166"/>
                  </a:cubicBezTo>
                  <a:cubicBezTo>
                    <a:pt x="65" y="166"/>
                    <a:pt x="69" y="167"/>
                    <a:pt x="70" y="168"/>
                  </a:cubicBezTo>
                  <a:cubicBezTo>
                    <a:pt x="71" y="168"/>
                    <a:pt x="70" y="170"/>
                    <a:pt x="72" y="171"/>
                  </a:cubicBezTo>
                  <a:cubicBezTo>
                    <a:pt x="75" y="171"/>
                    <a:pt x="75" y="176"/>
                    <a:pt x="75" y="176"/>
                  </a:cubicBezTo>
                  <a:cubicBezTo>
                    <a:pt x="75" y="176"/>
                    <a:pt x="76" y="180"/>
                    <a:pt x="76" y="181"/>
                  </a:cubicBezTo>
                  <a:cubicBezTo>
                    <a:pt x="75" y="182"/>
                    <a:pt x="75" y="184"/>
                    <a:pt x="77" y="184"/>
                  </a:cubicBezTo>
                  <a:cubicBezTo>
                    <a:pt x="78" y="185"/>
                    <a:pt x="82" y="185"/>
                    <a:pt x="82" y="185"/>
                  </a:cubicBezTo>
                  <a:cubicBezTo>
                    <a:pt x="82" y="185"/>
                    <a:pt x="80" y="188"/>
                    <a:pt x="83" y="189"/>
                  </a:cubicBezTo>
                  <a:cubicBezTo>
                    <a:pt x="86" y="190"/>
                    <a:pt x="89" y="191"/>
                    <a:pt x="90" y="192"/>
                  </a:cubicBezTo>
                  <a:cubicBezTo>
                    <a:pt x="91" y="193"/>
                    <a:pt x="88" y="195"/>
                    <a:pt x="92" y="195"/>
                  </a:cubicBezTo>
                  <a:cubicBezTo>
                    <a:pt x="96" y="195"/>
                    <a:pt x="99" y="194"/>
                    <a:pt x="101" y="195"/>
                  </a:cubicBezTo>
                  <a:cubicBezTo>
                    <a:pt x="102" y="197"/>
                    <a:pt x="101" y="199"/>
                    <a:pt x="106" y="201"/>
                  </a:cubicBezTo>
                  <a:cubicBezTo>
                    <a:pt x="110" y="204"/>
                    <a:pt x="112" y="205"/>
                    <a:pt x="113" y="205"/>
                  </a:cubicBezTo>
                  <a:cubicBezTo>
                    <a:pt x="114" y="206"/>
                    <a:pt x="116" y="206"/>
                    <a:pt x="116" y="209"/>
                  </a:cubicBezTo>
                  <a:cubicBezTo>
                    <a:pt x="115" y="213"/>
                    <a:pt x="114" y="215"/>
                    <a:pt x="113" y="216"/>
                  </a:cubicBezTo>
                  <a:cubicBezTo>
                    <a:pt x="111" y="218"/>
                    <a:pt x="109" y="222"/>
                    <a:pt x="108" y="224"/>
                  </a:cubicBezTo>
                  <a:cubicBezTo>
                    <a:pt x="106" y="225"/>
                    <a:pt x="105" y="228"/>
                    <a:pt x="106" y="230"/>
                  </a:cubicBezTo>
                  <a:cubicBezTo>
                    <a:pt x="108" y="232"/>
                    <a:pt x="109" y="235"/>
                    <a:pt x="109" y="236"/>
                  </a:cubicBezTo>
                  <a:cubicBezTo>
                    <a:pt x="109" y="238"/>
                    <a:pt x="110" y="242"/>
                    <a:pt x="109" y="244"/>
                  </a:cubicBezTo>
                  <a:cubicBezTo>
                    <a:pt x="108" y="245"/>
                    <a:pt x="106" y="249"/>
                    <a:pt x="106" y="249"/>
                  </a:cubicBezTo>
                  <a:cubicBezTo>
                    <a:pt x="106" y="249"/>
                    <a:pt x="109" y="251"/>
                    <a:pt x="107" y="253"/>
                  </a:cubicBezTo>
                  <a:cubicBezTo>
                    <a:pt x="105" y="256"/>
                    <a:pt x="101" y="258"/>
                    <a:pt x="100" y="259"/>
                  </a:cubicBezTo>
                  <a:cubicBezTo>
                    <a:pt x="98" y="259"/>
                    <a:pt x="94" y="263"/>
                    <a:pt x="94" y="263"/>
                  </a:cubicBezTo>
                  <a:cubicBezTo>
                    <a:pt x="94" y="263"/>
                    <a:pt x="95" y="270"/>
                    <a:pt x="94" y="271"/>
                  </a:cubicBezTo>
                  <a:cubicBezTo>
                    <a:pt x="94" y="273"/>
                    <a:pt x="88" y="284"/>
                    <a:pt x="90" y="286"/>
                  </a:cubicBezTo>
                  <a:cubicBezTo>
                    <a:pt x="92" y="289"/>
                    <a:pt x="92" y="292"/>
                    <a:pt x="92" y="294"/>
                  </a:cubicBezTo>
                  <a:cubicBezTo>
                    <a:pt x="91" y="295"/>
                    <a:pt x="90" y="295"/>
                    <a:pt x="90" y="296"/>
                  </a:cubicBezTo>
                  <a:cubicBezTo>
                    <a:pt x="89" y="298"/>
                    <a:pt x="85" y="297"/>
                    <a:pt x="88" y="301"/>
                  </a:cubicBezTo>
                  <a:cubicBezTo>
                    <a:pt x="90" y="305"/>
                    <a:pt x="92" y="306"/>
                    <a:pt x="93" y="308"/>
                  </a:cubicBezTo>
                  <a:cubicBezTo>
                    <a:pt x="94" y="310"/>
                    <a:pt x="94" y="311"/>
                    <a:pt x="95" y="313"/>
                  </a:cubicBezTo>
                  <a:cubicBezTo>
                    <a:pt x="97" y="316"/>
                    <a:pt x="98" y="318"/>
                    <a:pt x="100" y="320"/>
                  </a:cubicBezTo>
                  <a:cubicBezTo>
                    <a:pt x="102" y="321"/>
                    <a:pt x="104" y="322"/>
                    <a:pt x="104" y="324"/>
                  </a:cubicBezTo>
                  <a:cubicBezTo>
                    <a:pt x="104" y="326"/>
                    <a:pt x="108" y="331"/>
                    <a:pt x="103" y="328"/>
                  </a:cubicBezTo>
                  <a:cubicBezTo>
                    <a:pt x="98" y="324"/>
                    <a:pt x="103" y="327"/>
                    <a:pt x="96" y="322"/>
                  </a:cubicBezTo>
                  <a:cubicBezTo>
                    <a:pt x="90" y="316"/>
                    <a:pt x="88" y="319"/>
                    <a:pt x="85" y="315"/>
                  </a:cubicBezTo>
                  <a:cubicBezTo>
                    <a:pt x="82" y="312"/>
                    <a:pt x="86" y="324"/>
                    <a:pt x="81" y="310"/>
                  </a:cubicBezTo>
                  <a:cubicBezTo>
                    <a:pt x="76" y="295"/>
                    <a:pt x="74" y="297"/>
                    <a:pt x="73" y="294"/>
                  </a:cubicBezTo>
                  <a:cubicBezTo>
                    <a:pt x="71" y="291"/>
                    <a:pt x="72" y="294"/>
                    <a:pt x="68" y="287"/>
                  </a:cubicBezTo>
                  <a:cubicBezTo>
                    <a:pt x="64" y="280"/>
                    <a:pt x="68" y="285"/>
                    <a:pt x="64" y="280"/>
                  </a:cubicBezTo>
                  <a:cubicBezTo>
                    <a:pt x="61" y="275"/>
                    <a:pt x="61" y="282"/>
                    <a:pt x="59" y="273"/>
                  </a:cubicBezTo>
                  <a:cubicBezTo>
                    <a:pt x="57" y="265"/>
                    <a:pt x="57" y="271"/>
                    <a:pt x="55" y="261"/>
                  </a:cubicBezTo>
                  <a:cubicBezTo>
                    <a:pt x="52" y="252"/>
                    <a:pt x="56" y="251"/>
                    <a:pt x="51" y="247"/>
                  </a:cubicBezTo>
                  <a:cubicBezTo>
                    <a:pt x="46" y="242"/>
                    <a:pt x="46" y="245"/>
                    <a:pt x="45" y="241"/>
                  </a:cubicBezTo>
                  <a:cubicBezTo>
                    <a:pt x="43" y="238"/>
                    <a:pt x="45" y="241"/>
                    <a:pt x="41" y="233"/>
                  </a:cubicBezTo>
                  <a:cubicBezTo>
                    <a:pt x="36" y="225"/>
                    <a:pt x="30" y="222"/>
                    <a:pt x="30" y="208"/>
                  </a:cubicBezTo>
                  <a:cubicBezTo>
                    <a:pt x="30" y="195"/>
                    <a:pt x="30" y="192"/>
                    <a:pt x="30" y="192"/>
                  </a:cubicBezTo>
                  <a:cubicBezTo>
                    <a:pt x="30" y="192"/>
                    <a:pt x="24" y="187"/>
                    <a:pt x="26" y="179"/>
                  </a:cubicBezTo>
                  <a:cubicBezTo>
                    <a:pt x="28" y="171"/>
                    <a:pt x="29" y="174"/>
                    <a:pt x="28" y="171"/>
                  </a:cubicBezTo>
                  <a:cubicBezTo>
                    <a:pt x="27" y="168"/>
                    <a:pt x="27" y="169"/>
                    <a:pt x="24" y="166"/>
                  </a:cubicBezTo>
                  <a:cubicBezTo>
                    <a:pt x="22" y="163"/>
                    <a:pt x="22" y="163"/>
                    <a:pt x="21" y="161"/>
                  </a:cubicBezTo>
                  <a:cubicBezTo>
                    <a:pt x="21" y="159"/>
                    <a:pt x="20" y="155"/>
                    <a:pt x="20" y="155"/>
                  </a:cubicBezTo>
                  <a:cubicBezTo>
                    <a:pt x="18" y="156"/>
                    <a:pt x="18" y="156"/>
                    <a:pt x="18" y="156"/>
                  </a:cubicBezTo>
                  <a:cubicBezTo>
                    <a:pt x="18" y="156"/>
                    <a:pt x="0" y="336"/>
                    <a:pt x="179" y="363"/>
                  </a:cubicBezTo>
                  <a:cubicBezTo>
                    <a:pt x="179" y="363"/>
                    <a:pt x="138" y="354"/>
                    <a:pt x="134" y="346"/>
                  </a:cubicBezTo>
                  <a:cubicBezTo>
                    <a:pt x="134" y="346"/>
                    <a:pt x="134" y="338"/>
                    <a:pt x="135" y="338"/>
                  </a:cubicBezTo>
                  <a:cubicBezTo>
                    <a:pt x="137" y="338"/>
                    <a:pt x="140" y="339"/>
                    <a:pt x="142" y="337"/>
                  </a:cubicBezTo>
                  <a:cubicBezTo>
                    <a:pt x="145" y="335"/>
                    <a:pt x="148" y="333"/>
                    <a:pt x="148" y="333"/>
                  </a:cubicBezTo>
                  <a:cubicBezTo>
                    <a:pt x="148" y="336"/>
                    <a:pt x="148" y="336"/>
                    <a:pt x="148" y="336"/>
                  </a:cubicBezTo>
                  <a:cubicBezTo>
                    <a:pt x="148" y="336"/>
                    <a:pt x="146" y="336"/>
                    <a:pt x="154" y="335"/>
                  </a:cubicBezTo>
                  <a:cubicBezTo>
                    <a:pt x="162" y="334"/>
                    <a:pt x="162" y="335"/>
                    <a:pt x="165" y="333"/>
                  </a:cubicBezTo>
                  <a:cubicBezTo>
                    <a:pt x="168" y="332"/>
                    <a:pt x="171" y="326"/>
                    <a:pt x="173" y="330"/>
                  </a:cubicBezTo>
                  <a:cubicBezTo>
                    <a:pt x="175" y="333"/>
                    <a:pt x="171" y="332"/>
                    <a:pt x="175" y="333"/>
                  </a:cubicBezTo>
                  <a:cubicBezTo>
                    <a:pt x="179" y="335"/>
                    <a:pt x="186" y="333"/>
                    <a:pt x="186" y="333"/>
                  </a:cubicBezTo>
                  <a:cubicBezTo>
                    <a:pt x="186" y="333"/>
                    <a:pt x="198" y="333"/>
                    <a:pt x="200" y="332"/>
                  </a:cubicBezTo>
                  <a:cubicBezTo>
                    <a:pt x="201" y="331"/>
                    <a:pt x="201" y="329"/>
                    <a:pt x="203" y="329"/>
                  </a:cubicBezTo>
                  <a:cubicBezTo>
                    <a:pt x="205" y="330"/>
                    <a:pt x="206" y="333"/>
                    <a:pt x="206" y="333"/>
                  </a:cubicBezTo>
                  <a:cubicBezTo>
                    <a:pt x="200" y="337"/>
                    <a:pt x="200" y="337"/>
                    <a:pt x="200" y="337"/>
                  </a:cubicBezTo>
                  <a:cubicBezTo>
                    <a:pt x="193" y="342"/>
                    <a:pt x="193" y="342"/>
                    <a:pt x="193" y="342"/>
                  </a:cubicBezTo>
                  <a:cubicBezTo>
                    <a:pt x="193" y="342"/>
                    <a:pt x="190" y="342"/>
                    <a:pt x="193" y="344"/>
                  </a:cubicBezTo>
                  <a:cubicBezTo>
                    <a:pt x="195" y="345"/>
                    <a:pt x="197" y="345"/>
                    <a:pt x="200" y="345"/>
                  </a:cubicBezTo>
                  <a:cubicBezTo>
                    <a:pt x="203" y="345"/>
                    <a:pt x="210" y="351"/>
                    <a:pt x="212" y="348"/>
                  </a:cubicBezTo>
                  <a:cubicBezTo>
                    <a:pt x="213" y="344"/>
                    <a:pt x="214" y="344"/>
                    <a:pt x="215" y="342"/>
                  </a:cubicBezTo>
                  <a:cubicBezTo>
                    <a:pt x="216" y="339"/>
                    <a:pt x="216" y="337"/>
                    <a:pt x="219" y="337"/>
                  </a:cubicBezTo>
                  <a:cubicBezTo>
                    <a:pt x="222" y="337"/>
                    <a:pt x="225" y="338"/>
                    <a:pt x="225" y="338"/>
                  </a:cubicBezTo>
                  <a:cubicBezTo>
                    <a:pt x="222" y="343"/>
                    <a:pt x="222" y="343"/>
                    <a:pt x="222" y="343"/>
                  </a:cubicBezTo>
                  <a:cubicBezTo>
                    <a:pt x="222" y="343"/>
                    <a:pt x="227" y="343"/>
                    <a:pt x="229" y="343"/>
                  </a:cubicBezTo>
                  <a:cubicBezTo>
                    <a:pt x="232" y="343"/>
                    <a:pt x="232" y="346"/>
                    <a:pt x="235" y="343"/>
                  </a:cubicBezTo>
                  <a:cubicBezTo>
                    <a:pt x="238" y="340"/>
                    <a:pt x="238" y="340"/>
                    <a:pt x="241" y="340"/>
                  </a:cubicBezTo>
                  <a:cubicBezTo>
                    <a:pt x="244" y="339"/>
                    <a:pt x="249" y="338"/>
                    <a:pt x="250" y="339"/>
                  </a:cubicBezTo>
                  <a:cubicBezTo>
                    <a:pt x="251" y="339"/>
                    <a:pt x="254" y="339"/>
                    <a:pt x="255" y="339"/>
                  </a:cubicBezTo>
                  <a:cubicBezTo>
                    <a:pt x="256" y="339"/>
                    <a:pt x="263" y="344"/>
                    <a:pt x="264" y="343"/>
                  </a:cubicBezTo>
                  <a:cubicBezTo>
                    <a:pt x="265" y="342"/>
                    <a:pt x="273" y="343"/>
                    <a:pt x="273" y="343"/>
                  </a:cubicBezTo>
                  <a:cubicBezTo>
                    <a:pt x="273" y="343"/>
                    <a:pt x="252" y="362"/>
                    <a:pt x="208" y="363"/>
                  </a:cubicBezTo>
                  <a:cubicBezTo>
                    <a:pt x="208" y="363"/>
                    <a:pt x="307" y="368"/>
                    <a:pt x="363" y="271"/>
                  </a:cubicBezTo>
                  <a:cubicBezTo>
                    <a:pt x="419" y="174"/>
                    <a:pt x="380" y="49"/>
                    <a:pt x="252" y="6"/>
                  </a:cubicBezTo>
                  <a:cubicBezTo>
                    <a:pt x="252" y="6"/>
                    <a:pt x="348" y="41"/>
                    <a:pt x="373" y="133"/>
                  </a:cubicBezTo>
                  <a:cubicBezTo>
                    <a:pt x="372" y="134"/>
                    <a:pt x="372" y="134"/>
                    <a:pt x="372" y="134"/>
                  </a:cubicBezTo>
                  <a:cubicBezTo>
                    <a:pt x="370" y="132"/>
                    <a:pt x="370" y="133"/>
                    <a:pt x="368" y="129"/>
                  </a:cubicBezTo>
                  <a:cubicBezTo>
                    <a:pt x="366" y="125"/>
                    <a:pt x="367" y="125"/>
                    <a:pt x="366" y="122"/>
                  </a:cubicBezTo>
                  <a:cubicBezTo>
                    <a:pt x="364" y="119"/>
                    <a:pt x="364" y="122"/>
                    <a:pt x="362" y="119"/>
                  </a:cubicBezTo>
                  <a:cubicBezTo>
                    <a:pt x="360" y="116"/>
                    <a:pt x="360" y="116"/>
                    <a:pt x="358" y="114"/>
                  </a:cubicBezTo>
                  <a:cubicBezTo>
                    <a:pt x="356" y="113"/>
                    <a:pt x="354" y="107"/>
                    <a:pt x="353" y="105"/>
                  </a:cubicBezTo>
                  <a:cubicBezTo>
                    <a:pt x="352" y="104"/>
                    <a:pt x="348" y="103"/>
                    <a:pt x="346" y="103"/>
                  </a:cubicBezTo>
                  <a:cubicBezTo>
                    <a:pt x="345" y="102"/>
                    <a:pt x="345" y="100"/>
                    <a:pt x="345" y="102"/>
                  </a:cubicBezTo>
                  <a:cubicBezTo>
                    <a:pt x="344" y="104"/>
                    <a:pt x="347" y="108"/>
                    <a:pt x="347" y="108"/>
                  </a:cubicBezTo>
                  <a:cubicBezTo>
                    <a:pt x="347" y="115"/>
                    <a:pt x="347" y="115"/>
                    <a:pt x="347" y="115"/>
                  </a:cubicBezTo>
                  <a:cubicBezTo>
                    <a:pt x="347" y="115"/>
                    <a:pt x="350" y="121"/>
                    <a:pt x="350" y="123"/>
                  </a:cubicBezTo>
                  <a:cubicBezTo>
                    <a:pt x="350" y="125"/>
                    <a:pt x="348" y="129"/>
                    <a:pt x="348" y="129"/>
                  </a:cubicBezTo>
                  <a:cubicBezTo>
                    <a:pt x="348" y="129"/>
                    <a:pt x="347" y="134"/>
                    <a:pt x="345" y="135"/>
                  </a:cubicBezTo>
                  <a:cubicBezTo>
                    <a:pt x="343" y="136"/>
                    <a:pt x="333" y="138"/>
                    <a:pt x="333" y="138"/>
                  </a:cubicBezTo>
                  <a:cubicBezTo>
                    <a:pt x="333" y="138"/>
                    <a:pt x="330" y="134"/>
                    <a:pt x="329" y="131"/>
                  </a:cubicBezTo>
                  <a:cubicBezTo>
                    <a:pt x="327" y="128"/>
                    <a:pt x="322" y="128"/>
                    <a:pt x="321" y="126"/>
                  </a:cubicBezTo>
                  <a:cubicBezTo>
                    <a:pt x="320" y="125"/>
                    <a:pt x="322" y="122"/>
                    <a:pt x="319" y="119"/>
                  </a:cubicBezTo>
                  <a:cubicBezTo>
                    <a:pt x="317" y="116"/>
                    <a:pt x="319" y="116"/>
                    <a:pt x="316" y="113"/>
                  </a:cubicBezTo>
                  <a:cubicBezTo>
                    <a:pt x="313" y="110"/>
                    <a:pt x="313" y="110"/>
                    <a:pt x="313" y="110"/>
                  </a:cubicBezTo>
                  <a:cubicBezTo>
                    <a:pt x="313" y="110"/>
                    <a:pt x="305" y="108"/>
                    <a:pt x="307" y="112"/>
                  </a:cubicBezTo>
                  <a:cubicBezTo>
                    <a:pt x="310" y="116"/>
                    <a:pt x="307" y="121"/>
                    <a:pt x="309" y="122"/>
                  </a:cubicBezTo>
                  <a:cubicBezTo>
                    <a:pt x="311" y="122"/>
                    <a:pt x="313" y="120"/>
                    <a:pt x="314" y="124"/>
                  </a:cubicBezTo>
                  <a:cubicBezTo>
                    <a:pt x="316" y="128"/>
                    <a:pt x="316" y="130"/>
                    <a:pt x="318" y="131"/>
                  </a:cubicBezTo>
                  <a:cubicBezTo>
                    <a:pt x="319" y="132"/>
                    <a:pt x="319" y="138"/>
                    <a:pt x="321" y="138"/>
                  </a:cubicBezTo>
                  <a:cubicBezTo>
                    <a:pt x="323" y="139"/>
                    <a:pt x="327" y="138"/>
                    <a:pt x="327" y="140"/>
                  </a:cubicBezTo>
                  <a:cubicBezTo>
                    <a:pt x="327" y="143"/>
                    <a:pt x="324" y="146"/>
                    <a:pt x="327" y="146"/>
                  </a:cubicBezTo>
                  <a:cubicBezTo>
                    <a:pt x="330" y="147"/>
                    <a:pt x="330" y="149"/>
                    <a:pt x="332" y="148"/>
                  </a:cubicBezTo>
                  <a:cubicBezTo>
                    <a:pt x="334" y="148"/>
                    <a:pt x="333" y="149"/>
                    <a:pt x="336" y="147"/>
                  </a:cubicBezTo>
                  <a:cubicBezTo>
                    <a:pt x="339" y="146"/>
                    <a:pt x="342" y="146"/>
                    <a:pt x="342" y="146"/>
                  </a:cubicBezTo>
                  <a:cubicBezTo>
                    <a:pt x="342" y="146"/>
                    <a:pt x="346" y="149"/>
                    <a:pt x="346" y="150"/>
                  </a:cubicBezTo>
                  <a:cubicBezTo>
                    <a:pt x="346" y="152"/>
                    <a:pt x="345" y="159"/>
                    <a:pt x="345" y="159"/>
                  </a:cubicBezTo>
                  <a:cubicBezTo>
                    <a:pt x="341" y="166"/>
                    <a:pt x="341" y="166"/>
                    <a:pt x="341" y="166"/>
                  </a:cubicBezTo>
                  <a:cubicBezTo>
                    <a:pt x="341" y="166"/>
                    <a:pt x="342" y="179"/>
                    <a:pt x="339" y="179"/>
                  </a:cubicBezTo>
                  <a:cubicBezTo>
                    <a:pt x="337" y="179"/>
                    <a:pt x="335" y="185"/>
                    <a:pt x="333" y="185"/>
                  </a:cubicBezTo>
                  <a:cubicBezTo>
                    <a:pt x="332" y="186"/>
                    <a:pt x="332" y="195"/>
                    <a:pt x="332" y="195"/>
                  </a:cubicBezTo>
                  <a:cubicBezTo>
                    <a:pt x="328" y="199"/>
                    <a:pt x="328" y="199"/>
                    <a:pt x="328" y="199"/>
                  </a:cubicBezTo>
                  <a:cubicBezTo>
                    <a:pt x="328" y="199"/>
                    <a:pt x="327" y="206"/>
                    <a:pt x="328" y="208"/>
                  </a:cubicBezTo>
                  <a:cubicBezTo>
                    <a:pt x="328" y="209"/>
                    <a:pt x="329" y="216"/>
                    <a:pt x="328" y="220"/>
                  </a:cubicBezTo>
                  <a:cubicBezTo>
                    <a:pt x="327" y="223"/>
                    <a:pt x="323" y="226"/>
                    <a:pt x="323" y="226"/>
                  </a:cubicBezTo>
                  <a:cubicBezTo>
                    <a:pt x="323" y="226"/>
                    <a:pt x="329" y="232"/>
                    <a:pt x="326" y="233"/>
                  </a:cubicBezTo>
                  <a:cubicBezTo>
                    <a:pt x="322" y="234"/>
                    <a:pt x="319" y="239"/>
                    <a:pt x="318" y="241"/>
                  </a:cubicBezTo>
                  <a:cubicBezTo>
                    <a:pt x="317" y="242"/>
                    <a:pt x="318" y="244"/>
                    <a:pt x="316" y="245"/>
                  </a:cubicBezTo>
                  <a:cubicBezTo>
                    <a:pt x="313" y="245"/>
                    <a:pt x="310" y="246"/>
                    <a:pt x="310" y="247"/>
                  </a:cubicBezTo>
                  <a:cubicBezTo>
                    <a:pt x="310" y="248"/>
                    <a:pt x="310" y="253"/>
                    <a:pt x="310" y="253"/>
                  </a:cubicBezTo>
                  <a:cubicBezTo>
                    <a:pt x="303" y="263"/>
                    <a:pt x="303" y="263"/>
                    <a:pt x="303" y="263"/>
                  </a:cubicBezTo>
                  <a:cubicBezTo>
                    <a:pt x="295" y="270"/>
                    <a:pt x="295" y="270"/>
                    <a:pt x="295" y="270"/>
                  </a:cubicBezTo>
                  <a:cubicBezTo>
                    <a:pt x="295" y="270"/>
                    <a:pt x="295" y="275"/>
                    <a:pt x="293" y="275"/>
                  </a:cubicBezTo>
                  <a:cubicBezTo>
                    <a:pt x="290" y="276"/>
                    <a:pt x="282" y="279"/>
                    <a:pt x="280" y="280"/>
                  </a:cubicBezTo>
                  <a:cubicBezTo>
                    <a:pt x="279" y="282"/>
                    <a:pt x="273" y="285"/>
                    <a:pt x="271" y="285"/>
                  </a:cubicBezTo>
                  <a:cubicBezTo>
                    <a:pt x="268" y="285"/>
                    <a:pt x="272" y="291"/>
                    <a:pt x="268" y="285"/>
                  </a:cubicBezTo>
                  <a:cubicBezTo>
                    <a:pt x="265" y="279"/>
                    <a:pt x="268" y="282"/>
                    <a:pt x="265" y="276"/>
                  </a:cubicBezTo>
                  <a:cubicBezTo>
                    <a:pt x="262" y="269"/>
                    <a:pt x="262" y="274"/>
                    <a:pt x="262" y="269"/>
                  </a:cubicBezTo>
                  <a:cubicBezTo>
                    <a:pt x="262" y="264"/>
                    <a:pt x="262" y="268"/>
                    <a:pt x="262" y="264"/>
                  </a:cubicBezTo>
                  <a:cubicBezTo>
                    <a:pt x="261" y="259"/>
                    <a:pt x="263" y="262"/>
                    <a:pt x="260" y="257"/>
                  </a:cubicBezTo>
                  <a:cubicBezTo>
                    <a:pt x="258" y="251"/>
                    <a:pt x="258" y="253"/>
                    <a:pt x="255" y="250"/>
                  </a:cubicBezTo>
                  <a:cubicBezTo>
                    <a:pt x="251" y="246"/>
                    <a:pt x="249" y="250"/>
                    <a:pt x="251" y="244"/>
                  </a:cubicBezTo>
                  <a:cubicBezTo>
                    <a:pt x="253" y="238"/>
                    <a:pt x="252" y="244"/>
                    <a:pt x="253" y="238"/>
                  </a:cubicBezTo>
                  <a:cubicBezTo>
                    <a:pt x="254" y="233"/>
                    <a:pt x="253" y="232"/>
                    <a:pt x="256" y="229"/>
                  </a:cubicBezTo>
                  <a:cubicBezTo>
                    <a:pt x="259" y="227"/>
                    <a:pt x="262" y="226"/>
                    <a:pt x="262" y="223"/>
                  </a:cubicBezTo>
                  <a:cubicBezTo>
                    <a:pt x="262" y="220"/>
                    <a:pt x="262" y="218"/>
                    <a:pt x="261" y="216"/>
                  </a:cubicBezTo>
                  <a:cubicBezTo>
                    <a:pt x="260" y="214"/>
                    <a:pt x="256" y="211"/>
                    <a:pt x="256" y="209"/>
                  </a:cubicBezTo>
                  <a:cubicBezTo>
                    <a:pt x="256" y="208"/>
                    <a:pt x="256" y="209"/>
                    <a:pt x="253" y="205"/>
                  </a:cubicBezTo>
                  <a:cubicBezTo>
                    <a:pt x="250" y="201"/>
                    <a:pt x="249" y="199"/>
                    <a:pt x="249" y="199"/>
                  </a:cubicBezTo>
                  <a:cubicBezTo>
                    <a:pt x="249" y="199"/>
                    <a:pt x="248" y="190"/>
                    <a:pt x="248" y="187"/>
                  </a:cubicBezTo>
                  <a:cubicBezTo>
                    <a:pt x="248" y="183"/>
                    <a:pt x="247" y="189"/>
                    <a:pt x="248" y="183"/>
                  </a:cubicBezTo>
                  <a:cubicBezTo>
                    <a:pt x="249" y="178"/>
                    <a:pt x="250" y="174"/>
                    <a:pt x="250" y="174"/>
                  </a:cubicBezTo>
                  <a:cubicBezTo>
                    <a:pt x="250" y="174"/>
                    <a:pt x="243" y="170"/>
                    <a:pt x="241" y="170"/>
                  </a:cubicBezTo>
                  <a:cubicBezTo>
                    <a:pt x="238" y="171"/>
                    <a:pt x="238" y="175"/>
                    <a:pt x="235" y="172"/>
                  </a:cubicBezTo>
                  <a:cubicBezTo>
                    <a:pt x="231" y="169"/>
                    <a:pt x="232" y="167"/>
                    <a:pt x="230" y="166"/>
                  </a:cubicBezTo>
                  <a:cubicBezTo>
                    <a:pt x="229" y="165"/>
                    <a:pt x="226" y="164"/>
                    <a:pt x="224" y="166"/>
                  </a:cubicBezTo>
                  <a:cubicBezTo>
                    <a:pt x="222" y="168"/>
                    <a:pt x="218" y="168"/>
                    <a:pt x="214" y="170"/>
                  </a:cubicBezTo>
                  <a:cubicBezTo>
                    <a:pt x="210" y="171"/>
                    <a:pt x="209" y="171"/>
                    <a:pt x="203" y="171"/>
                  </a:cubicBezTo>
                  <a:cubicBezTo>
                    <a:pt x="198" y="171"/>
                    <a:pt x="192" y="173"/>
                    <a:pt x="188" y="170"/>
                  </a:cubicBezTo>
                  <a:cubicBezTo>
                    <a:pt x="185" y="168"/>
                    <a:pt x="184" y="171"/>
                    <a:pt x="182" y="167"/>
                  </a:cubicBezTo>
                  <a:cubicBezTo>
                    <a:pt x="181" y="163"/>
                    <a:pt x="182" y="163"/>
                    <a:pt x="179" y="161"/>
                  </a:cubicBezTo>
                  <a:cubicBezTo>
                    <a:pt x="175" y="159"/>
                    <a:pt x="174" y="161"/>
                    <a:pt x="173" y="157"/>
                  </a:cubicBezTo>
                  <a:cubicBezTo>
                    <a:pt x="173" y="153"/>
                    <a:pt x="175" y="154"/>
                    <a:pt x="172" y="150"/>
                  </a:cubicBezTo>
                  <a:cubicBezTo>
                    <a:pt x="169" y="147"/>
                    <a:pt x="174" y="152"/>
                    <a:pt x="169" y="147"/>
                  </a:cubicBezTo>
                  <a:cubicBezTo>
                    <a:pt x="164" y="142"/>
                    <a:pt x="163" y="146"/>
                    <a:pt x="164" y="142"/>
                  </a:cubicBezTo>
                  <a:cubicBezTo>
                    <a:pt x="166" y="137"/>
                    <a:pt x="167" y="140"/>
                    <a:pt x="167" y="135"/>
                  </a:cubicBezTo>
                  <a:cubicBezTo>
                    <a:pt x="167" y="130"/>
                    <a:pt x="175" y="137"/>
                    <a:pt x="170" y="127"/>
                  </a:cubicBezTo>
                  <a:cubicBezTo>
                    <a:pt x="166" y="116"/>
                    <a:pt x="165" y="119"/>
                    <a:pt x="169" y="111"/>
                  </a:cubicBezTo>
                  <a:cubicBezTo>
                    <a:pt x="173" y="103"/>
                    <a:pt x="179" y="101"/>
                    <a:pt x="180" y="99"/>
                  </a:cubicBezTo>
                  <a:cubicBezTo>
                    <a:pt x="181" y="97"/>
                    <a:pt x="182" y="93"/>
                    <a:pt x="184" y="92"/>
                  </a:cubicBezTo>
                  <a:cubicBezTo>
                    <a:pt x="186" y="90"/>
                    <a:pt x="185" y="89"/>
                    <a:pt x="188" y="90"/>
                  </a:cubicBezTo>
                  <a:cubicBezTo>
                    <a:pt x="192" y="90"/>
                    <a:pt x="197" y="88"/>
                    <a:pt x="199" y="86"/>
                  </a:cubicBezTo>
                  <a:cubicBezTo>
                    <a:pt x="202" y="83"/>
                    <a:pt x="205" y="79"/>
                    <a:pt x="207" y="79"/>
                  </a:cubicBezTo>
                  <a:cubicBezTo>
                    <a:pt x="209" y="78"/>
                    <a:pt x="208" y="79"/>
                    <a:pt x="212" y="78"/>
                  </a:cubicBezTo>
                  <a:cubicBezTo>
                    <a:pt x="215" y="78"/>
                    <a:pt x="216" y="77"/>
                    <a:pt x="219" y="77"/>
                  </a:cubicBezTo>
                  <a:cubicBezTo>
                    <a:pt x="221" y="77"/>
                    <a:pt x="216" y="78"/>
                    <a:pt x="223" y="77"/>
                  </a:cubicBezTo>
                  <a:cubicBezTo>
                    <a:pt x="231" y="75"/>
                    <a:pt x="229" y="75"/>
                    <a:pt x="231" y="75"/>
                  </a:cubicBezTo>
                  <a:cubicBezTo>
                    <a:pt x="232" y="75"/>
                    <a:pt x="232" y="76"/>
                    <a:pt x="235" y="76"/>
                  </a:cubicBezTo>
                  <a:cubicBezTo>
                    <a:pt x="238" y="77"/>
                    <a:pt x="237" y="70"/>
                    <a:pt x="238" y="77"/>
                  </a:cubicBezTo>
                  <a:cubicBezTo>
                    <a:pt x="238" y="83"/>
                    <a:pt x="235" y="86"/>
                    <a:pt x="240" y="87"/>
                  </a:cubicBezTo>
                  <a:cubicBezTo>
                    <a:pt x="245" y="87"/>
                    <a:pt x="240" y="87"/>
                    <a:pt x="245" y="87"/>
                  </a:cubicBezTo>
                  <a:cubicBezTo>
                    <a:pt x="250" y="87"/>
                    <a:pt x="249" y="88"/>
                    <a:pt x="252" y="89"/>
                  </a:cubicBezTo>
                  <a:cubicBezTo>
                    <a:pt x="254" y="90"/>
                    <a:pt x="256" y="92"/>
                    <a:pt x="259" y="92"/>
                  </a:cubicBezTo>
                  <a:cubicBezTo>
                    <a:pt x="263" y="92"/>
                    <a:pt x="258" y="98"/>
                    <a:pt x="263" y="92"/>
                  </a:cubicBezTo>
                  <a:cubicBezTo>
                    <a:pt x="269" y="87"/>
                    <a:pt x="259" y="86"/>
                    <a:pt x="269" y="87"/>
                  </a:cubicBezTo>
                  <a:cubicBezTo>
                    <a:pt x="279" y="87"/>
                    <a:pt x="280" y="90"/>
                    <a:pt x="282" y="89"/>
                  </a:cubicBezTo>
                  <a:cubicBezTo>
                    <a:pt x="283" y="88"/>
                    <a:pt x="284" y="90"/>
                    <a:pt x="288" y="87"/>
                  </a:cubicBezTo>
                  <a:cubicBezTo>
                    <a:pt x="292" y="85"/>
                    <a:pt x="293" y="85"/>
                    <a:pt x="295" y="86"/>
                  </a:cubicBezTo>
                  <a:cubicBezTo>
                    <a:pt x="296" y="87"/>
                    <a:pt x="296" y="91"/>
                    <a:pt x="298" y="87"/>
                  </a:cubicBezTo>
                  <a:cubicBezTo>
                    <a:pt x="300" y="83"/>
                    <a:pt x="303" y="84"/>
                    <a:pt x="298" y="82"/>
                  </a:cubicBezTo>
                  <a:cubicBezTo>
                    <a:pt x="293" y="79"/>
                    <a:pt x="291" y="82"/>
                    <a:pt x="290" y="79"/>
                  </a:cubicBezTo>
                  <a:cubicBezTo>
                    <a:pt x="289" y="75"/>
                    <a:pt x="295" y="76"/>
                    <a:pt x="289" y="75"/>
                  </a:cubicBezTo>
                  <a:cubicBezTo>
                    <a:pt x="284" y="75"/>
                    <a:pt x="285" y="75"/>
                    <a:pt x="281" y="73"/>
                  </a:cubicBezTo>
                  <a:cubicBezTo>
                    <a:pt x="277" y="72"/>
                    <a:pt x="274" y="77"/>
                    <a:pt x="272" y="73"/>
                  </a:cubicBezTo>
                  <a:cubicBezTo>
                    <a:pt x="271" y="69"/>
                    <a:pt x="264" y="76"/>
                    <a:pt x="271" y="69"/>
                  </a:cubicBezTo>
                  <a:cubicBezTo>
                    <a:pt x="278" y="63"/>
                    <a:pt x="275" y="60"/>
                    <a:pt x="280" y="62"/>
                  </a:cubicBezTo>
                  <a:cubicBezTo>
                    <a:pt x="285" y="63"/>
                    <a:pt x="283" y="67"/>
                    <a:pt x="286" y="65"/>
                  </a:cubicBezTo>
                  <a:cubicBezTo>
                    <a:pt x="289" y="62"/>
                    <a:pt x="295" y="60"/>
                    <a:pt x="289" y="57"/>
                  </a:cubicBezTo>
                  <a:cubicBezTo>
                    <a:pt x="284" y="53"/>
                    <a:pt x="288" y="54"/>
                    <a:pt x="282" y="52"/>
                  </a:cubicBezTo>
                  <a:cubicBezTo>
                    <a:pt x="277" y="49"/>
                    <a:pt x="271" y="62"/>
                    <a:pt x="269" y="60"/>
                  </a:cubicBezTo>
                  <a:cubicBezTo>
                    <a:pt x="266" y="58"/>
                    <a:pt x="265" y="57"/>
                    <a:pt x="263" y="58"/>
                  </a:cubicBezTo>
                  <a:cubicBezTo>
                    <a:pt x="262" y="59"/>
                    <a:pt x="262" y="63"/>
                    <a:pt x="261" y="67"/>
                  </a:cubicBezTo>
                  <a:cubicBezTo>
                    <a:pt x="261" y="70"/>
                    <a:pt x="264" y="71"/>
                    <a:pt x="259" y="69"/>
                  </a:cubicBezTo>
                  <a:cubicBezTo>
                    <a:pt x="253" y="66"/>
                    <a:pt x="265" y="67"/>
                    <a:pt x="252" y="63"/>
                  </a:cubicBezTo>
                  <a:cubicBezTo>
                    <a:pt x="240" y="58"/>
                    <a:pt x="235" y="59"/>
                    <a:pt x="234" y="61"/>
                  </a:cubicBezTo>
                  <a:cubicBezTo>
                    <a:pt x="232" y="63"/>
                    <a:pt x="229" y="62"/>
                    <a:pt x="228" y="63"/>
                  </a:cubicBezTo>
                  <a:cubicBezTo>
                    <a:pt x="227" y="65"/>
                    <a:pt x="232" y="68"/>
                    <a:pt x="227" y="65"/>
                  </a:cubicBezTo>
                  <a:cubicBezTo>
                    <a:pt x="222" y="62"/>
                    <a:pt x="217" y="66"/>
                    <a:pt x="217" y="66"/>
                  </a:cubicBezTo>
                  <a:cubicBezTo>
                    <a:pt x="217" y="66"/>
                    <a:pt x="215" y="66"/>
                    <a:pt x="213" y="67"/>
                  </a:cubicBezTo>
                  <a:cubicBezTo>
                    <a:pt x="211" y="69"/>
                    <a:pt x="206" y="70"/>
                    <a:pt x="204" y="69"/>
                  </a:cubicBezTo>
                  <a:cubicBezTo>
                    <a:pt x="201" y="69"/>
                    <a:pt x="196" y="70"/>
                    <a:pt x="200" y="64"/>
                  </a:cubicBezTo>
                  <a:cubicBezTo>
                    <a:pt x="205" y="58"/>
                    <a:pt x="202" y="62"/>
                    <a:pt x="209" y="59"/>
                  </a:cubicBezTo>
                  <a:cubicBezTo>
                    <a:pt x="216" y="56"/>
                    <a:pt x="227" y="55"/>
                    <a:pt x="218" y="53"/>
                  </a:cubicBezTo>
                  <a:cubicBezTo>
                    <a:pt x="208" y="51"/>
                    <a:pt x="223" y="51"/>
                    <a:pt x="210" y="45"/>
                  </a:cubicBezTo>
                  <a:cubicBezTo>
                    <a:pt x="198" y="39"/>
                    <a:pt x="197" y="47"/>
                    <a:pt x="198" y="39"/>
                  </a:cubicBezTo>
                  <a:cubicBezTo>
                    <a:pt x="198" y="31"/>
                    <a:pt x="197" y="30"/>
                    <a:pt x="194" y="31"/>
                  </a:cubicBezTo>
                  <a:cubicBezTo>
                    <a:pt x="192" y="31"/>
                    <a:pt x="184" y="33"/>
                    <a:pt x="181" y="33"/>
                  </a:cubicBezTo>
                  <a:cubicBezTo>
                    <a:pt x="178" y="34"/>
                    <a:pt x="182" y="36"/>
                    <a:pt x="176" y="33"/>
                  </a:cubicBezTo>
                  <a:cubicBezTo>
                    <a:pt x="170" y="30"/>
                    <a:pt x="168" y="35"/>
                    <a:pt x="170" y="30"/>
                  </a:cubicBezTo>
                  <a:cubicBezTo>
                    <a:pt x="173" y="24"/>
                    <a:pt x="173" y="24"/>
                    <a:pt x="176" y="21"/>
                  </a:cubicBezTo>
                  <a:cubicBezTo>
                    <a:pt x="180" y="18"/>
                    <a:pt x="179" y="6"/>
                    <a:pt x="188" y="11"/>
                  </a:cubicBezTo>
                  <a:cubicBezTo>
                    <a:pt x="196" y="15"/>
                    <a:pt x="193" y="14"/>
                    <a:pt x="200" y="14"/>
                  </a:cubicBezTo>
                  <a:cubicBezTo>
                    <a:pt x="206" y="15"/>
                    <a:pt x="209" y="13"/>
                    <a:pt x="209" y="12"/>
                  </a:cubicBezTo>
                  <a:cubicBezTo>
                    <a:pt x="209" y="11"/>
                    <a:pt x="202" y="7"/>
                    <a:pt x="202" y="7"/>
                  </a:cubicBezTo>
                  <a:cubicBezTo>
                    <a:pt x="202" y="7"/>
                    <a:pt x="199" y="8"/>
                    <a:pt x="200" y="6"/>
                  </a:cubicBezTo>
                  <a:cubicBezTo>
                    <a:pt x="201" y="5"/>
                    <a:pt x="203" y="3"/>
                    <a:pt x="203" y="3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200" y="0"/>
                    <a:pt x="176" y="0"/>
                    <a:pt x="170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7646701" y="2182614"/>
            <a:ext cx="484928" cy="436364"/>
            <a:chOff x="7646701" y="2182614"/>
            <a:chExt cx="484928" cy="436364"/>
          </a:xfrm>
        </p:grpSpPr>
        <p:sp>
          <p:nvSpPr>
            <p:cNvPr id="47" name="Freeform: Shape 16">
              <a:extLst>
                <a:ext uri="{FF2B5EF4-FFF2-40B4-BE49-F238E27FC236}">
                  <a16:creationId xmlns:a16="http://schemas.microsoft.com/office/drawing/2014/main" id="{C38479CC-A83B-418A-BFFB-43E70CBD8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412" y="2182614"/>
              <a:ext cx="464217" cy="436364"/>
            </a:xfrm>
            <a:custGeom>
              <a:avLst/>
              <a:gdLst>
                <a:gd name="T0" fmla="*/ 360 w 383"/>
                <a:gd name="T1" fmla="*/ 0 h 360"/>
                <a:gd name="T2" fmla="*/ 23 w 383"/>
                <a:gd name="T3" fmla="*/ 0 h 360"/>
                <a:gd name="T4" fmla="*/ 0 w 383"/>
                <a:gd name="T5" fmla="*/ 24 h 360"/>
                <a:gd name="T6" fmla="*/ 0 w 383"/>
                <a:gd name="T7" fmla="*/ 257 h 360"/>
                <a:gd name="T8" fmla="*/ 23 w 383"/>
                <a:gd name="T9" fmla="*/ 281 h 360"/>
                <a:gd name="T10" fmla="*/ 50 w 383"/>
                <a:gd name="T11" fmla="*/ 281 h 360"/>
                <a:gd name="T12" fmla="*/ 50 w 383"/>
                <a:gd name="T13" fmla="*/ 360 h 360"/>
                <a:gd name="T14" fmla="*/ 135 w 383"/>
                <a:gd name="T15" fmla="*/ 281 h 360"/>
                <a:gd name="T16" fmla="*/ 360 w 383"/>
                <a:gd name="T17" fmla="*/ 281 h 360"/>
                <a:gd name="T18" fmla="*/ 383 w 383"/>
                <a:gd name="T19" fmla="*/ 257 h 360"/>
                <a:gd name="T20" fmla="*/ 383 w 383"/>
                <a:gd name="T21" fmla="*/ 24 h 360"/>
                <a:gd name="T22" fmla="*/ 360 w 383"/>
                <a:gd name="T23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3" h="360">
                  <a:moveTo>
                    <a:pt x="360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70"/>
                    <a:pt x="10" y="281"/>
                    <a:pt x="23" y="281"/>
                  </a:cubicBezTo>
                  <a:cubicBezTo>
                    <a:pt x="50" y="281"/>
                    <a:pt x="50" y="281"/>
                    <a:pt x="50" y="281"/>
                  </a:cubicBezTo>
                  <a:cubicBezTo>
                    <a:pt x="50" y="360"/>
                    <a:pt x="50" y="360"/>
                    <a:pt x="50" y="360"/>
                  </a:cubicBezTo>
                  <a:cubicBezTo>
                    <a:pt x="135" y="281"/>
                    <a:pt x="135" y="281"/>
                    <a:pt x="135" y="281"/>
                  </a:cubicBezTo>
                  <a:cubicBezTo>
                    <a:pt x="360" y="281"/>
                    <a:pt x="360" y="281"/>
                    <a:pt x="360" y="281"/>
                  </a:cubicBezTo>
                  <a:cubicBezTo>
                    <a:pt x="373" y="281"/>
                    <a:pt x="383" y="270"/>
                    <a:pt x="383" y="257"/>
                  </a:cubicBezTo>
                  <a:cubicBezTo>
                    <a:pt x="383" y="24"/>
                    <a:pt x="383" y="24"/>
                    <a:pt x="383" y="24"/>
                  </a:cubicBezTo>
                  <a:cubicBezTo>
                    <a:pt x="383" y="11"/>
                    <a:pt x="373" y="0"/>
                    <a:pt x="360" y="0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Freeform: Shape 40">
              <a:extLst>
                <a:ext uri="{FF2B5EF4-FFF2-40B4-BE49-F238E27FC236}">
                  <a16:creationId xmlns:a16="http://schemas.microsoft.com/office/drawing/2014/main" id="{95F0B9D3-95B6-4385-8C99-4B90E449EB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6701" y="2222608"/>
              <a:ext cx="422794" cy="277816"/>
            </a:xfrm>
            <a:custGeom>
              <a:avLst/>
              <a:gdLst>
                <a:gd name="T0" fmla="*/ 332 w 349"/>
                <a:gd name="T1" fmla="*/ 51 h 229"/>
                <a:gd name="T2" fmla="*/ 259 w 349"/>
                <a:gd name="T3" fmla="*/ 0 h 229"/>
                <a:gd name="T4" fmla="*/ 169 w 349"/>
                <a:gd name="T5" fmla="*/ 224 h 229"/>
                <a:gd name="T6" fmla="*/ 269 w 349"/>
                <a:gd name="T7" fmla="*/ 133 h 229"/>
                <a:gd name="T8" fmla="*/ 332 w 349"/>
                <a:gd name="T9" fmla="*/ 51 h 229"/>
                <a:gd name="T10" fmla="*/ 139 w 349"/>
                <a:gd name="T11" fmla="*/ 41 h 229"/>
                <a:gd name="T12" fmla="*/ 154 w 349"/>
                <a:gd name="T13" fmla="*/ 56 h 229"/>
                <a:gd name="T14" fmla="*/ 139 w 349"/>
                <a:gd name="T15" fmla="*/ 71 h 229"/>
                <a:gd name="T16" fmla="*/ 124 w 349"/>
                <a:gd name="T17" fmla="*/ 56 h 229"/>
                <a:gd name="T18" fmla="*/ 139 w 349"/>
                <a:gd name="T19" fmla="*/ 41 h 229"/>
                <a:gd name="T20" fmla="*/ 104 w 349"/>
                <a:gd name="T21" fmla="*/ 101 h 229"/>
                <a:gd name="T22" fmla="*/ 124 w 349"/>
                <a:gd name="T23" fmla="*/ 81 h 229"/>
                <a:gd name="T24" fmla="*/ 144 w 349"/>
                <a:gd name="T25" fmla="*/ 101 h 229"/>
                <a:gd name="T26" fmla="*/ 124 w 349"/>
                <a:gd name="T27" fmla="*/ 121 h 229"/>
                <a:gd name="T28" fmla="*/ 104 w 349"/>
                <a:gd name="T29" fmla="*/ 101 h 229"/>
                <a:gd name="T30" fmla="*/ 138 w 349"/>
                <a:gd name="T31" fmla="*/ 174 h 229"/>
                <a:gd name="T32" fmla="*/ 115 w 349"/>
                <a:gd name="T33" fmla="*/ 151 h 229"/>
                <a:gd name="T34" fmla="*/ 138 w 349"/>
                <a:gd name="T35" fmla="*/ 128 h 229"/>
                <a:gd name="T36" fmla="*/ 161 w 349"/>
                <a:gd name="T37" fmla="*/ 151 h 229"/>
                <a:gd name="T38" fmla="*/ 138 w 349"/>
                <a:gd name="T39" fmla="*/ 174 h 229"/>
                <a:gd name="T40" fmla="*/ 180 w 349"/>
                <a:gd name="T41" fmla="*/ 213 h 229"/>
                <a:gd name="T42" fmla="*/ 155 w 349"/>
                <a:gd name="T43" fmla="*/ 188 h 229"/>
                <a:gd name="T44" fmla="*/ 180 w 349"/>
                <a:gd name="T45" fmla="*/ 163 h 229"/>
                <a:gd name="T46" fmla="*/ 204 w 349"/>
                <a:gd name="T47" fmla="*/ 188 h 229"/>
                <a:gd name="T48" fmla="*/ 180 w 349"/>
                <a:gd name="T49" fmla="*/ 213 h 229"/>
                <a:gd name="T50" fmla="*/ 281 w 349"/>
                <a:gd name="T51" fmla="*/ 98 h 229"/>
                <a:gd name="T52" fmla="*/ 251 w 349"/>
                <a:gd name="T53" fmla="*/ 68 h 229"/>
                <a:gd name="T54" fmla="*/ 281 w 349"/>
                <a:gd name="T55" fmla="*/ 38 h 229"/>
                <a:gd name="T56" fmla="*/ 311 w 349"/>
                <a:gd name="T57" fmla="*/ 68 h 229"/>
                <a:gd name="T58" fmla="*/ 281 w 349"/>
                <a:gd name="T59" fmla="*/ 9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9" h="229">
                  <a:moveTo>
                    <a:pt x="332" y="51"/>
                  </a:moveTo>
                  <a:cubicBezTo>
                    <a:pt x="316" y="6"/>
                    <a:pt x="259" y="0"/>
                    <a:pt x="259" y="0"/>
                  </a:cubicBezTo>
                  <a:cubicBezTo>
                    <a:pt x="0" y="4"/>
                    <a:pt x="102" y="219"/>
                    <a:pt x="169" y="224"/>
                  </a:cubicBezTo>
                  <a:cubicBezTo>
                    <a:pt x="236" y="229"/>
                    <a:pt x="226" y="149"/>
                    <a:pt x="269" y="133"/>
                  </a:cubicBezTo>
                  <a:cubicBezTo>
                    <a:pt x="311" y="116"/>
                    <a:pt x="349" y="96"/>
                    <a:pt x="332" y="51"/>
                  </a:cubicBezTo>
                  <a:close/>
                  <a:moveTo>
                    <a:pt x="139" y="41"/>
                  </a:moveTo>
                  <a:cubicBezTo>
                    <a:pt x="148" y="41"/>
                    <a:pt x="154" y="48"/>
                    <a:pt x="154" y="56"/>
                  </a:cubicBezTo>
                  <a:cubicBezTo>
                    <a:pt x="154" y="64"/>
                    <a:pt x="148" y="71"/>
                    <a:pt x="139" y="71"/>
                  </a:cubicBezTo>
                  <a:cubicBezTo>
                    <a:pt x="131" y="71"/>
                    <a:pt x="124" y="64"/>
                    <a:pt x="124" y="56"/>
                  </a:cubicBezTo>
                  <a:cubicBezTo>
                    <a:pt x="124" y="48"/>
                    <a:pt x="131" y="41"/>
                    <a:pt x="139" y="41"/>
                  </a:cubicBezTo>
                  <a:close/>
                  <a:moveTo>
                    <a:pt x="104" y="101"/>
                  </a:moveTo>
                  <a:cubicBezTo>
                    <a:pt x="104" y="90"/>
                    <a:pt x="113" y="81"/>
                    <a:pt x="124" y="81"/>
                  </a:cubicBezTo>
                  <a:cubicBezTo>
                    <a:pt x="135" y="81"/>
                    <a:pt x="144" y="90"/>
                    <a:pt x="144" y="101"/>
                  </a:cubicBezTo>
                  <a:cubicBezTo>
                    <a:pt x="144" y="112"/>
                    <a:pt x="135" y="121"/>
                    <a:pt x="124" y="121"/>
                  </a:cubicBezTo>
                  <a:cubicBezTo>
                    <a:pt x="113" y="121"/>
                    <a:pt x="104" y="112"/>
                    <a:pt x="104" y="101"/>
                  </a:cubicBezTo>
                  <a:close/>
                  <a:moveTo>
                    <a:pt x="138" y="174"/>
                  </a:moveTo>
                  <a:cubicBezTo>
                    <a:pt x="126" y="174"/>
                    <a:pt x="115" y="163"/>
                    <a:pt x="115" y="151"/>
                  </a:cubicBezTo>
                  <a:cubicBezTo>
                    <a:pt x="115" y="138"/>
                    <a:pt x="126" y="128"/>
                    <a:pt x="138" y="128"/>
                  </a:cubicBezTo>
                  <a:cubicBezTo>
                    <a:pt x="151" y="128"/>
                    <a:pt x="161" y="138"/>
                    <a:pt x="161" y="151"/>
                  </a:cubicBezTo>
                  <a:cubicBezTo>
                    <a:pt x="161" y="163"/>
                    <a:pt x="151" y="174"/>
                    <a:pt x="138" y="174"/>
                  </a:cubicBezTo>
                  <a:close/>
                  <a:moveTo>
                    <a:pt x="180" y="213"/>
                  </a:moveTo>
                  <a:cubicBezTo>
                    <a:pt x="166" y="213"/>
                    <a:pt x="155" y="202"/>
                    <a:pt x="155" y="188"/>
                  </a:cubicBezTo>
                  <a:cubicBezTo>
                    <a:pt x="155" y="174"/>
                    <a:pt x="166" y="163"/>
                    <a:pt x="180" y="163"/>
                  </a:cubicBezTo>
                  <a:cubicBezTo>
                    <a:pt x="193" y="163"/>
                    <a:pt x="204" y="174"/>
                    <a:pt x="204" y="188"/>
                  </a:cubicBezTo>
                  <a:cubicBezTo>
                    <a:pt x="204" y="202"/>
                    <a:pt x="193" y="213"/>
                    <a:pt x="180" y="213"/>
                  </a:cubicBezTo>
                  <a:close/>
                  <a:moveTo>
                    <a:pt x="281" y="98"/>
                  </a:moveTo>
                  <a:cubicBezTo>
                    <a:pt x="265" y="98"/>
                    <a:pt x="251" y="84"/>
                    <a:pt x="251" y="68"/>
                  </a:cubicBezTo>
                  <a:cubicBezTo>
                    <a:pt x="251" y="51"/>
                    <a:pt x="265" y="38"/>
                    <a:pt x="281" y="38"/>
                  </a:cubicBezTo>
                  <a:cubicBezTo>
                    <a:pt x="298" y="38"/>
                    <a:pt x="311" y="51"/>
                    <a:pt x="311" y="68"/>
                  </a:cubicBezTo>
                  <a:cubicBezTo>
                    <a:pt x="311" y="84"/>
                    <a:pt x="298" y="98"/>
                    <a:pt x="281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4892109" y="2149048"/>
            <a:ext cx="494927" cy="437078"/>
            <a:chOff x="4892109" y="2149048"/>
            <a:chExt cx="494927" cy="437078"/>
          </a:xfrm>
        </p:grpSpPr>
        <p:sp>
          <p:nvSpPr>
            <p:cNvPr id="45" name="Freeform: Shape 14">
              <a:extLst>
                <a:ext uri="{FF2B5EF4-FFF2-40B4-BE49-F238E27FC236}">
                  <a16:creationId xmlns:a16="http://schemas.microsoft.com/office/drawing/2014/main" id="{5BE16852-E490-4D1E-894B-E7FF8D319D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2105" y="2149048"/>
              <a:ext cx="464931" cy="437078"/>
            </a:xfrm>
            <a:custGeom>
              <a:avLst/>
              <a:gdLst>
                <a:gd name="T0" fmla="*/ 24 w 384"/>
                <a:gd name="T1" fmla="*/ 0 h 361"/>
                <a:gd name="T2" fmla="*/ 361 w 384"/>
                <a:gd name="T3" fmla="*/ 0 h 361"/>
                <a:gd name="T4" fmla="*/ 384 w 384"/>
                <a:gd name="T5" fmla="*/ 24 h 361"/>
                <a:gd name="T6" fmla="*/ 384 w 384"/>
                <a:gd name="T7" fmla="*/ 258 h 361"/>
                <a:gd name="T8" fmla="*/ 361 w 384"/>
                <a:gd name="T9" fmla="*/ 281 h 361"/>
                <a:gd name="T10" fmla="*/ 333 w 384"/>
                <a:gd name="T11" fmla="*/ 281 h 361"/>
                <a:gd name="T12" fmla="*/ 333 w 384"/>
                <a:gd name="T13" fmla="*/ 361 h 361"/>
                <a:gd name="T14" fmla="*/ 248 w 384"/>
                <a:gd name="T15" fmla="*/ 281 h 361"/>
                <a:gd name="T16" fmla="*/ 24 w 384"/>
                <a:gd name="T17" fmla="*/ 281 h 361"/>
                <a:gd name="T18" fmla="*/ 0 w 384"/>
                <a:gd name="T19" fmla="*/ 258 h 361"/>
                <a:gd name="T20" fmla="*/ 0 w 384"/>
                <a:gd name="T21" fmla="*/ 24 h 361"/>
                <a:gd name="T22" fmla="*/ 24 w 384"/>
                <a:gd name="T23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361">
                  <a:moveTo>
                    <a:pt x="24" y="0"/>
                  </a:moveTo>
                  <a:cubicBezTo>
                    <a:pt x="361" y="0"/>
                    <a:pt x="361" y="0"/>
                    <a:pt x="361" y="0"/>
                  </a:cubicBezTo>
                  <a:cubicBezTo>
                    <a:pt x="374" y="0"/>
                    <a:pt x="384" y="11"/>
                    <a:pt x="384" y="24"/>
                  </a:cubicBezTo>
                  <a:cubicBezTo>
                    <a:pt x="384" y="258"/>
                    <a:pt x="384" y="258"/>
                    <a:pt x="384" y="258"/>
                  </a:cubicBezTo>
                  <a:cubicBezTo>
                    <a:pt x="384" y="271"/>
                    <a:pt x="374" y="281"/>
                    <a:pt x="361" y="281"/>
                  </a:cubicBezTo>
                  <a:cubicBezTo>
                    <a:pt x="333" y="281"/>
                    <a:pt x="333" y="281"/>
                    <a:pt x="333" y="281"/>
                  </a:cubicBezTo>
                  <a:cubicBezTo>
                    <a:pt x="333" y="361"/>
                    <a:pt x="333" y="361"/>
                    <a:pt x="333" y="361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24" y="281"/>
                    <a:pt x="24" y="281"/>
                    <a:pt x="24" y="281"/>
                  </a:cubicBezTo>
                  <a:cubicBezTo>
                    <a:pt x="11" y="281"/>
                    <a:pt x="0" y="271"/>
                    <a:pt x="0" y="258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72" name="Freeform: Shape 41">
              <a:extLst>
                <a:ext uri="{FF2B5EF4-FFF2-40B4-BE49-F238E27FC236}">
                  <a16:creationId xmlns:a16="http://schemas.microsoft.com/office/drawing/2014/main" id="{D609F20C-A41D-47A4-AEF8-85C4C5A42B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109" y="2192613"/>
              <a:ext cx="421366" cy="277102"/>
            </a:xfrm>
            <a:custGeom>
              <a:avLst/>
              <a:gdLst>
                <a:gd name="T0" fmla="*/ 332 w 348"/>
                <a:gd name="T1" fmla="*/ 50 h 229"/>
                <a:gd name="T2" fmla="*/ 258 w 348"/>
                <a:gd name="T3" fmla="*/ 0 h 229"/>
                <a:gd name="T4" fmla="*/ 169 w 348"/>
                <a:gd name="T5" fmla="*/ 224 h 229"/>
                <a:gd name="T6" fmla="*/ 268 w 348"/>
                <a:gd name="T7" fmla="*/ 132 h 229"/>
                <a:gd name="T8" fmla="*/ 332 w 348"/>
                <a:gd name="T9" fmla="*/ 50 h 229"/>
                <a:gd name="T10" fmla="*/ 139 w 348"/>
                <a:gd name="T11" fmla="*/ 40 h 229"/>
                <a:gd name="T12" fmla="*/ 154 w 348"/>
                <a:gd name="T13" fmla="*/ 55 h 229"/>
                <a:gd name="T14" fmla="*/ 139 w 348"/>
                <a:gd name="T15" fmla="*/ 71 h 229"/>
                <a:gd name="T16" fmla="*/ 124 w 348"/>
                <a:gd name="T17" fmla="*/ 55 h 229"/>
                <a:gd name="T18" fmla="*/ 139 w 348"/>
                <a:gd name="T19" fmla="*/ 40 h 229"/>
                <a:gd name="T20" fmla="*/ 104 w 348"/>
                <a:gd name="T21" fmla="*/ 100 h 229"/>
                <a:gd name="T22" fmla="*/ 124 w 348"/>
                <a:gd name="T23" fmla="*/ 80 h 229"/>
                <a:gd name="T24" fmla="*/ 144 w 348"/>
                <a:gd name="T25" fmla="*/ 100 h 229"/>
                <a:gd name="T26" fmla="*/ 124 w 348"/>
                <a:gd name="T27" fmla="*/ 121 h 229"/>
                <a:gd name="T28" fmla="*/ 104 w 348"/>
                <a:gd name="T29" fmla="*/ 100 h 229"/>
                <a:gd name="T30" fmla="*/ 138 w 348"/>
                <a:gd name="T31" fmla="*/ 173 h 229"/>
                <a:gd name="T32" fmla="*/ 115 w 348"/>
                <a:gd name="T33" fmla="*/ 150 h 229"/>
                <a:gd name="T34" fmla="*/ 138 w 348"/>
                <a:gd name="T35" fmla="*/ 127 h 229"/>
                <a:gd name="T36" fmla="*/ 161 w 348"/>
                <a:gd name="T37" fmla="*/ 150 h 229"/>
                <a:gd name="T38" fmla="*/ 138 w 348"/>
                <a:gd name="T39" fmla="*/ 173 h 229"/>
                <a:gd name="T40" fmla="*/ 179 w 348"/>
                <a:gd name="T41" fmla="*/ 213 h 229"/>
                <a:gd name="T42" fmla="*/ 155 w 348"/>
                <a:gd name="T43" fmla="*/ 188 h 229"/>
                <a:gd name="T44" fmla="*/ 179 w 348"/>
                <a:gd name="T45" fmla="*/ 163 h 229"/>
                <a:gd name="T46" fmla="*/ 204 w 348"/>
                <a:gd name="T47" fmla="*/ 188 h 229"/>
                <a:gd name="T48" fmla="*/ 179 w 348"/>
                <a:gd name="T49" fmla="*/ 213 h 229"/>
                <a:gd name="T50" fmla="*/ 281 w 348"/>
                <a:gd name="T51" fmla="*/ 97 h 229"/>
                <a:gd name="T52" fmla="*/ 251 w 348"/>
                <a:gd name="T53" fmla="*/ 67 h 229"/>
                <a:gd name="T54" fmla="*/ 281 w 348"/>
                <a:gd name="T55" fmla="*/ 37 h 229"/>
                <a:gd name="T56" fmla="*/ 311 w 348"/>
                <a:gd name="T57" fmla="*/ 67 h 229"/>
                <a:gd name="T58" fmla="*/ 281 w 348"/>
                <a:gd name="T59" fmla="*/ 9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8" h="229">
                  <a:moveTo>
                    <a:pt x="332" y="50"/>
                  </a:moveTo>
                  <a:cubicBezTo>
                    <a:pt x="316" y="5"/>
                    <a:pt x="258" y="0"/>
                    <a:pt x="258" y="0"/>
                  </a:cubicBezTo>
                  <a:cubicBezTo>
                    <a:pt x="0" y="3"/>
                    <a:pt x="102" y="219"/>
                    <a:pt x="169" y="224"/>
                  </a:cubicBezTo>
                  <a:cubicBezTo>
                    <a:pt x="236" y="229"/>
                    <a:pt x="226" y="149"/>
                    <a:pt x="268" y="132"/>
                  </a:cubicBezTo>
                  <a:cubicBezTo>
                    <a:pt x="311" y="115"/>
                    <a:pt x="348" y="95"/>
                    <a:pt x="332" y="50"/>
                  </a:cubicBezTo>
                  <a:close/>
                  <a:moveTo>
                    <a:pt x="139" y="40"/>
                  </a:moveTo>
                  <a:cubicBezTo>
                    <a:pt x="147" y="40"/>
                    <a:pt x="154" y="47"/>
                    <a:pt x="154" y="55"/>
                  </a:cubicBezTo>
                  <a:cubicBezTo>
                    <a:pt x="154" y="64"/>
                    <a:pt x="147" y="71"/>
                    <a:pt x="139" y="71"/>
                  </a:cubicBezTo>
                  <a:cubicBezTo>
                    <a:pt x="131" y="71"/>
                    <a:pt x="124" y="64"/>
                    <a:pt x="124" y="55"/>
                  </a:cubicBezTo>
                  <a:cubicBezTo>
                    <a:pt x="124" y="47"/>
                    <a:pt x="131" y="40"/>
                    <a:pt x="139" y="40"/>
                  </a:cubicBezTo>
                  <a:close/>
                  <a:moveTo>
                    <a:pt x="104" y="100"/>
                  </a:moveTo>
                  <a:cubicBezTo>
                    <a:pt x="104" y="89"/>
                    <a:pt x="113" y="80"/>
                    <a:pt x="124" y="80"/>
                  </a:cubicBezTo>
                  <a:cubicBezTo>
                    <a:pt x="135" y="80"/>
                    <a:pt x="144" y="89"/>
                    <a:pt x="144" y="100"/>
                  </a:cubicBezTo>
                  <a:cubicBezTo>
                    <a:pt x="144" y="112"/>
                    <a:pt x="135" y="121"/>
                    <a:pt x="124" y="121"/>
                  </a:cubicBezTo>
                  <a:cubicBezTo>
                    <a:pt x="113" y="121"/>
                    <a:pt x="104" y="112"/>
                    <a:pt x="104" y="100"/>
                  </a:cubicBezTo>
                  <a:close/>
                  <a:moveTo>
                    <a:pt x="138" y="173"/>
                  </a:moveTo>
                  <a:cubicBezTo>
                    <a:pt x="126" y="173"/>
                    <a:pt x="115" y="163"/>
                    <a:pt x="115" y="150"/>
                  </a:cubicBezTo>
                  <a:cubicBezTo>
                    <a:pt x="115" y="137"/>
                    <a:pt x="126" y="127"/>
                    <a:pt x="138" y="127"/>
                  </a:cubicBezTo>
                  <a:cubicBezTo>
                    <a:pt x="151" y="127"/>
                    <a:pt x="161" y="137"/>
                    <a:pt x="161" y="150"/>
                  </a:cubicBezTo>
                  <a:cubicBezTo>
                    <a:pt x="161" y="163"/>
                    <a:pt x="151" y="173"/>
                    <a:pt x="138" y="173"/>
                  </a:cubicBezTo>
                  <a:close/>
                  <a:moveTo>
                    <a:pt x="179" y="213"/>
                  </a:moveTo>
                  <a:cubicBezTo>
                    <a:pt x="166" y="213"/>
                    <a:pt x="155" y="201"/>
                    <a:pt x="155" y="188"/>
                  </a:cubicBezTo>
                  <a:cubicBezTo>
                    <a:pt x="155" y="174"/>
                    <a:pt x="166" y="163"/>
                    <a:pt x="179" y="163"/>
                  </a:cubicBezTo>
                  <a:cubicBezTo>
                    <a:pt x="193" y="163"/>
                    <a:pt x="204" y="174"/>
                    <a:pt x="204" y="188"/>
                  </a:cubicBezTo>
                  <a:cubicBezTo>
                    <a:pt x="204" y="201"/>
                    <a:pt x="193" y="213"/>
                    <a:pt x="179" y="213"/>
                  </a:cubicBezTo>
                  <a:close/>
                  <a:moveTo>
                    <a:pt x="281" y="97"/>
                  </a:moveTo>
                  <a:cubicBezTo>
                    <a:pt x="264" y="97"/>
                    <a:pt x="251" y="84"/>
                    <a:pt x="251" y="67"/>
                  </a:cubicBezTo>
                  <a:cubicBezTo>
                    <a:pt x="251" y="50"/>
                    <a:pt x="264" y="37"/>
                    <a:pt x="281" y="37"/>
                  </a:cubicBezTo>
                  <a:cubicBezTo>
                    <a:pt x="298" y="37"/>
                    <a:pt x="311" y="50"/>
                    <a:pt x="311" y="67"/>
                  </a:cubicBezTo>
                  <a:cubicBezTo>
                    <a:pt x="311" y="84"/>
                    <a:pt x="298" y="97"/>
                    <a:pt x="281" y="9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73" name="Freeform: Shape 42">
            <a:extLst>
              <a:ext uri="{FF2B5EF4-FFF2-40B4-BE49-F238E27FC236}">
                <a16:creationId xmlns:a16="http://schemas.microsoft.com/office/drawing/2014/main" id="{F1E6A151-1A1D-4924-B9B6-2688DE404E22}"/>
              </a:ext>
            </a:extLst>
          </p:cNvPr>
          <p:cNvSpPr>
            <a:spLocks/>
          </p:cNvSpPr>
          <p:nvPr/>
        </p:nvSpPr>
        <p:spPr bwMode="auto">
          <a:xfrm>
            <a:off x="5859823" y="3028203"/>
            <a:ext cx="79988" cy="19283"/>
          </a:xfrm>
          <a:custGeom>
            <a:avLst/>
            <a:gdLst>
              <a:gd name="T0" fmla="*/ 66 w 66"/>
              <a:gd name="T1" fmla="*/ 8 h 16"/>
              <a:gd name="T2" fmla="*/ 55 w 66"/>
              <a:gd name="T3" fmla="*/ 16 h 16"/>
              <a:gd name="T4" fmla="*/ 11 w 66"/>
              <a:gd name="T5" fmla="*/ 16 h 16"/>
              <a:gd name="T6" fmla="*/ 0 w 66"/>
              <a:gd name="T7" fmla="*/ 8 h 16"/>
              <a:gd name="T8" fmla="*/ 0 w 66"/>
              <a:gd name="T9" fmla="*/ 8 h 16"/>
              <a:gd name="T10" fmla="*/ 11 w 66"/>
              <a:gd name="T11" fmla="*/ 0 h 16"/>
              <a:gd name="T12" fmla="*/ 55 w 66"/>
              <a:gd name="T13" fmla="*/ 0 h 16"/>
              <a:gd name="T14" fmla="*/ 66 w 66"/>
              <a:gd name="T15" fmla="*/ 8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6" h="16">
                <a:moveTo>
                  <a:pt x="66" y="8"/>
                </a:moveTo>
                <a:cubicBezTo>
                  <a:pt x="66" y="12"/>
                  <a:pt x="61" y="16"/>
                  <a:pt x="55" y="16"/>
                </a:cubicBezTo>
                <a:cubicBezTo>
                  <a:pt x="11" y="16"/>
                  <a:pt x="11" y="16"/>
                  <a:pt x="11" y="16"/>
                </a:cubicBezTo>
                <a:cubicBezTo>
                  <a:pt x="5" y="16"/>
                  <a:pt x="0" y="12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5" y="0"/>
                  <a:pt x="11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61" y="0"/>
                  <a:pt x="66" y="3"/>
                  <a:pt x="66" y="8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105" name="组合 104"/>
          <p:cNvGrpSpPr/>
          <p:nvPr/>
        </p:nvGrpSpPr>
        <p:grpSpPr>
          <a:xfrm>
            <a:off x="5859823" y="3048915"/>
            <a:ext cx="1182682" cy="873442"/>
            <a:chOff x="5859823" y="3048915"/>
            <a:chExt cx="1182682" cy="873442"/>
          </a:xfrm>
        </p:grpSpPr>
        <p:sp>
          <p:nvSpPr>
            <p:cNvPr id="55" name="Freeform: Shape 24">
              <a:extLst>
                <a:ext uri="{FF2B5EF4-FFF2-40B4-BE49-F238E27FC236}">
                  <a16:creationId xmlns:a16="http://schemas.microsoft.com/office/drawing/2014/main" id="{28415819-469B-42E8-ACB3-4A24B0F04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3336" y="3182466"/>
              <a:ext cx="789169" cy="739891"/>
            </a:xfrm>
            <a:custGeom>
              <a:avLst/>
              <a:gdLst>
                <a:gd name="T0" fmla="*/ 611 w 651"/>
                <a:gd name="T1" fmla="*/ 0 h 611"/>
                <a:gd name="T2" fmla="*/ 40 w 651"/>
                <a:gd name="T3" fmla="*/ 0 h 611"/>
                <a:gd name="T4" fmla="*/ 0 w 651"/>
                <a:gd name="T5" fmla="*/ 40 h 611"/>
                <a:gd name="T6" fmla="*/ 0 w 651"/>
                <a:gd name="T7" fmla="*/ 436 h 611"/>
                <a:gd name="T8" fmla="*/ 40 w 651"/>
                <a:gd name="T9" fmla="*/ 477 h 611"/>
                <a:gd name="T10" fmla="*/ 86 w 651"/>
                <a:gd name="T11" fmla="*/ 477 h 611"/>
                <a:gd name="T12" fmla="*/ 86 w 651"/>
                <a:gd name="T13" fmla="*/ 611 h 611"/>
                <a:gd name="T14" fmla="*/ 230 w 651"/>
                <a:gd name="T15" fmla="*/ 477 h 611"/>
                <a:gd name="T16" fmla="*/ 611 w 651"/>
                <a:gd name="T17" fmla="*/ 477 h 611"/>
                <a:gd name="T18" fmla="*/ 651 w 651"/>
                <a:gd name="T19" fmla="*/ 436 h 611"/>
                <a:gd name="T20" fmla="*/ 651 w 651"/>
                <a:gd name="T21" fmla="*/ 40 h 611"/>
                <a:gd name="T22" fmla="*/ 611 w 651"/>
                <a:gd name="T23" fmla="*/ 0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1" h="611">
                  <a:moveTo>
                    <a:pt x="611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436"/>
                    <a:pt x="0" y="436"/>
                    <a:pt x="0" y="436"/>
                  </a:cubicBezTo>
                  <a:cubicBezTo>
                    <a:pt x="0" y="459"/>
                    <a:pt x="18" y="477"/>
                    <a:pt x="40" y="477"/>
                  </a:cubicBezTo>
                  <a:cubicBezTo>
                    <a:pt x="86" y="477"/>
                    <a:pt x="86" y="477"/>
                    <a:pt x="86" y="477"/>
                  </a:cubicBezTo>
                  <a:cubicBezTo>
                    <a:pt x="86" y="611"/>
                    <a:pt x="86" y="611"/>
                    <a:pt x="86" y="611"/>
                  </a:cubicBezTo>
                  <a:cubicBezTo>
                    <a:pt x="230" y="477"/>
                    <a:pt x="230" y="477"/>
                    <a:pt x="230" y="477"/>
                  </a:cubicBezTo>
                  <a:cubicBezTo>
                    <a:pt x="611" y="477"/>
                    <a:pt x="611" y="477"/>
                    <a:pt x="611" y="477"/>
                  </a:cubicBezTo>
                  <a:cubicBezTo>
                    <a:pt x="633" y="477"/>
                    <a:pt x="651" y="459"/>
                    <a:pt x="651" y="436"/>
                  </a:cubicBezTo>
                  <a:cubicBezTo>
                    <a:pt x="651" y="40"/>
                    <a:pt x="651" y="40"/>
                    <a:pt x="651" y="40"/>
                  </a:cubicBezTo>
                  <a:cubicBezTo>
                    <a:pt x="651" y="18"/>
                    <a:pt x="633" y="0"/>
                    <a:pt x="611" y="0"/>
                  </a:cubicBez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Freeform: Shape 25">
              <a:extLst>
                <a:ext uri="{FF2B5EF4-FFF2-40B4-BE49-F238E27FC236}">
                  <a16:creationId xmlns:a16="http://schemas.microsoft.com/office/drawing/2014/main" id="{BDECAF40-3380-43BC-BFE9-BA15D50DA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6176" y="3271739"/>
              <a:ext cx="494212" cy="221396"/>
            </a:xfrm>
            <a:custGeom>
              <a:avLst/>
              <a:gdLst>
                <a:gd name="T0" fmla="*/ 345 w 692"/>
                <a:gd name="T1" fmla="*/ 310 h 310"/>
                <a:gd name="T2" fmla="*/ 0 w 692"/>
                <a:gd name="T3" fmla="*/ 156 h 310"/>
                <a:gd name="T4" fmla="*/ 353 w 692"/>
                <a:gd name="T5" fmla="*/ 0 h 310"/>
                <a:gd name="T6" fmla="*/ 692 w 692"/>
                <a:gd name="T7" fmla="*/ 151 h 310"/>
                <a:gd name="T8" fmla="*/ 345 w 692"/>
                <a:gd name="T9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2" h="310">
                  <a:moveTo>
                    <a:pt x="345" y="310"/>
                  </a:moveTo>
                  <a:lnTo>
                    <a:pt x="0" y="156"/>
                  </a:lnTo>
                  <a:lnTo>
                    <a:pt x="353" y="0"/>
                  </a:lnTo>
                  <a:lnTo>
                    <a:pt x="692" y="151"/>
                  </a:lnTo>
                  <a:lnTo>
                    <a:pt x="345" y="31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Rectangle 26">
              <a:extLst>
                <a:ext uri="{FF2B5EF4-FFF2-40B4-BE49-F238E27FC236}">
                  <a16:creationId xmlns:a16="http://schemas.microsoft.com/office/drawing/2014/main" id="{720A997B-314C-48B4-B7CC-72BB3BBDD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1106" y="3376009"/>
              <a:ext cx="14998" cy="16354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Oval 27">
              <a:extLst>
                <a:ext uri="{FF2B5EF4-FFF2-40B4-BE49-F238E27FC236}">
                  <a16:creationId xmlns:a16="http://schemas.microsoft.com/office/drawing/2014/main" id="{0C682E72-971E-4036-9BB2-D3B8B2150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4680" y="3520274"/>
              <a:ext cx="47850" cy="49278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Freeform: Shape 28">
              <a:extLst>
                <a:ext uri="{FF2B5EF4-FFF2-40B4-BE49-F238E27FC236}">
                  <a16:creationId xmlns:a16="http://schemas.microsoft.com/office/drawing/2014/main" id="{7372D6F4-183A-4423-9B3F-136E1EDF1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8252" y="3546698"/>
              <a:ext cx="34995" cy="109270"/>
            </a:xfrm>
            <a:custGeom>
              <a:avLst/>
              <a:gdLst>
                <a:gd name="T0" fmla="*/ 16 w 29"/>
                <a:gd name="T1" fmla="*/ 5 h 90"/>
                <a:gd name="T2" fmla="*/ 6 w 29"/>
                <a:gd name="T3" fmla="*/ 90 h 90"/>
                <a:gd name="T4" fmla="*/ 29 w 29"/>
                <a:gd name="T5" fmla="*/ 90 h 90"/>
                <a:gd name="T6" fmla="*/ 29 w 29"/>
                <a:gd name="T7" fmla="*/ 0 h 90"/>
                <a:gd name="T8" fmla="*/ 16 w 29"/>
                <a:gd name="T9" fmla="*/ 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90">
                  <a:moveTo>
                    <a:pt x="16" y="5"/>
                  </a:moveTo>
                  <a:cubicBezTo>
                    <a:pt x="16" y="5"/>
                    <a:pt x="0" y="38"/>
                    <a:pt x="6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16" y="7"/>
                    <a:pt x="16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Freeform: Shape 29">
              <a:extLst>
                <a:ext uri="{FF2B5EF4-FFF2-40B4-BE49-F238E27FC236}">
                  <a16:creationId xmlns:a16="http://schemas.microsoft.com/office/drawing/2014/main" id="{754F9833-3546-4957-8C7B-B28FDFD7C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4677" y="3546698"/>
              <a:ext cx="36423" cy="109270"/>
            </a:xfrm>
            <a:custGeom>
              <a:avLst/>
              <a:gdLst>
                <a:gd name="T0" fmla="*/ 14 w 30"/>
                <a:gd name="T1" fmla="*/ 5 h 90"/>
                <a:gd name="T2" fmla="*/ 24 w 30"/>
                <a:gd name="T3" fmla="*/ 90 h 90"/>
                <a:gd name="T4" fmla="*/ 0 w 30"/>
                <a:gd name="T5" fmla="*/ 90 h 90"/>
                <a:gd name="T6" fmla="*/ 0 w 30"/>
                <a:gd name="T7" fmla="*/ 0 h 90"/>
                <a:gd name="T8" fmla="*/ 14 w 30"/>
                <a:gd name="T9" fmla="*/ 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90">
                  <a:moveTo>
                    <a:pt x="14" y="5"/>
                  </a:moveTo>
                  <a:cubicBezTo>
                    <a:pt x="14" y="5"/>
                    <a:pt x="30" y="38"/>
                    <a:pt x="24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4" y="7"/>
                    <a:pt x="14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Freeform: Shape 30">
              <a:extLst>
                <a:ext uri="{FF2B5EF4-FFF2-40B4-BE49-F238E27FC236}">
                  <a16:creationId xmlns:a16="http://schemas.microsoft.com/office/drawing/2014/main" id="{37B310F8-138E-4653-B067-D4E3468D2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4733" y="3448856"/>
              <a:ext cx="287100" cy="214254"/>
            </a:xfrm>
            <a:custGeom>
              <a:avLst/>
              <a:gdLst>
                <a:gd name="T0" fmla="*/ 237 w 237"/>
                <a:gd name="T1" fmla="*/ 0 h 177"/>
                <a:gd name="T2" fmla="*/ 118 w 237"/>
                <a:gd name="T3" fmla="*/ 56 h 177"/>
                <a:gd name="T4" fmla="*/ 0 w 237"/>
                <a:gd name="T5" fmla="*/ 0 h 177"/>
                <a:gd name="T6" fmla="*/ 0 w 237"/>
                <a:gd name="T7" fmla="*/ 136 h 177"/>
                <a:gd name="T8" fmla="*/ 115 w 237"/>
                <a:gd name="T9" fmla="*/ 177 h 177"/>
                <a:gd name="T10" fmla="*/ 115 w 237"/>
                <a:gd name="T11" fmla="*/ 177 h 177"/>
                <a:gd name="T12" fmla="*/ 118 w 237"/>
                <a:gd name="T13" fmla="*/ 177 h 177"/>
                <a:gd name="T14" fmla="*/ 122 w 237"/>
                <a:gd name="T15" fmla="*/ 177 h 177"/>
                <a:gd name="T16" fmla="*/ 122 w 237"/>
                <a:gd name="T17" fmla="*/ 177 h 177"/>
                <a:gd name="T18" fmla="*/ 237 w 237"/>
                <a:gd name="T19" fmla="*/ 136 h 177"/>
                <a:gd name="T20" fmla="*/ 237 w 237"/>
                <a:gd name="T21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7" h="177">
                  <a:moveTo>
                    <a:pt x="237" y="0"/>
                  </a:moveTo>
                  <a:cubicBezTo>
                    <a:pt x="237" y="1"/>
                    <a:pt x="138" y="47"/>
                    <a:pt x="118" y="56"/>
                  </a:cubicBezTo>
                  <a:cubicBezTo>
                    <a:pt x="99" y="47"/>
                    <a:pt x="0" y="1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32" y="170"/>
                    <a:pt x="95" y="176"/>
                    <a:pt x="115" y="177"/>
                  </a:cubicBezTo>
                  <a:cubicBezTo>
                    <a:pt x="115" y="177"/>
                    <a:pt x="115" y="177"/>
                    <a:pt x="115" y="177"/>
                  </a:cubicBezTo>
                  <a:cubicBezTo>
                    <a:pt x="115" y="177"/>
                    <a:pt x="116" y="177"/>
                    <a:pt x="118" y="177"/>
                  </a:cubicBezTo>
                  <a:cubicBezTo>
                    <a:pt x="120" y="177"/>
                    <a:pt x="122" y="177"/>
                    <a:pt x="122" y="177"/>
                  </a:cubicBezTo>
                  <a:cubicBezTo>
                    <a:pt x="122" y="177"/>
                    <a:pt x="122" y="177"/>
                    <a:pt x="122" y="177"/>
                  </a:cubicBezTo>
                  <a:cubicBezTo>
                    <a:pt x="142" y="176"/>
                    <a:pt x="205" y="170"/>
                    <a:pt x="237" y="136"/>
                  </a:cubicBezTo>
                  <a:lnTo>
                    <a:pt x="237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Freeform: Shape 43">
              <a:extLst>
                <a:ext uri="{FF2B5EF4-FFF2-40B4-BE49-F238E27FC236}">
                  <a16:creationId xmlns:a16="http://schemas.microsoft.com/office/drawing/2014/main" id="{23289CBF-06EF-489F-81E3-A2644B758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9823" y="3048915"/>
              <a:ext cx="79988" cy="19283"/>
            </a:xfrm>
            <a:custGeom>
              <a:avLst/>
              <a:gdLst>
                <a:gd name="T0" fmla="*/ 66 w 66"/>
                <a:gd name="T1" fmla="*/ 8 h 16"/>
                <a:gd name="T2" fmla="*/ 55 w 66"/>
                <a:gd name="T3" fmla="*/ 16 h 16"/>
                <a:gd name="T4" fmla="*/ 11 w 66"/>
                <a:gd name="T5" fmla="*/ 16 h 16"/>
                <a:gd name="T6" fmla="*/ 0 w 66"/>
                <a:gd name="T7" fmla="*/ 8 h 16"/>
                <a:gd name="T8" fmla="*/ 0 w 66"/>
                <a:gd name="T9" fmla="*/ 8 h 16"/>
                <a:gd name="T10" fmla="*/ 11 w 66"/>
                <a:gd name="T11" fmla="*/ 0 h 16"/>
                <a:gd name="T12" fmla="*/ 55 w 66"/>
                <a:gd name="T13" fmla="*/ 0 h 16"/>
                <a:gd name="T14" fmla="*/ 66 w 66"/>
                <a:gd name="T15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16">
                  <a:moveTo>
                    <a:pt x="66" y="8"/>
                  </a:moveTo>
                  <a:cubicBezTo>
                    <a:pt x="66" y="12"/>
                    <a:pt x="61" y="16"/>
                    <a:pt x="55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5" y="16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5" y="0"/>
                    <a:pt x="11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1" y="0"/>
                    <a:pt x="66" y="3"/>
                    <a:pt x="6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Freeform: Shape 44">
              <a:extLst>
                <a:ext uri="{FF2B5EF4-FFF2-40B4-BE49-F238E27FC236}">
                  <a16:creationId xmlns:a16="http://schemas.microsoft.com/office/drawing/2014/main" id="{FBBD831A-BA1F-47D9-97A3-2B1B5C74E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5535" y="3069626"/>
              <a:ext cx="48564" cy="19283"/>
            </a:xfrm>
            <a:custGeom>
              <a:avLst/>
              <a:gdLst>
                <a:gd name="T0" fmla="*/ 40 w 40"/>
                <a:gd name="T1" fmla="*/ 8 h 16"/>
                <a:gd name="T2" fmla="*/ 34 w 40"/>
                <a:gd name="T3" fmla="*/ 16 h 16"/>
                <a:gd name="T4" fmla="*/ 7 w 40"/>
                <a:gd name="T5" fmla="*/ 16 h 16"/>
                <a:gd name="T6" fmla="*/ 0 w 40"/>
                <a:gd name="T7" fmla="*/ 8 h 16"/>
                <a:gd name="T8" fmla="*/ 0 w 40"/>
                <a:gd name="T9" fmla="*/ 8 h 16"/>
                <a:gd name="T10" fmla="*/ 7 w 40"/>
                <a:gd name="T11" fmla="*/ 0 h 16"/>
                <a:gd name="T12" fmla="*/ 34 w 40"/>
                <a:gd name="T13" fmla="*/ 0 h 16"/>
                <a:gd name="T14" fmla="*/ 40 w 40"/>
                <a:gd name="T15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16">
                  <a:moveTo>
                    <a:pt x="40" y="8"/>
                  </a:moveTo>
                  <a:cubicBezTo>
                    <a:pt x="40" y="12"/>
                    <a:pt x="37" y="16"/>
                    <a:pt x="34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3" y="16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7" y="0"/>
                    <a:pt x="40" y="3"/>
                    <a:pt x="40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76" name="Freeform: Shape 45">
            <a:extLst>
              <a:ext uri="{FF2B5EF4-FFF2-40B4-BE49-F238E27FC236}">
                <a16:creationId xmlns:a16="http://schemas.microsoft.com/office/drawing/2014/main" id="{4A69BE3D-28EA-4131-B7ED-307D146903E8}"/>
              </a:ext>
            </a:extLst>
          </p:cNvPr>
          <p:cNvSpPr>
            <a:spLocks/>
          </p:cNvSpPr>
          <p:nvPr/>
        </p:nvSpPr>
        <p:spPr bwMode="auto">
          <a:xfrm>
            <a:off x="5729128" y="2720392"/>
            <a:ext cx="339235" cy="304241"/>
          </a:xfrm>
          <a:custGeom>
            <a:avLst/>
            <a:gdLst>
              <a:gd name="T0" fmla="*/ 143 w 280"/>
              <a:gd name="T1" fmla="*/ 0 h 251"/>
              <a:gd name="T2" fmla="*/ 143 w 280"/>
              <a:gd name="T3" fmla="*/ 0 h 251"/>
              <a:gd name="T4" fmla="*/ 140 w 280"/>
              <a:gd name="T5" fmla="*/ 0 h 251"/>
              <a:gd name="T6" fmla="*/ 137 w 280"/>
              <a:gd name="T7" fmla="*/ 0 h 251"/>
              <a:gd name="T8" fmla="*/ 137 w 280"/>
              <a:gd name="T9" fmla="*/ 0 h 251"/>
              <a:gd name="T10" fmla="*/ 70 w 280"/>
              <a:gd name="T11" fmla="*/ 174 h 251"/>
              <a:gd name="T12" fmla="*/ 107 w 280"/>
              <a:gd name="T13" fmla="*/ 251 h 251"/>
              <a:gd name="T14" fmla="*/ 140 w 280"/>
              <a:gd name="T15" fmla="*/ 251 h 251"/>
              <a:gd name="T16" fmla="*/ 145 w 280"/>
              <a:gd name="T17" fmla="*/ 251 h 251"/>
              <a:gd name="T18" fmla="*/ 176 w 280"/>
              <a:gd name="T19" fmla="*/ 251 h 251"/>
              <a:gd name="T20" fmla="*/ 211 w 280"/>
              <a:gd name="T21" fmla="*/ 174 h 251"/>
              <a:gd name="T22" fmla="*/ 143 w 280"/>
              <a:gd name="T23" fmla="*/ 0 h 251"/>
              <a:gd name="T24" fmla="*/ 209 w 280"/>
              <a:gd name="T25" fmla="*/ 127 h 251"/>
              <a:gd name="T26" fmla="*/ 169 w 280"/>
              <a:gd name="T27" fmla="*/ 28 h 251"/>
              <a:gd name="T28" fmla="*/ 209 w 280"/>
              <a:gd name="T29" fmla="*/ 127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80" h="251">
                <a:moveTo>
                  <a:pt x="143" y="0"/>
                </a:moveTo>
                <a:cubicBezTo>
                  <a:pt x="143" y="0"/>
                  <a:pt x="143" y="0"/>
                  <a:pt x="143" y="0"/>
                </a:cubicBezTo>
                <a:cubicBezTo>
                  <a:pt x="143" y="0"/>
                  <a:pt x="141" y="0"/>
                  <a:pt x="140" y="0"/>
                </a:cubicBezTo>
                <a:cubicBezTo>
                  <a:pt x="139" y="0"/>
                  <a:pt x="143" y="0"/>
                  <a:pt x="137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0" y="4"/>
                  <a:pt x="33" y="141"/>
                  <a:pt x="70" y="174"/>
                </a:cubicBezTo>
                <a:cubicBezTo>
                  <a:pt x="108" y="208"/>
                  <a:pt x="107" y="251"/>
                  <a:pt x="107" y="251"/>
                </a:cubicBezTo>
                <a:cubicBezTo>
                  <a:pt x="140" y="251"/>
                  <a:pt x="140" y="251"/>
                  <a:pt x="140" y="251"/>
                </a:cubicBezTo>
                <a:cubicBezTo>
                  <a:pt x="145" y="251"/>
                  <a:pt x="145" y="251"/>
                  <a:pt x="145" y="251"/>
                </a:cubicBezTo>
                <a:cubicBezTo>
                  <a:pt x="176" y="251"/>
                  <a:pt x="176" y="251"/>
                  <a:pt x="176" y="251"/>
                </a:cubicBezTo>
                <a:cubicBezTo>
                  <a:pt x="176" y="251"/>
                  <a:pt x="173" y="208"/>
                  <a:pt x="211" y="174"/>
                </a:cubicBezTo>
                <a:cubicBezTo>
                  <a:pt x="248" y="141"/>
                  <a:pt x="280" y="4"/>
                  <a:pt x="143" y="0"/>
                </a:cubicBezTo>
                <a:close/>
                <a:moveTo>
                  <a:pt x="209" y="127"/>
                </a:moveTo>
                <a:cubicBezTo>
                  <a:pt x="232" y="63"/>
                  <a:pt x="169" y="28"/>
                  <a:pt x="169" y="28"/>
                </a:cubicBezTo>
                <a:cubicBezTo>
                  <a:pt x="263" y="43"/>
                  <a:pt x="209" y="127"/>
                  <a:pt x="209" y="127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117" name="组合 116"/>
          <p:cNvGrpSpPr/>
          <p:nvPr/>
        </p:nvGrpSpPr>
        <p:grpSpPr>
          <a:xfrm>
            <a:off x="6331181" y="2514708"/>
            <a:ext cx="464931" cy="436364"/>
            <a:chOff x="6331181" y="2514708"/>
            <a:chExt cx="464931" cy="436364"/>
          </a:xfrm>
        </p:grpSpPr>
        <p:sp>
          <p:nvSpPr>
            <p:cNvPr id="48" name="Freeform: Shape 17">
              <a:extLst>
                <a:ext uri="{FF2B5EF4-FFF2-40B4-BE49-F238E27FC236}">
                  <a16:creationId xmlns:a16="http://schemas.microsoft.com/office/drawing/2014/main" id="{A9BE3271-692A-4E30-BB70-FB371268C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1181" y="2514708"/>
              <a:ext cx="464931" cy="436364"/>
            </a:xfrm>
            <a:custGeom>
              <a:avLst/>
              <a:gdLst>
                <a:gd name="T0" fmla="*/ 24 w 384"/>
                <a:gd name="T1" fmla="*/ 0 h 360"/>
                <a:gd name="T2" fmla="*/ 360 w 384"/>
                <a:gd name="T3" fmla="*/ 0 h 360"/>
                <a:gd name="T4" fmla="*/ 384 w 384"/>
                <a:gd name="T5" fmla="*/ 24 h 360"/>
                <a:gd name="T6" fmla="*/ 384 w 384"/>
                <a:gd name="T7" fmla="*/ 257 h 360"/>
                <a:gd name="T8" fmla="*/ 360 w 384"/>
                <a:gd name="T9" fmla="*/ 281 h 360"/>
                <a:gd name="T10" fmla="*/ 333 w 384"/>
                <a:gd name="T11" fmla="*/ 281 h 360"/>
                <a:gd name="T12" fmla="*/ 333 w 384"/>
                <a:gd name="T13" fmla="*/ 360 h 360"/>
                <a:gd name="T14" fmla="*/ 248 w 384"/>
                <a:gd name="T15" fmla="*/ 281 h 360"/>
                <a:gd name="T16" fmla="*/ 24 w 384"/>
                <a:gd name="T17" fmla="*/ 281 h 360"/>
                <a:gd name="T18" fmla="*/ 0 w 384"/>
                <a:gd name="T19" fmla="*/ 257 h 360"/>
                <a:gd name="T20" fmla="*/ 0 w 384"/>
                <a:gd name="T21" fmla="*/ 24 h 360"/>
                <a:gd name="T22" fmla="*/ 24 w 384"/>
                <a:gd name="T23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360">
                  <a:moveTo>
                    <a:pt x="24" y="0"/>
                  </a:moveTo>
                  <a:cubicBezTo>
                    <a:pt x="360" y="0"/>
                    <a:pt x="360" y="0"/>
                    <a:pt x="360" y="0"/>
                  </a:cubicBezTo>
                  <a:cubicBezTo>
                    <a:pt x="373" y="0"/>
                    <a:pt x="384" y="10"/>
                    <a:pt x="384" y="24"/>
                  </a:cubicBezTo>
                  <a:cubicBezTo>
                    <a:pt x="384" y="257"/>
                    <a:pt x="384" y="257"/>
                    <a:pt x="384" y="257"/>
                  </a:cubicBezTo>
                  <a:cubicBezTo>
                    <a:pt x="384" y="270"/>
                    <a:pt x="373" y="281"/>
                    <a:pt x="360" y="281"/>
                  </a:cubicBezTo>
                  <a:cubicBezTo>
                    <a:pt x="333" y="281"/>
                    <a:pt x="333" y="281"/>
                    <a:pt x="333" y="281"/>
                  </a:cubicBezTo>
                  <a:cubicBezTo>
                    <a:pt x="333" y="360"/>
                    <a:pt x="333" y="360"/>
                    <a:pt x="333" y="360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24" y="281"/>
                    <a:pt x="24" y="281"/>
                    <a:pt x="24" y="281"/>
                  </a:cubicBezTo>
                  <a:cubicBezTo>
                    <a:pt x="10" y="281"/>
                    <a:pt x="0" y="270"/>
                    <a:pt x="0" y="25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0" y="0"/>
                    <a:pt x="24" y="0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Freeform: Shape 50">
              <a:extLst>
                <a:ext uri="{FF2B5EF4-FFF2-40B4-BE49-F238E27FC236}">
                  <a16:creationId xmlns:a16="http://schemas.microsoft.com/office/drawing/2014/main" id="{7F0D61B6-FECC-4F84-AB91-8E1FA385A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6876" y="2554702"/>
              <a:ext cx="197828" cy="198542"/>
            </a:xfrm>
            <a:custGeom>
              <a:avLst/>
              <a:gdLst>
                <a:gd name="T0" fmla="*/ 120 w 163"/>
                <a:gd name="T1" fmla="*/ 8 h 164"/>
                <a:gd name="T2" fmla="*/ 153 w 163"/>
                <a:gd name="T3" fmla="*/ 73 h 164"/>
                <a:gd name="T4" fmla="*/ 72 w 163"/>
                <a:gd name="T5" fmla="*/ 154 h 164"/>
                <a:gd name="T6" fmla="*/ 8 w 163"/>
                <a:gd name="T7" fmla="*/ 122 h 164"/>
                <a:gd name="T8" fmla="*/ 0 w 163"/>
                <a:gd name="T9" fmla="*/ 128 h 164"/>
                <a:gd name="T10" fmla="*/ 72 w 163"/>
                <a:gd name="T11" fmla="*/ 164 h 164"/>
                <a:gd name="T12" fmla="*/ 163 w 163"/>
                <a:gd name="T13" fmla="*/ 73 h 164"/>
                <a:gd name="T14" fmla="*/ 126 w 163"/>
                <a:gd name="T15" fmla="*/ 0 h 164"/>
                <a:gd name="T16" fmla="*/ 120 w 163"/>
                <a:gd name="T17" fmla="*/ 8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164">
                  <a:moveTo>
                    <a:pt x="120" y="8"/>
                  </a:moveTo>
                  <a:cubicBezTo>
                    <a:pt x="140" y="23"/>
                    <a:pt x="153" y="46"/>
                    <a:pt x="153" y="73"/>
                  </a:cubicBezTo>
                  <a:cubicBezTo>
                    <a:pt x="153" y="118"/>
                    <a:pt x="117" y="154"/>
                    <a:pt x="72" y="154"/>
                  </a:cubicBezTo>
                  <a:cubicBezTo>
                    <a:pt x="46" y="154"/>
                    <a:pt x="23" y="141"/>
                    <a:pt x="8" y="122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6" y="150"/>
                    <a:pt x="43" y="164"/>
                    <a:pt x="72" y="164"/>
                  </a:cubicBezTo>
                  <a:cubicBezTo>
                    <a:pt x="123" y="164"/>
                    <a:pt x="163" y="123"/>
                    <a:pt x="163" y="73"/>
                  </a:cubicBezTo>
                  <a:cubicBezTo>
                    <a:pt x="163" y="43"/>
                    <a:pt x="149" y="16"/>
                    <a:pt x="126" y="0"/>
                  </a:cubicBezTo>
                  <a:lnTo>
                    <a:pt x="120" y="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Freeform: Shape 51">
              <a:extLst>
                <a:ext uri="{FF2B5EF4-FFF2-40B4-BE49-F238E27FC236}">
                  <a16:creationId xmlns:a16="http://schemas.microsoft.com/office/drawing/2014/main" id="{1E97C716-5870-4EEE-9C51-1E8729355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8304" y="2556845"/>
              <a:ext cx="175688" cy="175688"/>
            </a:xfrm>
            <a:custGeom>
              <a:avLst/>
              <a:gdLst>
                <a:gd name="T0" fmla="*/ 72 w 145"/>
                <a:gd name="T1" fmla="*/ 0 h 145"/>
                <a:gd name="T2" fmla="*/ 0 w 145"/>
                <a:gd name="T3" fmla="*/ 73 h 145"/>
                <a:gd name="T4" fmla="*/ 72 w 145"/>
                <a:gd name="T5" fmla="*/ 145 h 145"/>
                <a:gd name="T6" fmla="*/ 145 w 145"/>
                <a:gd name="T7" fmla="*/ 73 h 145"/>
                <a:gd name="T8" fmla="*/ 72 w 145"/>
                <a:gd name="T9" fmla="*/ 0 h 145"/>
                <a:gd name="T10" fmla="*/ 72 w 145"/>
                <a:gd name="T11" fmla="*/ 142 h 145"/>
                <a:gd name="T12" fmla="*/ 3 w 145"/>
                <a:gd name="T13" fmla="*/ 73 h 145"/>
                <a:gd name="T14" fmla="*/ 72 w 145"/>
                <a:gd name="T15" fmla="*/ 4 h 145"/>
                <a:gd name="T16" fmla="*/ 141 w 145"/>
                <a:gd name="T17" fmla="*/ 73 h 145"/>
                <a:gd name="T18" fmla="*/ 72 w 145"/>
                <a:gd name="T19" fmla="*/ 14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5">
                  <a:moveTo>
                    <a:pt x="72" y="0"/>
                  </a:moveTo>
                  <a:cubicBezTo>
                    <a:pt x="32" y="0"/>
                    <a:pt x="0" y="33"/>
                    <a:pt x="0" y="73"/>
                  </a:cubicBezTo>
                  <a:cubicBezTo>
                    <a:pt x="0" y="113"/>
                    <a:pt x="32" y="145"/>
                    <a:pt x="72" y="145"/>
                  </a:cubicBezTo>
                  <a:cubicBezTo>
                    <a:pt x="112" y="145"/>
                    <a:pt x="145" y="113"/>
                    <a:pt x="145" y="73"/>
                  </a:cubicBezTo>
                  <a:cubicBezTo>
                    <a:pt x="145" y="33"/>
                    <a:pt x="112" y="0"/>
                    <a:pt x="72" y="0"/>
                  </a:cubicBezTo>
                  <a:close/>
                  <a:moveTo>
                    <a:pt x="72" y="142"/>
                  </a:moveTo>
                  <a:cubicBezTo>
                    <a:pt x="34" y="142"/>
                    <a:pt x="3" y="111"/>
                    <a:pt x="3" y="73"/>
                  </a:cubicBezTo>
                  <a:cubicBezTo>
                    <a:pt x="3" y="35"/>
                    <a:pt x="34" y="4"/>
                    <a:pt x="72" y="4"/>
                  </a:cubicBezTo>
                  <a:cubicBezTo>
                    <a:pt x="110" y="4"/>
                    <a:pt x="141" y="35"/>
                    <a:pt x="141" y="73"/>
                  </a:cubicBezTo>
                  <a:cubicBezTo>
                    <a:pt x="141" y="111"/>
                    <a:pt x="110" y="142"/>
                    <a:pt x="72" y="1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Freeform: Shape 52">
              <a:extLst>
                <a:ext uri="{FF2B5EF4-FFF2-40B4-BE49-F238E27FC236}">
                  <a16:creationId xmlns:a16="http://schemas.microsoft.com/office/drawing/2014/main" id="{4B3F04E3-917F-4AB9-89CE-6B47B065E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3305" y="2560415"/>
              <a:ext cx="196399" cy="172117"/>
            </a:xfrm>
            <a:custGeom>
              <a:avLst/>
              <a:gdLst>
                <a:gd name="T0" fmla="*/ 47 w 162"/>
                <a:gd name="T1" fmla="*/ 11 h 142"/>
                <a:gd name="T2" fmla="*/ 44 w 162"/>
                <a:gd name="T3" fmla="*/ 17 h 142"/>
                <a:gd name="T4" fmla="*/ 41 w 162"/>
                <a:gd name="T5" fmla="*/ 21 h 142"/>
                <a:gd name="T6" fmla="*/ 38 w 162"/>
                <a:gd name="T7" fmla="*/ 19 h 142"/>
                <a:gd name="T8" fmla="*/ 38 w 162"/>
                <a:gd name="T9" fmla="*/ 23 h 142"/>
                <a:gd name="T10" fmla="*/ 30 w 162"/>
                <a:gd name="T11" fmla="*/ 25 h 142"/>
                <a:gd name="T12" fmla="*/ 26 w 162"/>
                <a:gd name="T13" fmla="*/ 30 h 142"/>
                <a:gd name="T14" fmla="*/ 19 w 162"/>
                <a:gd name="T15" fmla="*/ 38 h 142"/>
                <a:gd name="T16" fmla="*/ 16 w 162"/>
                <a:gd name="T17" fmla="*/ 44 h 142"/>
                <a:gd name="T18" fmla="*/ 19 w 162"/>
                <a:gd name="T19" fmla="*/ 48 h 142"/>
                <a:gd name="T20" fmla="*/ 20 w 162"/>
                <a:gd name="T21" fmla="*/ 50 h 142"/>
                <a:gd name="T22" fmla="*/ 16 w 162"/>
                <a:gd name="T23" fmla="*/ 47 h 142"/>
                <a:gd name="T24" fmla="*/ 13 w 162"/>
                <a:gd name="T25" fmla="*/ 43 h 142"/>
                <a:gd name="T26" fmla="*/ 12 w 162"/>
                <a:gd name="T27" fmla="*/ 49 h 142"/>
                <a:gd name="T28" fmla="*/ 13 w 162"/>
                <a:gd name="T29" fmla="*/ 60 h 142"/>
                <a:gd name="T30" fmla="*/ 17 w 162"/>
                <a:gd name="T31" fmla="*/ 57 h 142"/>
                <a:gd name="T32" fmla="*/ 23 w 162"/>
                <a:gd name="T33" fmla="*/ 63 h 142"/>
                <a:gd name="T34" fmla="*/ 29 w 162"/>
                <a:gd name="T35" fmla="*/ 70 h 142"/>
                <a:gd name="T36" fmla="*/ 36 w 162"/>
                <a:gd name="T37" fmla="*/ 75 h 142"/>
                <a:gd name="T38" fmla="*/ 44 w 162"/>
                <a:gd name="T39" fmla="*/ 84 h 142"/>
                <a:gd name="T40" fmla="*/ 41 w 162"/>
                <a:gd name="T41" fmla="*/ 96 h 142"/>
                <a:gd name="T42" fmla="*/ 35 w 162"/>
                <a:gd name="T43" fmla="*/ 111 h 142"/>
                <a:gd name="T44" fmla="*/ 37 w 162"/>
                <a:gd name="T45" fmla="*/ 121 h 142"/>
                <a:gd name="T46" fmla="*/ 33 w 162"/>
                <a:gd name="T47" fmla="*/ 122 h 142"/>
                <a:gd name="T48" fmla="*/ 23 w 162"/>
                <a:gd name="T49" fmla="*/ 106 h 142"/>
                <a:gd name="T50" fmla="*/ 12 w 162"/>
                <a:gd name="T51" fmla="*/ 81 h 142"/>
                <a:gd name="T52" fmla="*/ 8 w 162"/>
                <a:gd name="T53" fmla="*/ 62 h 142"/>
                <a:gd name="T54" fmla="*/ 53 w 162"/>
                <a:gd name="T55" fmla="*/ 131 h 142"/>
                <a:gd name="T56" fmla="*/ 64 w 162"/>
                <a:gd name="T57" fmla="*/ 129 h 142"/>
                <a:gd name="T58" fmla="*/ 79 w 162"/>
                <a:gd name="T59" fmla="*/ 127 h 142"/>
                <a:gd name="T60" fmla="*/ 77 w 162"/>
                <a:gd name="T61" fmla="*/ 134 h 142"/>
                <a:gd name="T62" fmla="*/ 86 w 162"/>
                <a:gd name="T63" fmla="*/ 133 h 142"/>
                <a:gd name="T64" fmla="*/ 99 w 162"/>
                <a:gd name="T65" fmla="*/ 131 h 142"/>
                <a:gd name="T66" fmla="*/ 98 w 162"/>
                <a:gd name="T67" fmla="*/ 2 h 142"/>
                <a:gd name="T68" fmla="*/ 140 w 162"/>
                <a:gd name="T69" fmla="*/ 46 h 142"/>
                <a:gd name="T70" fmla="*/ 135 w 162"/>
                <a:gd name="T71" fmla="*/ 42 h 142"/>
                <a:gd name="T72" fmla="*/ 129 w 162"/>
                <a:gd name="T73" fmla="*/ 53 h 142"/>
                <a:gd name="T74" fmla="*/ 121 w 162"/>
                <a:gd name="T75" fmla="*/ 43 h 142"/>
                <a:gd name="T76" fmla="*/ 125 w 162"/>
                <a:gd name="T77" fmla="*/ 54 h 142"/>
                <a:gd name="T78" fmla="*/ 133 w 162"/>
                <a:gd name="T79" fmla="*/ 57 h 142"/>
                <a:gd name="T80" fmla="*/ 129 w 162"/>
                <a:gd name="T81" fmla="*/ 72 h 142"/>
                <a:gd name="T82" fmla="*/ 125 w 162"/>
                <a:gd name="T83" fmla="*/ 88 h 142"/>
                <a:gd name="T84" fmla="*/ 120 w 162"/>
                <a:gd name="T85" fmla="*/ 98 h 142"/>
                <a:gd name="T86" fmla="*/ 105 w 162"/>
                <a:gd name="T87" fmla="*/ 110 h 142"/>
                <a:gd name="T88" fmla="*/ 101 w 162"/>
                <a:gd name="T89" fmla="*/ 99 h 142"/>
                <a:gd name="T90" fmla="*/ 102 w 162"/>
                <a:gd name="T91" fmla="*/ 86 h 142"/>
                <a:gd name="T92" fmla="*/ 96 w 162"/>
                <a:gd name="T93" fmla="*/ 72 h 142"/>
                <a:gd name="T94" fmla="*/ 89 w 162"/>
                <a:gd name="T95" fmla="*/ 64 h 142"/>
                <a:gd name="T96" fmla="*/ 71 w 162"/>
                <a:gd name="T97" fmla="*/ 65 h 142"/>
                <a:gd name="T98" fmla="*/ 64 w 162"/>
                <a:gd name="T99" fmla="*/ 55 h 142"/>
                <a:gd name="T100" fmla="*/ 72 w 162"/>
                <a:gd name="T101" fmla="*/ 35 h 142"/>
                <a:gd name="T102" fmla="*/ 85 w 162"/>
                <a:gd name="T103" fmla="*/ 30 h 142"/>
                <a:gd name="T104" fmla="*/ 93 w 162"/>
                <a:gd name="T105" fmla="*/ 33 h 142"/>
                <a:gd name="T106" fmla="*/ 104 w 162"/>
                <a:gd name="T107" fmla="*/ 33 h 142"/>
                <a:gd name="T108" fmla="*/ 116 w 162"/>
                <a:gd name="T109" fmla="*/ 32 h 142"/>
                <a:gd name="T110" fmla="*/ 105 w 162"/>
                <a:gd name="T111" fmla="*/ 27 h 142"/>
                <a:gd name="T112" fmla="*/ 104 w 162"/>
                <a:gd name="T113" fmla="*/ 23 h 142"/>
                <a:gd name="T114" fmla="*/ 91 w 162"/>
                <a:gd name="T115" fmla="*/ 24 h 142"/>
                <a:gd name="T116" fmla="*/ 79 w 162"/>
                <a:gd name="T117" fmla="*/ 27 h 142"/>
                <a:gd name="T118" fmla="*/ 77 w 162"/>
                <a:gd name="T119" fmla="*/ 15 h 142"/>
                <a:gd name="T120" fmla="*/ 69 w 162"/>
                <a:gd name="T121" fmla="*/ 8 h 142"/>
                <a:gd name="T122" fmla="*/ 78 w 162"/>
                <a:gd name="T123" fmla="*/ 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2" h="142">
                  <a:moveTo>
                    <a:pt x="66" y="1"/>
                  </a:moveTo>
                  <a:cubicBezTo>
                    <a:pt x="66" y="1"/>
                    <a:pt x="42" y="4"/>
                    <a:pt x="25" y="23"/>
                  </a:cubicBezTo>
                  <a:cubicBezTo>
                    <a:pt x="25" y="23"/>
                    <a:pt x="38" y="10"/>
                    <a:pt x="46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1"/>
                    <a:pt x="47" y="11"/>
                  </a:cubicBezTo>
                  <a:cubicBezTo>
                    <a:pt x="47" y="12"/>
                    <a:pt x="46" y="13"/>
                    <a:pt x="46" y="13"/>
                  </a:cubicBezTo>
                  <a:cubicBezTo>
                    <a:pt x="46" y="14"/>
                    <a:pt x="46" y="15"/>
                    <a:pt x="46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6"/>
                    <a:pt x="44" y="16"/>
                  </a:cubicBezTo>
                  <a:cubicBezTo>
                    <a:pt x="44" y="16"/>
                    <a:pt x="44" y="16"/>
                    <a:pt x="44" y="17"/>
                  </a:cubicBezTo>
                  <a:cubicBezTo>
                    <a:pt x="44" y="17"/>
                    <a:pt x="44" y="18"/>
                    <a:pt x="44" y="18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1" y="21"/>
                    <a:pt x="41" y="21"/>
                  </a:cubicBezTo>
                  <a:cubicBezTo>
                    <a:pt x="40" y="21"/>
                    <a:pt x="40" y="20"/>
                    <a:pt x="40" y="20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2" y="19"/>
                    <a:pt x="42" y="19"/>
                    <a:pt x="41" y="18"/>
                  </a:cubicBezTo>
                  <a:cubicBezTo>
                    <a:pt x="41" y="18"/>
                    <a:pt x="41" y="17"/>
                    <a:pt x="40" y="18"/>
                  </a:cubicBezTo>
                  <a:cubicBezTo>
                    <a:pt x="40" y="18"/>
                    <a:pt x="38" y="19"/>
                    <a:pt x="38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7" y="21"/>
                    <a:pt x="37" y="21"/>
                  </a:cubicBezTo>
                  <a:cubicBezTo>
                    <a:pt x="37" y="21"/>
                    <a:pt x="38" y="21"/>
                    <a:pt x="38" y="21"/>
                  </a:cubicBezTo>
                  <a:cubicBezTo>
                    <a:pt x="38" y="21"/>
                    <a:pt x="38" y="22"/>
                    <a:pt x="38" y="22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3"/>
                    <a:pt x="37" y="24"/>
                    <a:pt x="36" y="24"/>
                  </a:cubicBezTo>
                  <a:cubicBezTo>
                    <a:pt x="36" y="24"/>
                    <a:pt x="35" y="23"/>
                    <a:pt x="34" y="23"/>
                  </a:cubicBezTo>
                  <a:cubicBezTo>
                    <a:pt x="34" y="23"/>
                    <a:pt x="33" y="23"/>
                    <a:pt x="33" y="23"/>
                  </a:cubicBezTo>
                  <a:cubicBezTo>
                    <a:pt x="32" y="23"/>
                    <a:pt x="32" y="23"/>
                    <a:pt x="32" y="24"/>
                  </a:cubicBezTo>
                  <a:cubicBezTo>
                    <a:pt x="32" y="24"/>
                    <a:pt x="30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6"/>
                    <a:pt x="29" y="27"/>
                    <a:pt x="29" y="27"/>
                  </a:cubicBezTo>
                  <a:cubicBezTo>
                    <a:pt x="29" y="27"/>
                    <a:pt x="29" y="28"/>
                    <a:pt x="28" y="28"/>
                  </a:cubicBezTo>
                  <a:cubicBezTo>
                    <a:pt x="27" y="28"/>
                    <a:pt x="26" y="28"/>
                    <a:pt x="26" y="28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5" y="30"/>
                    <a:pt x="24" y="31"/>
                  </a:cubicBezTo>
                  <a:cubicBezTo>
                    <a:pt x="24" y="32"/>
                    <a:pt x="22" y="33"/>
                    <a:pt x="22" y="33"/>
                  </a:cubicBezTo>
                  <a:cubicBezTo>
                    <a:pt x="21" y="33"/>
                    <a:pt x="21" y="34"/>
                    <a:pt x="21" y="34"/>
                  </a:cubicBezTo>
                  <a:cubicBezTo>
                    <a:pt x="20" y="35"/>
                    <a:pt x="20" y="36"/>
                    <a:pt x="20" y="36"/>
                  </a:cubicBezTo>
                  <a:cubicBezTo>
                    <a:pt x="20" y="37"/>
                    <a:pt x="20" y="38"/>
                    <a:pt x="19" y="38"/>
                  </a:cubicBezTo>
                  <a:cubicBezTo>
                    <a:pt x="19" y="39"/>
                    <a:pt x="19" y="40"/>
                    <a:pt x="19" y="40"/>
                  </a:cubicBezTo>
                  <a:cubicBezTo>
                    <a:pt x="18" y="40"/>
                    <a:pt x="18" y="41"/>
                    <a:pt x="18" y="41"/>
                  </a:cubicBezTo>
                  <a:cubicBezTo>
                    <a:pt x="17" y="41"/>
                    <a:pt x="16" y="42"/>
                    <a:pt x="15" y="42"/>
                  </a:cubicBezTo>
                  <a:cubicBezTo>
                    <a:pt x="15" y="42"/>
                    <a:pt x="15" y="43"/>
                    <a:pt x="15" y="43"/>
                  </a:cubicBezTo>
                  <a:cubicBezTo>
                    <a:pt x="15" y="44"/>
                    <a:pt x="15" y="44"/>
                    <a:pt x="16" y="44"/>
                  </a:cubicBezTo>
                  <a:cubicBezTo>
                    <a:pt x="16" y="44"/>
                    <a:pt x="17" y="44"/>
                    <a:pt x="17" y="44"/>
                  </a:cubicBezTo>
                  <a:cubicBezTo>
                    <a:pt x="17" y="44"/>
                    <a:pt x="17" y="46"/>
                    <a:pt x="17" y="46"/>
                  </a:cubicBezTo>
                  <a:cubicBezTo>
                    <a:pt x="17" y="46"/>
                    <a:pt x="16" y="47"/>
                    <a:pt x="17" y="47"/>
                  </a:cubicBezTo>
                  <a:cubicBezTo>
                    <a:pt x="17" y="47"/>
                    <a:pt x="18" y="48"/>
                    <a:pt x="18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49"/>
                    <a:pt x="21" y="50"/>
                    <a:pt x="21" y="50"/>
                  </a:cubicBezTo>
                  <a:cubicBezTo>
                    <a:pt x="21" y="50"/>
                    <a:pt x="20" y="51"/>
                    <a:pt x="20" y="51"/>
                  </a:cubicBezTo>
                  <a:cubicBezTo>
                    <a:pt x="20" y="51"/>
                    <a:pt x="20" y="51"/>
                    <a:pt x="20" y="50"/>
                  </a:cubicBezTo>
                  <a:cubicBezTo>
                    <a:pt x="19" y="50"/>
                    <a:pt x="19" y="49"/>
                    <a:pt x="19" y="49"/>
                  </a:cubicBezTo>
                  <a:cubicBezTo>
                    <a:pt x="18" y="49"/>
                    <a:pt x="18" y="50"/>
                    <a:pt x="17" y="49"/>
                  </a:cubicBezTo>
                  <a:cubicBezTo>
                    <a:pt x="17" y="49"/>
                    <a:pt x="17" y="49"/>
                    <a:pt x="16" y="49"/>
                  </a:cubicBezTo>
                  <a:cubicBezTo>
                    <a:pt x="16" y="48"/>
                    <a:pt x="16" y="49"/>
                    <a:pt x="16" y="48"/>
                  </a:cubicBezTo>
                  <a:cubicBezTo>
                    <a:pt x="16" y="48"/>
                    <a:pt x="16" y="47"/>
                    <a:pt x="16" y="47"/>
                  </a:cubicBezTo>
                  <a:cubicBezTo>
                    <a:pt x="16" y="47"/>
                    <a:pt x="15" y="46"/>
                    <a:pt x="15" y="46"/>
                  </a:cubicBezTo>
                  <a:cubicBezTo>
                    <a:pt x="15" y="46"/>
                    <a:pt x="15" y="47"/>
                    <a:pt x="15" y="46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5"/>
                    <a:pt x="13" y="44"/>
                    <a:pt x="13" y="43"/>
                  </a:cubicBezTo>
                  <a:cubicBezTo>
                    <a:pt x="13" y="43"/>
                    <a:pt x="14" y="42"/>
                    <a:pt x="14" y="42"/>
                  </a:cubicBezTo>
                  <a:cubicBezTo>
                    <a:pt x="14" y="42"/>
                    <a:pt x="14" y="40"/>
                    <a:pt x="14" y="40"/>
                  </a:cubicBezTo>
                  <a:cubicBezTo>
                    <a:pt x="14" y="40"/>
                    <a:pt x="12" y="44"/>
                    <a:pt x="11" y="47"/>
                  </a:cubicBezTo>
                  <a:cubicBezTo>
                    <a:pt x="11" y="47"/>
                    <a:pt x="12" y="47"/>
                    <a:pt x="12" y="48"/>
                  </a:cubicBezTo>
                  <a:cubicBezTo>
                    <a:pt x="12" y="48"/>
                    <a:pt x="12" y="49"/>
                    <a:pt x="12" y="49"/>
                  </a:cubicBezTo>
                  <a:cubicBezTo>
                    <a:pt x="12" y="50"/>
                    <a:pt x="12" y="50"/>
                    <a:pt x="12" y="52"/>
                  </a:cubicBezTo>
                  <a:cubicBezTo>
                    <a:pt x="12" y="53"/>
                    <a:pt x="12" y="54"/>
                    <a:pt x="12" y="54"/>
                  </a:cubicBezTo>
                  <a:cubicBezTo>
                    <a:pt x="12" y="55"/>
                    <a:pt x="12" y="56"/>
                    <a:pt x="11" y="56"/>
                  </a:cubicBezTo>
                  <a:cubicBezTo>
                    <a:pt x="11" y="57"/>
                    <a:pt x="12" y="59"/>
                    <a:pt x="12" y="59"/>
                  </a:cubicBezTo>
                  <a:cubicBezTo>
                    <a:pt x="12" y="59"/>
                    <a:pt x="12" y="59"/>
                    <a:pt x="13" y="60"/>
                  </a:cubicBezTo>
                  <a:cubicBezTo>
                    <a:pt x="13" y="60"/>
                    <a:pt x="12" y="61"/>
                    <a:pt x="13" y="60"/>
                  </a:cubicBezTo>
                  <a:cubicBezTo>
                    <a:pt x="14" y="59"/>
                    <a:pt x="14" y="58"/>
                    <a:pt x="14" y="58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5" y="57"/>
                    <a:pt x="15" y="57"/>
                    <a:pt x="16" y="57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8" y="58"/>
                    <a:pt x="17" y="59"/>
                    <a:pt x="18" y="59"/>
                  </a:cubicBezTo>
                  <a:cubicBezTo>
                    <a:pt x="18" y="59"/>
                    <a:pt x="20" y="58"/>
                    <a:pt x="20" y="58"/>
                  </a:cubicBezTo>
                  <a:cubicBezTo>
                    <a:pt x="21" y="58"/>
                    <a:pt x="21" y="59"/>
                    <a:pt x="21" y="59"/>
                  </a:cubicBezTo>
                  <a:cubicBezTo>
                    <a:pt x="22" y="60"/>
                    <a:pt x="22" y="61"/>
                    <a:pt x="22" y="61"/>
                  </a:cubicBezTo>
                  <a:cubicBezTo>
                    <a:pt x="23" y="62"/>
                    <a:pt x="23" y="63"/>
                    <a:pt x="23" y="63"/>
                  </a:cubicBezTo>
                  <a:cubicBezTo>
                    <a:pt x="23" y="64"/>
                    <a:pt x="25" y="64"/>
                    <a:pt x="25" y="64"/>
                  </a:cubicBezTo>
                  <a:cubicBezTo>
                    <a:pt x="25" y="64"/>
                    <a:pt x="27" y="65"/>
                    <a:pt x="27" y="65"/>
                  </a:cubicBezTo>
                  <a:cubicBezTo>
                    <a:pt x="28" y="65"/>
                    <a:pt x="27" y="66"/>
                    <a:pt x="28" y="66"/>
                  </a:cubicBezTo>
                  <a:cubicBezTo>
                    <a:pt x="29" y="66"/>
                    <a:pt x="29" y="68"/>
                    <a:pt x="29" y="68"/>
                  </a:cubicBezTo>
                  <a:cubicBezTo>
                    <a:pt x="29" y="68"/>
                    <a:pt x="30" y="70"/>
                    <a:pt x="29" y="70"/>
                  </a:cubicBezTo>
                  <a:cubicBezTo>
                    <a:pt x="29" y="71"/>
                    <a:pt x="29" y="71"/>
                    <a:pt x="30" y="71"/>
                  </a:cubicBezTo>
                  <a:cubicBezTo>
                    <a:pt x="30" y="72"/>
                    <a:pt x="32" y="72"/>
                    <a:pt x="32" y="72"/>
                  </a:cubicBezTo>
                  <a:cubicBezTo>
                    <a:pt x="32" y="72"/>
                    <a:pt x="31" y="73"/>
                    <a:pt x="32" y="73"/>
                  </a:cubicBezTo>
                  <a:cubicBezTo>
                    <a:pt x="34" y="74"/>
                    <a:pt x="35" y="74"/>
                    <a:pt x="35" y="74"/>
                  </a:cubicBezTo>
                  <a:cubicBezTo>
                    <a:pt x="35" y="75"/>
                    <a:pt x="34" y="76"/>
                    <a:pt x="36" y="75"/>
                  </a:cubicBezTo>
                  <a:cubicBezTo>
                    <a:pt x="37" y="75"/>
                    <a:pt x="39" y="75"/>
                    <a:pt x="39" y="76"/>
                  </a:cubicBezTo>
                  <a:cubicBezTo>
                    <a:pt x="40" y="76"/>
                    <a:pt x="39" y="77"/>
                    <a:pt x="41" y="78"/>
                  </a:cubicBezTo>
                  <a:cubicBezTo>
                    <a:pt x="43" y="79"/>
                    <a:pt x="43" y="79"/>
                    <a:pt x="44" y="80"/>
                  </a:cubicBezTo>
                  <a:cubicBezTo>
                    <a:pt x="44" y="80"/>
                    <a:pt x="45" y="80"/>
                    <a:pt x="45" y="81"/>
                  </a:cubicBezTo>
                  <a:cubicBezTo>
                    <a:pt x="45" y="82"/>
                    <a:pt x="44" y="83"/>
                    <a:pt x="44" y="84"/>
                  </a:cubicBezTo>
                  <a:cubicBezTo>
                    <a:pt x="43" y="84"/>
                    <a:pt x="42" y="86"/>
                    <a:pt x="42" y="87"/>
                  </a:cubicBezTo>
                  <a:cubicBezTo>
                    <a:pt x="41" y="87"/>
                    <a:pt x="41" y="88"/>
                    <a:pt x="41" y="89"/>
                  </a:cubicBezTo>
                  <a:cubicBezTo>
                    <a:pt x="42" y="90"/>
                    <a:pt x="42" y="91"/>
                    <a:pt x="42" y="91"/>
                  </a:cubicBezTo>
                  <a:cubicBezTo>
                    <a:pt x="42" y="92"/>
                    <a:pt x="43" y="94"/>
                    <a:pt x="42" y="94"/>
                  </a:cubicBezTo>
                  <a:cubicBezTo>
                    <a:pt x="42" y="95"/>
                    <a:pt x="41" y="96"/>
                    <a:pt x="41" y="96"/>
                  </a:cubicBezTo>
                  <a:cubicBezTo>
                    <a:pt x="41" y="96"/>
                    <a:pt x="42" y="97"/>
                    <a:pt x="42" y="98"/>
                  </a:cubicBezTo>
                  <a:cubicBezTo>
                    <a:pt x="41" y="99"/>
                    <a:pt x="39" y="100"/>
                    <a:pt x="39" y="100"/>
                  </a:cubicBezTo>
                  <a:cubicBezTo>
                    <a:pt x="38" y="100"/>
                    <a:pt x="37" y="102"/>
                    <a:pt x="37" y="102"/>
                  </a:cubicBezTo>
                  <a:cubicBezTo>
                    <a:pt x="37" y="102"/>
                    <a:pt x="37" y="104"/>
                    <a:pt x="37" y="105"/>
                  </a:cubicBezTo>
                  <a:cubicBezTo>
                    <a:pt x="37" y="106"/>
                    <a:pt x="34" y="110"/>
                    <a:pt x="35" y="111"/>
                  </a:cubicBezTo>
                  <a:cubicBezTo>
                    <a:pt x="36" y="112"/>
                    <a:pt x="36" y="113"/>
                    <a:pt x="36" y="114"/>
                  </a:cubicBezTo>
                  <a:cubicBezTo>
                    <a:pt x="36" y="114"/>
                    <a:pt x="35" y="114"/>
                    <a:pt x="35" y="115"/>
                  </a:cubicBezTo>
                  <a:cubicBezTo>
                    <a:pt x="35" y="115"/>
                    <a:pt x="33" y="115"/>
                    <a:pt x="34" y="116"/>
                  </a:cubicBezTo>
                  <a:cubicBezTo>
                    <a:pt x="35" y="118"/>
                    <a:pt x="36" y="118"/>
                    <a:pt x="36" y="119"/>
                  </a:cubicBezTo>
                  <a:cubicBezTo>
                    <a:pt x="37" y="120"/>
                    <a:pt x="36" y="120"/>
                    <a:pt x="37" y="121"/>
                  </a:cubicBezTo>
                  <a:cubicBezTo>
                    <a:pt x="38" y="122"/>
                    <a:pt x="38" y="123"/>
                    <a:pt x="39" y="124"/>
                  </a:cubicBezTo>
                  <a:cubicBezTo>
                    <a:pt x="40" y="124"/>
                    <a:pt x="41" y="125"/>
                    <a:pt x="41" y="126"/>
                  </a:cubicBezTo>
                  <a:cubicBezTo>
                    <a:pt x="41" y="126"/>
                    <a:pt x="42" y="128"/>
                    <a:pt x="40" y="127"/>
                  </a:cubicBezTo>
                  <a:cubicBezTo>
                    <a:pt x="38" y="126"/>
                    <a:pt x="40" y="127"/>
                    <a:pt x="37" y="125"/>
                  </a:cubicBezTo>
                  <a:cubicBezTo>
                    <a:pt x="35" y="123"/>
                    <a:pt x="34" y="123"/>
                    <a:pt x="33" y="122"/>
                  </a:cubicBezTo>
                  <a:cubicBezTo>
                    <a:pt x="32" y="121"/>
                    <a:pt x="34" y="125"/>
                    <a:pt x="32" y="120"/>
                  </a:cubicBezTo>
                  <a:cubicBezTo>
                    <a:pt x="29" y="114"/>
                    <a:pt x="29" y="115"/>
                    <a:pt x="28" y="114"/>
                  </a:cubicBezTo>
                  <a:cubicBezTo>
                    <a:pt x="28" y="113"/>
                    <a:pt x="28" y="114"/>
                    <a:pt x="27" y="111"/>
                  </a:cubicBezTo>
                  <a:cubicBezTo>
                    <a:pt x="25" y="108"/>
                    <a:pt x="26" y="110"/>
                    <a:pt x="25" y="108"/>
                  </a:cubicBezTo>
                  <a:cubicBezTo>
                    <a:pt x="24" y="107"/>
                    <a:pt x="24" y="109"/>
                    <a:pt x="23" y="106"/>
                  </a:cubicBezTo>
                  <a:cubicBezTo>
                    <a:pt x="22" y="103"/>
                    <a:pt x="22" y="105"/>
                    <a:pt x="21" y="101"/>
                  </a:cubicBezTo>
                  <a:cubicBezTo>
                    <a:pt x="21" y="97"/>
                    <a:pt x="22" y="97"/>
                    <a:pt x="20" y="96"/>
                  </a:cubicBezTo>
                  <a:cubicBezTo>
                    <a:pt x="18" y="94"/>
                    <a:pt x="18" y="95"/>
                    <a:pt x="18" y="93"/>
                  </a:cubicBezTo>
                  <a:cubicBezTo>
                    <a:pt x="17" y="92"/>
                    <a:pt x="18" y="93"/>
                    <a:pt x="16" y="90"/>
                  </a:cubicBezTo>
                  <a:cubicBezTo>
                    <a:pt x="14" y="87"/>
                    <a:pt x="12" y="86"/>
                    <a:pt x="12" y="81"/>
                  </a:cubicBezTo>
                  <a:cubicBezTo>
                    <a:pt x="12" y="75"/>
                    <a:pt x="12" y="74"/>
                    <a:pt x="12" y="74"/>
                  </a:cubicBezTo>
                  <a:cubicBezTo>
                    <a:pt x="12" y="74"/>
                    <a:pt x="9" y="72"/>
                    <a:pt x="10" y="69"/>
                  </a:cubicBezTo>
                  <a:cubicBezTo>
                    <a:pt x="11" y="66"/>
                    <a:pt x="11" y="67"/>
                    <a:pt x="11" y="66"/>
                  </a:cubicBezTo>
                  <a:cubicBezTo>
                    <a:pt x="11" y="65"/>
                    <a:pt x="10" y="65"/>
                    <a:pt x="10" y="64"/>
                  </a:cubicBezTo>
                  <a:cubicBezTo>
                    <a:pt x="9" y="63"/>
                    <a:pt x="9" y="63"/>
                    <a:pt x="8" y="62"/>
                  </a:cubicBezTo>
                  <a:cubicBezTo>
                    <a:pt x="8" y="62"/>
                    <a:pt x="8" y="60"/>
                    <a:pt x="8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7" y="60"/>
                    <a:pt x="0" y="130"/>
                    <a:pt x="70" y="141"/>
                  </a:cubicBezTo>
                  <a:cubicBezTo>
                    <a:pt x="70" y="141"/>
                    <a:pt x="54" y="137"/>
                    <a:pt x="52" y="134"/>
                  </a:cubicBezTo>
                  <a:cubicBezTo>
                    <a:pt x="52" y="134"/>
                    <a:pt x="52" y="131"/>
                    <a:pt x="53" y="131"/>
                  </a:cubicBezTo>
                  <a:cubicBezTo>
                    <a:pt x="53" y="131"/>
                    <a:pt x="54" y="131"/>
                    <a:pt x="55" y="131"/>
                  </a:cubicBezTo>
                  <a:cubicBezTo>
                    <a:pt x="56" y="130"/>
                    <a:pt x="57" y="129"/>
                    <a:pt x="57" y="129"/>
                  </a:cubicBezTo>
                  <a:cubicBezTo>
                    <a:pt x="58" y="130"/>
                    <a:pt x="58" y="130"/>
                    <a:pt x="58" y="130"/>
                  </a:cubicBezTo>
                  <a:cubicBezTo>
                    <a:pt x="58" y="130"/>
                    <a:pt x="57" y="130"/>
                    <a:pt x="60" y="130"/>
                  </a:cubicBezTo>
                  <a:cubicBezTo>
                    <a:pt x="63" y="129"/>
                    <a:pt x="63" y="130"/>
                    <a:pt x="64" y="129"/>
                  </a:cubicBezTo>
                  <a:cubicBezTo>
                    <a:pt x="65" y="129"/>
                    <a:pt x="67" y="126"/>
                    <a:pt x="67" y="128"/>
                  </a:cubicBezTo>
                  <a:cubicBezTo>
                    <a:pt x="68" y="129"/>
                    <a:pt x="66" y="128"/>
                    <a:pt x="68" y="129"/>
                  </a:cubicBezTo>
                  <a:cubicBezTo>
                    <a:pt x="69" y="130"/>
                    <a:pt x="72" y="129"/>
                    <a:pt x="72" y="129"/>
                  </a:cubicBezTo>
                  <a:cubicBezTo>
                    <a:pt x="72" y="129"/>
                    <a:pt x="77" y="129"/>
                    <a:pt x="77" y="129"/>
                  </a:cubicBezTo>
                  <a:cubicBezTo>
                    <a:pt x="78" y="128"/>
                    <a:pt x="78" y="127"/>
                    <a:pt x="79" y="127"/>
                  </a:cubicBezTo>
                  <a:cubicBezTo>
                    <a:pt x="80" y="128"/>
                    <a:pt x="80" y="129"/>
                    <a:pt x="80" y="129"/>
                  </a:cubicBezTo>
                  <a:cubicBezTo>
                    <a:pt x="77" y="130"/>
                    <a:pt x="77" y="130"/>
                    <a:pt x="77" y="130"/>
                  </a:cubicBezTo>
                  <a:cubicBezTo>
                    <a:pt x="75" y="132"/>
                    <a:pt x="75" y="132"/>
                    <a:pt x="75" y="132"/>
                  </a:cubicBezTo>
                  <a:cubicBezTo>
                    <a:pt x="75" y="132"/>
                    <a:pt x="74" y="133"/>
                    <a:pt x="75" y="133"/>
                  </a:cubicBezTo>
                  <a:cubicBezTo>
                    <a:pt x="76" y="134"/>
                    <a:pt x="76" y="133"/>
                    <a:pt x="77" y="134"/>
                  </a:cubicBezTo>
                  <a:cubicBezTo>
                    <a:pt x="79" y="134"/>
                    <a:pt x="81" y="136"/>
                    <a:pt x="82" y="135"/>
                  </a:cubicBezTo>
                  <a:cubicBezTo>
                    <a:pt x="83" y="133"/>
                    <a:pt x="83" y="133"/>
                    <a:pt x="83" y="132"/>
                  </a:cubicBezTo>
                  <a:cubicBezTo>
                    <a:pt x="84" y="131"/>
                    <a:pt x="84" y="130"/>
                    <a:pt x="85" y="130"/>
                  </a:cubicBezTo>
                  <a:cubicBezTo>
                    <a:pt x="86" y="130"/>
                    <a:pt x="87" y="131"/>
                    <a:pt x="87" y="131"/>
                  </a:cubicBezTo>
                  <a:cubicBezTo>
                    <a:pt x="86" y="133"/>
                    <a:pt x="86" y="133"/>
                    <a:pt x="86" y="133"/>
                  </a:cubicBezTo>
                  <a:cubicBezTo>
                    <a:pt x="86" y="133"/>
                    <a:pt x="88" y="133"/>
                    <a:pt x="89" y="133"/>
                  </a:cubicBezTo>
                  <a:cubicBezTo>
                    <a:pt x="90" y="133"/>
                    <a:pt x="90" y="134"/>
                    <a:pt x="91" y="133"/>
                  </a:cubicBezTo>
                  <a:cubicBezTo>
                    <a:pt x="92" y="132"/>
                    <a:pt x="93" y="132"/>
                    <a:pt x="94" y="132"/>
                  </a:cubicBezTo>
                  <a:cubicBezTo>
                    <a:pt x="95" y="131"/>
                    <a:pt x="97" y="131"/>
                    <a:pt x="97" y="131"/>
                  </a:cubicBezTo>
                  <a:cubicBezTo>
                    <a:pt x="98" y="131"/>
                    <a:pt x="99" y="131"/>
                    <a:pt x="99" y="131"/>
                  </a:cubicBezTo>
                  <a:cubicBezTo>
                    <a:pt x="100" y="131"/>
                    <a:pt x="102" y="133"/>
                    <a:pt x="102" y="133"/>
                  </a:cubicBezTo>
                  <a:cubicBezTo>
                    <a:pt x="103" y="133"/>
                    <a:pt x="106" y="133"/>
                    <a:pt x="106" y="133"/>
                  </a:cubicBezTo>
                  <a:cubicBezTo>
                    <a:pt x="106" y="133"/>
                    <a:pt x="98" y="140"/>
                    <a:pt x="81" y="141"/>
                  </a:cubicBezTo>
                  <a:cubicBezTo>
                    <a:pt x="81" y="141"/>
                    <a:pt x="119" y="142"/>
                    <a:pt x="141" y="105"/>
                  </a:cubicBezTo>
                  <a:cubicBezTo>
                    <a:pt x="162" y="67"/>
                    <a:pt x="147" y="19"/>
                    <a:pt x="98" y="2"/>
                  </a:cubicBezTo>
                  <a:cubicBezTo>
                    <a:pt x="98" y="2"/>
                    <a:pt x="135" y="16"/>
                    <a:pt x="145" y="51"/>
                  </a:cubicBezTo>
                  <a:cubicBezTo>
                    <a:pt x="144" y="52"/>
                    <a:pt x="144" y="52"/>
                    <a:pt x="144" y="52"/>
                  </a:cubicBezTo>
                  <a:cubicBezTo>
                    <a:pt x="143" y="51"/>
                    <a:pt x="143" y="52"/>
                    <a:pt x="143" y="50"/>
                  </a:cubicBezTo>
                  <a:cubicBezTo>
                    <a:pt x="142" y="48"/>
                    <a:pt x="142" y="49"/>
                    <a:pt x="142" y="47"/>
                  </a:cubicBezTo>
                  <a:cubicBezTo>
                    <a:pt x="141" y="46"/>
                    <a:pt x="141" y="47"/>
                    <a:pt x="140" y="46"/>
                  </a:cubicBezTo>
                  <a:cubicBezTo>
                    <a:pt x="140" y="45"/>
                    <a:pt x="139" y="45"/>
                    <a:pt x="139" y="44"/>
                  </a:cubicBezTo>
                  <a:cubicBezTo>
                    <a:pt x="138" y="44"/>
                    <a:pt x="137" y="41"/>
                    <a:pt x="137" y="41"/>
                  </a:cubicBezTo>
                  <a:cubicBezTo>
                    <a:pt x="136" y="40"/>
                    <a:pt x="135" y="40"/>
                    <a:pt x="134" y="40"/>
                  </a:cubicBezTo>
                  <a:cubicBezTo>
                    <a:pt x="134" y="40"/>
                    <a:pt x="134" y="39"/>
                    <a:pt x="134" y="40"/>
                  </a:cubicBezTo>
                  <a:cubicBezTo>
                    <a:pt x="133" y="40"/>
                    <a:pt x="135" y="42"/>
                    <a:pt x="135" y="42"/>
                  </a:cubicBezTo>
                  <a:cubicBezTo>
                    <a:pt x="135" y="44"/>
                    <a:pt x="135" y="44"/>
                    <a:pt x="135" y="44"/>
                  </a:cubicBezTo>
                  <a:cubicBezTo>
                    <a:pt x="135" y="44"/>
                    <a:pt x="136" y="47"/>
                    <a:pt x="136" y="48"/>
                  </a:cubicBezTo>
                  <a:cubicBezTo>
                    <a:pt x="136" y="48"/>
                    <a:pt x="135" y="50"/>
                    <a:pt x="135" y="50"/>
                  </a:cubicBezTo>
                  <a:cubicBezTo>
                    <a:pt x="135" y="50"/>
                    <a:pt x="134" y="52"/>
                    <a:pt x="134" y="52"/>
                  </a:cubicBezTo>
                  <a:cubicBezTo>
                    <a:pt x="133" y="53"/>
                    <a:pt x="129" y="53"/>
                    <a:pt x="129" y="53"/>
                  </a:cubicBezTo>
                  <a:cubicBezTo>
                    <a:pt x="129" y="53"/>
                    <a:pt x="128" y="52"/>
                    <a:pt x="128" y="51"/>
                  </a:cubicBezTo>
                  <a:cubicBezTo>
                    <a:pt x="127" y="50"/>
                    <a:pt x="125" y="49"/>
                    <a:pt x="124" y="49"/>
                  </a:cubicBezTo>
                  <a:cubicBezTo>
                    <a:pt x="124" y="48"/>
                    <a:pt x="125" y="47"/>
                    <a:pt x="124" y="46"/>
                  </a:cubicBezTo>
                  <a:cubicBezTo>
                    <a:pt x="123" y="45"/>
                    <a:pt x="124" y="45"/>
                    <a:pt x="123" y="44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21" y="43"/>
                    <a:pt x="118" y="42"/>
                    <a:pt x="119" y="43"/>
                  </a:cubicBezTo>
                  <a:cubicBezTo>
                    <a:pt x="120" y="45"/>
                    <a:pt x="119" y="47"/>
                    <a:pt x="120" y="47"/>
                  </a:cubicBezTo>
                  <a:cubicBezTo>
                    <a:pt x="121" y="47"/>
                    <a:pt x="121" y="47"/>
                    <a:pt x="122" y="48"/>
                  </a:cubicBezTo>
                  <a:cubicBezTo>
                    <a:pt x="123" y="50"/>
                    <a:pt x="123" y="50"/>
                    <a:pt x="123" y="51"/>
                  </a:cubicBezTo>
                  <a:cubicBezTo>
                    <a:pt x="124" y="51"/>
                    <a:pt x="124" y="53"/>
                    <a:pt x="125" y="54"/>
                  </a:cubicBezTo>
                  <a:cubicBezTo>
                    <a:pt x="125" y="54"/>
                    <a:pt x="127" y="54"/>
                    <a:pt x="127" y="54"/>
                  </a:cubicBezTo>
                  <a:cubicBezTo>
                    <a:pt x="127" y="55"/>
                    <a:pt x="126" y="56"/>
                    <a:pt x="127" y="57"/>
                  </a:cubicBezTo>
                  <a:cubicBezTo>
                    <a:pt x="128" y="57"/>
                    <a:pt x="128" y="58"/>
                    <a:pt x="129" y="57"/>
                  </a:cubicBezTo>
                  <a:cubicBezTo>
                    <a:pt x="130" y="57"/>
                    <a:pt x="129" y="58"/>
                    <a:pt x="130" y="57"/>
                  </a:cubicBezTo>
                  <a:cubicBezTo>
                    <a:pt x="131" y="57"/>
                    <a:pt x="133" y="57"/>
                    <a:pt x="133" y="57"/>
                  </a:cubicBezTo>
                  <a:cubicBezTo>
                    <a:pt x="133" y="57"/>
                    <a:pt x="134" y="58"/>
                    <a:pt x="134" y="58"/>
                  </a:cubicBezTo>
                  <a:cubicBezTo>
                    <a:pt x="134" y="59"/>
                    <a:pt x="134" y="62"/>
                    <a:pt x="134" y="62"/>
                  </a:cubicBezTo>
                  <a:cubicBezTo>
                    <a:pt x="132" y="64"/>
                    <a:pt x="132" y="64"/>
                    <a:pt x="132" y="64"/>
                  </a:cubicBezTo>
                  <a:cubicBezTo>
                    <a:pt x="132" y="64"/>
                    <a:pt x="132" y="69"/>
                    <a:pt x="132" y="69"/>
                  </a:cubicBezTo>
                  <a:cubicBezTo>
                    <a:pt x="131" y="69"/>
                    <a:pt x="130" y="71"/>
                    <a:pt x="129" y="72"/>
                  </a:cubicBezTo>
                  <a:cubicBezTo>
                    <a:pt x="129" y="72"/>
                    <a:pt x="129" y="75"/>
                    <a:pt x="129" y="75"/>
                  </a:cubicBezTo>
                  <a:cubicBezTo>
                    <a:pt x="127" y="77"/>
                    <a:pt x="127" y="77"/>
                    <a:pt x="127" y="77"/>
                  </a:cubicBezTo>
                  <a:cubicBezTo>
                    <a:pt x="127" y="77"/>
                    <a:pt x="127" y="80"/>
                    <a:pt x="127" y="80"/>
                  </a:cubicBezTo>
                  <a:cubicBezTo>
                    <a:pt x="127" y="81"/>
                    <a:pt x="128" y="84"/>
                    <a:pt x="127" y="85"/>
                  </a:cubicBezTo>
                  <a:cubicBezTo>
                    <a:pt x="127" y="86"/>
                    <a:pt x="125" y="88"/>
                    <a:pt x="125" y="88"/>
                  </a:cubicBezTo>
                  <a:cubicBezTo>
                    <a:pt x="125" y="88"/>
                    <a:pt x="128" y="90"/>
                    <a:pt x="126" y="90"/>
                  </a:cubicBezTo>
                  <a:cubicBezTo>
                    <a:pt x="125" y="91"/>
                    <a:pt x="124" y="93"/>
                    <a:pt x="123" y="93"/>
                  </a:cubicBezTo>
                  <a:cubicBezTo>
                    <a:pt x="123" y="94"/>
                    <a:pt x="123" y="95"/>
                    <a:pt x="122" y="95"/>
                  </a:cubicBezTo>
                  <a:cubicBezTo>
                    <a:pt x="122" y="95"/>
                    <a:pt x="120" y="95"/>
                    <a:pt x="120" y="96"/>
                  </a:cubicBezTo>
                  <a:cubicBezTo>
                    <a:pt x="120" y="96"/>
                    <a:pt x="120" y="98"/>
                    <a:pt x="120" y="98"/>
                  </a:cubicBezTo>
                  <a:cubicBezTo>
                    <a:pt x="117" y="102"/>
                    <a:pt x="117" y="102"/>
                    <a:pt x="117" y="102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4" y="105"/>
                    <a:pt x="115" y="106"/>
                    <a:pt x="114" y="107"/>
                  </a:cubicBezTo>
                  <a:cubicBezTo>
                    <a:pt x="113" y="107"/>
                    <a:pt x="109" y="108"/>
                    <a:pt x="109" y="109"/>
                  </a:cubicBezTo>
                  <a:cubicBezTo>
                    <a:pt x="108" y="109"/>
                    <a:pt x="106" y="110"/>
                    <a:pt x="105" y="110"/>
                  </a:cubicBezTo>
                  <a:cubicBezTo>
                    <a:pt x="104" y="110"/>
                    <a:pt x="105" y="113"/>
                    <a:pt x="104" y="110"/>
                  </a:cubicBezTo>
                  <a:cubicBezTo>
                    <a:pt x="103" y="108"/>
                    <a:pt x="104" y="109"/>
                    <a:pt x="103" y="107"/>
                  </a:cubicBezTo>
                  <a:cubicBezTo>
                    <a:pt x="101" y="104"/>
                    <a:pt x="101" y="106"/>
                    <a:pt x="101" y="104"/>
                  </a:cubicBezTo>
                  <a:cubicBezTo>
                    <a:pt x="101" y="102"/>
                    <a:pt x="102" y="104"/>
                    <a:pt x="101" y="102"/>
                  </a:cubicBezTo>
                  <a:cubicBezTo>
                    <a:pt x="101" y="100"/>
                    <a:pt x="102" y="102"/>
                    <a:pt x="101" y="99"/>
                  </a:cubicBezTo>
                  <a:cubicBezTo>
                    <a:pt x="100" y="97"/>
                    <a:pt x="100" y="98"/>
                    <a:pt x="99" y="97"/>
                  </a:cubicBezTo>
                  <a:cubicBezTo>
                    <a:pt x="98" y="95"/>
                    <a:pt x="97" y="97"/>
                    <a:pt x="97" y="94"/>
                  </a:cubicBezTo>
                  <a:cubicBezTo>
                    <a:pt x="98" y="92"/>
                    <a:pt x="98" y="94"/>
                    <a:pt x="98" y="92"/>
                  </a:cubicBezTo>
                  <a:cubicBezTo>
                    <a:pt x="99" y="90"/>
                    <a:pt x="98" y="90"/>
                    <a:pt x="99" y="89"/>
                  </a:cubicBezTo>
                  <a:cubicBezTo>
                    <a:pt x="101" y="88"/>
                    <a:pt x="102" y="88"/>
                    <a:pt x="102" y="86"/>
                  </a:cubicBezTo>
                  <a:cubicBezTo>
                    <a:pt x="101" y="85"/>
                    <a:pt x="101" y="85"/>
                    <a:pt x="101" y="84"/>
                  </a:cubicBezTo>
                  <a:cubicBezTo>
                    <a:pt x="101" y="83"/>
                    <a:pt x="100" y="82"/>
                    <a:pt x="99" y="81"/>
                  </a:cubicBezTo>
                  <a:cubicBezTo>
                    <a:pt x="99" y="81"/>
                    <a:pt x="99" y="81"/>
                    <a:pt x="98" y="79"/>
                  </a:cubicBezTo>
                  <a:cubicBezTo>
                    <a:pt x="97" y="78"/>
                    <a:pt x="97" y="77"/>
                    <a:pt x="97" y="77"/>
                  </a:cubicBezTo>
                  <a:cubicBezTo>
                    <a:pt x="97" y="77"/>
                    <a:pt x="96" y="74"/>
                    <a:pt x="96" y="72"/>
                  </a:cubicBezTo>
                  <a:cubicBezTo>
                    <a:pt x="96" y="71"/>
                    <a:pt x="96" y="73"/>
                    <a:pt x="96" y="71"/>
                  </a:cubicBezTo>
                  <a:cubicBezTo>
                    <a:pt x="97" y="69"/>
                    <a:pt x="97" y="67"/>
                    <a:pt x="97" y="67"/>
                  </a:cubicBezTo>
                  <a:cubicBezTo>
                    <a:pt x="97" y="67"/>
                    <a:pt x="94" y="66"/>
                    <a:pt x="93" y="66"/>
                  </a:cubicBezTo>
                  <a:cubicBezTo>
                    <a:pt x="92" y="66"/>
                    <a:pt x="93" y="68"/>
                    <a:pt x="91" y="66"/>
                  </a:cubicBezTo>
                  <a:cubicBezTo>
                    <a:pt x="90" y="65"/>
                    <a:pt x="90" y="64"/>
                    <a:pt x="89" y="64"/>
                  </a:cubicBezTo>
                  <a:cubicBezTo>
                    <a:pt x="89" y="64"/>
                    <a:pt x="88" y="64"/>
                    <a:pt x="87" y="64"/>
                  </a:cubicBezTo>
                  <a:cubicBezTo>
                    <a:pt x="86" y="65"/>
                    <a:pt x="84" y="65"/>
                    <a:pt x="83" y="66"/>
                  </a:cubicBezTo>
                  <a:cubicBezTo>
                    <a:pt x="81" y="66"/>
                    <a:pt x="81" y="66"/>
                    <a:pt x="79" y="66"/>
                  </a:cubicBezTo>
                  <a:cubicBezTo>
                    <a:pt x="77" y="66"/>
                    <a:pt x="75" y="67"/>
                    <a:pt x="73" y="66"/>
                  </a:cubicBezTo>
                  <a:cubicBezTo>
                    <a:pt x="72" y="65"/>
                    <a:pt x="72" y="66"/>
                    <a:pt x="71" y="65"/>
                  </a:cubicBezTo>
                  <a:cubicBezTo>
                    <a:pt x="70" y="63"/>
                    <a:pt x="71" y="63"/>
                    <a:pt x="69" y="62"/>
                  </a:cubicBezTo>
                  <a:cubicBezTo>
                    <a:pt x="68" y="62"/>
                    <a:pt x="68" y="62"/>
                    <a:pt x="67" y="61"/>
                  </a:cubicBezTo>
                  <a:cubicBezTo>
                    <a:pt x="67" y="59"/>
                    <a:pt x="68" y="60"/>
                    <a:pt x="67" y="58"/>
                  </a:cubicBezTo>
                  <a:cubicBezTo>
                    <a:pt x="66" y="57"/>
                    <a:pt x="68" y="59"/>
                    <a:pt x="66" y="57"/>
                  </a:cubicBezTo>
                  <a:cubicBezTo>
                    <a:pt x="64" y="55"/>
                    <a:pt x="63" y="57"/>
                    <a:pt x="64" y="55"/>
                  </a:cubicBezTo>
                  <a:cubicBezTo>
                    <a:pt x="65" y="53"/>
                    <a:pt x="65" y="54"/>
                    <a:pt x="65" y="52"/>
                  </a:cubicBezTo>
                  <a:cubicBezTo>
                    <a:pt x="65" y="50"/>
                    <a:pt x="68" y="53"/>
                    <a:pt x="66" y="49"/>
                  </a:cubicBezTo>
                  <a:cubicBezTo>
                    <a:pt x="64" y="45"/>
                    <a:pt x="64" y="46"/>
                    <a:pt x="66" y="43"/>
                  </a:cubicBezTo>
                  <a:cubicBezTo>
                    <a:pt x="67" y="40"/>
                    <a:pt x="70" y="39"/>
                    <a:pt x="70" y="38"/>
                  </a:cubicBezTo>
                  <a:cubicBezTo>
                    <a:pt x="70" y="38"/>
                    <a:pt x="71" y="36"/>
                    <a:pt x="72" y="35"/>
                  </a:cubicBezTo>
                  <a:cubicBezTo>
                    <a:pt x="72" y="35"/>
                    <a:pt x="72" y="34"/>
                    <a:pt x="73" y="35"/>
                  </a:cubicBezTo>
                  <a:cubicBezTo>
                    <a:pt x="75" y="35"/>
                    <a:pt x="76" y="34"/>
                    <a:pt x="77" y="33"/>
                  </a:cubicBezTo>
                  <a:cubicBezTo>
                    <a:pt x="78" y="32"/>
                    <a:pt x="80" y="31"/>
                    <a:pt x="80" y="31"/>
                  </a:cubicBezTo>
                  <a:cubicBezTo>
                    <a:pt x="81" y="30"/>
                    <a:pt x="81" y="31"/>
                    <a:pt x="82" y="30"/>
                  </a:cubicBezTo>
                  <a:cubicBezTo>
                    <a:pt x="84" y="30"/>
                    <a:pt x="84" y="30"/>
                    <a:pt x="85" y="30"/>
                  </a:cubicBezTo>
                  <a:cubicBezTo>
                    <a:pt x="86" y="30"/>
                    <a:pt x="84" y="30"/>
                    <a:pt x="87" y="30"/>
                  </a:cubicBezTo>
                  <a:cubicBezTo>
                    <a:pt x="90" y="29"/>
                    <a:pt x="89" y="29"/>
                    <a:pt x="90" y="29"/>
                  </a:cubicBezTo>
                  <a:cubicBezTo>
                    <a:pt x="90" y="29"/>
                    <a:pt x="90" y="29"/>
                    <a:pt x="91" y="30"/>
                  </a:cubicBezTo>
                  <a:cubicBezTo>
                    <a:pt x="92" y="30"/>
                    <a:pt x="92" y="27"/>
                    <a:pt x="92" y="30"/>
                  </a:cubicBezTo>
                  <a:cubicBezTo>
                    <a:pt x="92" y="32"/>
                    <a:pt x="91" y="33"/>
                    <a:pt x="93" y="33"/>
                  </a:cubicBezTo>
                  <a:cubicBezTo>
                    <a:pt x="95" y="34"/>
                    <a:pt x="93" y="34"/>
                    <a:pt x="95" y="34"/>
                  </a:cubicBezTo>
                  <a:cubicBezTo>
                    <a:pt x="97" y="34"/>
                    <a:pt x="97" y="34"/>
                    <a:pt x="98" y="34"/>
                  </a:cubicBezTo>
                  <a:cubicBezTo>
                    <a:pt x="99" y="35"/>
                    <a:pt x="99" y="36"/>
                    <a:pt x="101" y="36"/>
                  </a:cubicBezTo>
                  <a:cubicBezTo>
                    <a:pt x="102" y="36"/>
                    <a:pt x="100" y="38"/>
                    <a:pt x="102" y="36"/>
                  </a:cubicBezTo>
                  <a:cubicBezTo>
                    <a:pt x="104" y="33"/>
                    <a:pt x="101" y="33"/>
                    <a:pt x="104" y="33"/>
                  </a:cubicBezTo>
                  <a:cubicBezTo>
                    <a:pt x="108" y="34"/>
                    <a:pt x="109" y="35"/>
                    <a:pt x="109" y="34"/>
                  </a:cubicBezTo>
                  <a:cubicBezTo>
                    <a:pt x="110" y="34"/>
                    <a:pt x="110" y="35"/>
                    <a:pt x="112" y="34"/>
                  </a:cubicBezTo>
                  <a:cubicBezTo>
                    <a:pt x="113" y="33"/>
                    <a:pt x="114" y="33"/>
                    <a:pt x="114" y="33"/>
                  </a:cubicBezTo>
                  <a:cubicBezTo>
                    <a:pt x="115" y="34"/>
                    <a:pt x="115" y="35"/>
                    <a:pt x="116" y="34"/>
                  </a:cubicBezTo>
                  <a:cubicBezTo>
                    <a:pt x="116" y="32"/>
                    <a:pt x="118" y="33"/>
                    <a:pt x="116" y="32"/>
                  </a:cubicBezTo>
                  <a:cubicBezTo>
                    <a:pt x="114" y="31"/>
                    <a:pt x="113" y="32"/>
                    <a:pt x="113" y="31"/>
                  </a:cubicBezTo>
                  <a:cubicBezTo>
                    <a:pt x="112" y="29"/>
                    <a:pt x="114" y="30"/>
                    <a:pt x="112" y="29"/>
                  </a:cubicBezTo>
                  <a:cubicBezTo>
                    <a:pt x="110" y="29"/>
                    <a:pt x="111" y="29"/>
                    <a:pt x="109" y="28"/>
                  </a:cubicBezTo>
                  <a:cubicBezTo>
                    <a:pt x="108" y="28"/>
                    <a:pt x="106" y="30"/>
                    <a:pt x="106" y="28"/>
                  </a:cubicBezTo>
                  <a:cubicBezTo>
                    <a:pt x="105" y="27"/>
                    <a:pt x="102" y="29"/>
                    <a:pt x="105" y="27"/>
                  </a:cubicBezTo>
                  <a:cubicBezTo>
                    <a:pt x="108" y="24"/>
                    <a:pt x="107" y="23"/>
                    <a:pt x="109" y="24"/>
                  </a:cubicBezTo>
                  <a:cubicBezTo>
                    <a:pt x="110" y="24"/>
                    <a:pt x="110" y="26"/>
                    <a:pt x="111" y="25"/>
                  </a:cubicBezTo>
                  <a:cubicBezTo>
                    <a:pt x="112" y="24"/>
                    <a:pt x="114" y="23"/>
                    <a:pt x="112" y="22"/>
                  </a:cubicBezTo>
                  <a:cubicBezTo>
                    <a:pt x="110" y="20"/>
                    <a:pt x="112" y="21"/>
                    <a:pt x="109" y="20"/>
                  </a:cubicBezTo>
                  <a:cubicBezTo>
                    <a:pt x="107" y="19"/>
                    <a:pt x="105" y="24"/>
                    <a:pt x="104" y="23"/>
                  </a:cubicBezTo>
                  <a:cubicBezTo>
                    <a:pt x="103" y="23"/>
                    <a:pt x="103" y="22"/>
                    <a:pt x="102" y="22"/>
                  </a:cubicBezTo>
                  <a:cubicBezTo>
                    <a:pt x="101" y="23"/>
                    <a:pt x="101" y="25"/>
                    <a:pt x="101" y="26"/>
                  </a:cubicBezTo>
                  <a:cubicBezTo>
                    <a:pt x="101" y="27"/>
                    <a:pt x="102" y="28"/>
                    <a:pt x="100" y="27"/>
                  </a:cubicBezTo>
                  <a:cubicBezTo>
                    <a:pt x="98" y="26"/>
                    <a:pt x="103" y="26"/>
                    <a:pt x="98" y="24"/>
                  </a:cubicBezTo>
                  <a:cubicBezTo>
                    <a:pt x="93" y="22"/>
                    <a:pt x="91" y="23"/>
                    <a:pt x="91" y="24"/>
                  </a:cubicBezTo>
                  <a:cubicBezTo>
                    <a:pt x="90" y="24"/>
                    <a:pt x="89" y="24"/>
                    <a:pt x="89" y="25"/>
                  </a:cubicBezTo>
                  <a:cubicBezTo>
                    <a:pt x="88" y="25"/>
                    <a:pt x="90" y="26"/>
                    <a:pt x="88" y="25"/>
                  </a:cubicBezTo>
                  <a:cubicBezTo>
                    <a:pt x="86" y="24"/>
                    <a:pt x="84" y="26"/>
                    <a:pt x="84" y="26"/>
                  </a:cubicBezTo>
                  <a:cubicBezTo>
                    <a:pt x="84" y="26"/>
                    <a:pt x="83" y="25"/>
                    <a:pt x="83" y="26"/>
                  </a:cubicBezTo>
                  <a:cubicBezTo>
                    <a:pt x="82" y="27"/>
                    <a:pt x="80" y="27"/>
                    <a:pt x="79" y="27"/>
                  </a:cubicBezTo>
                  <a:cubicBezTo>
                    <a:pt x="78" y="27"/>
                    <a:pt x="76" y="27"/>
                    <a:pt x="78" y="25"/>
                  </a:cubicBezTo>
                  <a:cubicBezTo>
                    <a:pt x="80" y="23"/>
                    <a:pt x="78" y="24"/>
                    <a:pt x="81" y="23"/>
                  </a:cubicBezTo>
                  <a:cubicBezTo>
                    <a:pt x="84" y="22"/>
                    <a:pt x="88" y="21"/>
                    <a:pt x="84" y="21"/>
                  </a:cubicBezTo>
                  <a:cubicBezTo>
                    <a:pt x="81" y="20"/>
                    <a:pt x="86" y="20"/>
                    <a:pt x="82" y="17"/>
                  </a:cubicBezTo>
                  <a:cubicBezTo>
                    <a:pt x="77" y="15"/>
                    <a:pt x="77" y="18"/>
                    <a:pt x="77" y="15"/>
                  </a:cubicBezTo>
                  <a:cubicBezTo>
                    <a:pt x="77" y="12"/>
                    <a:pt x="76" y="12"/>
                    <a:pt x="75" y="12"/>
                  </a:cubicBezTo>
                  <a:cubicBezTo>
                    <a:pt x="74" y="12"/>
                    <a:pt x="72" y="13"/>
                    <a:pt x="70" y="13"/>
                  </a:cubicBezTo>
                  <a:cubicBezTo>
                    <a:pt x="69" y="13"/>
                    <a:pt x="71" y="14"/>
                    <a:pt x="68" y="13"/>
                  </a:cubicBezTo>
                  <a:cubicBezTo>
                    <a:pt x="66" y="11"/>
                    <a:pt x="65" y="13"/>
                    <a:pt x="66" y="11"/>
                  </a:cubicBezTo>
                  <a:cubicBezTo>
                    <a:pt x="67" y="9"/>
                    <a:pt x="67" y="9"/>
                    <a:pt x="69" y="8"/>
                  </a:cubicBezTo>
                  <a:cubicBezTo>
                    <a:pt x="70" y="7"/>
                    <a:pt x="70" y="3"/>
                    <a:pt x="73" y="4"/>
                  </a:cubicBezTo>
                  <a:cubicBezTo>
                    <a:pt x="76" y="6"/>
                    <a:pt x="75" y="5"/>
                    <a:pt x="77" y="5"/>
                  </a:cubicBezTo>
                  <a:cubicBezTo>
                    <a:pt x="80" y="6"/>
                    <a:pt x="81" y="5"/>
                    <a:pt x="81" y="5"/>
                  </a:cubicBezTo>
                  <a:cubicBezTo>
                    <a:pt x="81" y="4"/>
                    <a:pt x="78" y="3"/>
                    <a:pt x="78" y="3"/>
                  </a:cubicBezTo>
                  <a:cubicBezTo>
                    <a:pt x="78" y="3"/>
                    <a:pt x="77" y="3"/>
                    <a:pt x="78" y="3"/>
                  </a:cubicBezTo>
                  <a:cubicBezTo>
                    <a:pt x="78" y="2"/>
                    <a:pt x="79" y="1"/>
                    <a:pt x="79" y="1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68" y="0"/>
                    <a:pt x="66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Freeform: Shape 53">
              <a:extLst>
                <a:ext uri="{FF2B5EF4-FFF2-40B4-BE49-F238E27FC236}">
                  <a16:creationId xmlns:a16="http://schemas.microsoft.com/office/drawing/2014/main" id="{B521CFBD-3CAC-4226-8360-D1F217DD5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441" y="2747531"/>
              <a:ext cx="55706" cy="64990"/>
            </a:xfrm>
            <a:custGeom>
              <a:avLst/>
              <a:gdLst>
                <a:gd name="T0" fmla="*/ 33 w 46"/>
                <a:gd name="T1" fmla="*/ 3 h 54"/>
                <a:gd name="T2" fmla="*/ 33 w 46"/>
                <a:gd name="T3" fmla="*/ 20 h 54"/>
                <a:gd name="T4" fmla="*/ 19 w 46"/>
                <a:gd name="T5" fmla="*/ 31 h 54"/>
                <a:gd name="T6" fmla="*/ 1 w 46"/>
                <a:gd name="T7" fmla="*/ 45 h 54"/>
                <a:gd name="T8" fmla="*/ 46 w 46"/>
                <a:gd name="T9" fmla="*/ 54 h 54"/>
                <a:gd name="T10" fmla="*/ 46 w 46"/>
                <a:gd name="T11" fmla="*/ 0 h 54"/>
                <a:gd name="T12" fmla="*/ 33 w 46"/>
                <a:gd name="T13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54">
                  <a:moveTo>
                    <a:pt x="33" y="3"/>
                  </a:moveTo>
                  <a:cubicBezTo>
                    <a:pt x="33" y="20"/>
                    <a:pt x="33" y="20"/>
                    <a:pt x="33" y="20"/>
                  </a:cubicBezTo>
                  <a:cubicBezTo>
                    <a:pt x="33" y="20"/>
                    <a:pt x="28" y="28"/>
                    <a:pt x="19" y="31"/>
                  </a:cubicBezTo>
                  <a:cubicBezTo>
                    <a:pt x="9" y="35"/>
                    <a:pt x="0" y="40"/>
                    <a:pt x="1" y="45"/>
                  </a:cubicBezTo>
                  <a:cubicBezTo>
                    <a:pt x="1" y="50"/>
                    <a:pt x="14" y="54"/>
                    <a:pt x="46" y="54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33" y="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Freeform: Shape 54">
              <a:extLst>
                <a:ext uri="{FF2B5EF4-FFF2-40B4-BE49-F238E27FC236}">
                  <a16:creationId xmlns:a16="http://schemas.microsoft.com/office/drawing/2014/main" id="{8794993C-03C1-495D-A5B4-6FA54687B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9005" y="2747531"/>
              <a:ext cx="54278" cy="64990"/>
            </a:xfrm>
            <a:custGeom>
              <a:avLst/>
              <a:gdLst>
                <a:gd name="T0" fmla="*/ 12 w 45"/>
                <a:gd name="T1" fmla="*/ 3 h 54"/>
                <a:gd name="T2" fmla="*/ 12 w 45"/>
                <a:gd name="T3" fmla="*/ 20 h 54"/>
                <a:gd name="T4" fmla="*/ 25 w 45"/>
                <a:gd name="T5" fmla="*/ 31 h 54"/>
                <a:gd name="T6" fmla="*/ 44 w 45"/>
                <a:gd name="T7" fmla="*/ 45 h 54"/>
                <a:gd name="T8" fmla="*/ 0 w 45"/>
                <a:gd name="T9" fmla="*/ 54 h 54"/>
                <a:gd name="T10" fmla="*/ 0 w 45"/>
                <a:gd name="T11" fmla="*/ 0 h 54"/>
                <a:gd name="T12" fmla="*/ 12 w 45"/>
                <a:gd name="T13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4">
                  <a:moveTo>
                    <a:pt x="12" y="3"/>
                  </a:move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5" y="28"/>
                    <a:pt x="25" y="31"/>
                  </a:cubicBezTo>
                  <a:cubicBezTo>
                    <a:pt x="34" y="35"/>
                    <a:pt x="45" y="40"/>
                    <a:pt x="44" y="45"/>
                  </a:cubicBezTo>
                  <a:cubicBezTo>
                    <a:pt x="43" y="50"/>
                    <a:pt x="25" y="54"/>
                    <a:pt x="0" y="5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" y="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Freeform: Shape 55">
              <a:extLst>
                <a:ext uri="{FF2B5EF4-FFF2-40B4-BE49-F238E27FC236}">
                  <a16:creationId xmlns:a16="http://schemas.microsoft.com/office/drawing/2014/main" id="{FBB4A2C2-AD82-4C3D-9524-18457FE09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6876" y="2554702"/>
              <a:ext cx="197828" cy="198542"/>
            </a:xfrm>
            <a:custGeom>
              <a:avLst/>
              <a:gdLst>
                <a:gd name="T0" fmla="*/ 120 w 163"/>
                <a:gd name="T1" fmla="*/ 8 h 164"/>
                <a:gd name="T2" fmla="*/ 153 w 163"/>
                <a:gd name="T3" fmla="*/ 73 h 164"/>
                <a:gd name="T4" fmla="*/ 72 w 163"/>
                <a:gd name="T5" fmla="*/ 154 h 164"/>
                <a:gd name="T6" fmla="*/ 8 w 163"/>
                <a:gd name="T7" fmla="*/ 122 h 164"/>
                <a:gd name="T8" fmla="*/ 0 w 163"/>
                <a:gd name="T9" fmla="*/ 128 h 164"/>
                <a:gd name="T10" fmla="*/ 72 w 163"/>
                <a:gd name="T11" fmla="*/ 164 h 164"/>
                <a:gd name="T12" fmla="*/ 163 w 163"/>
                <a:gd name="T13" fmla="*/ 73 h 164"/>
                <a:gd name="T14" fmla="*/ 126 w 163"/>
                <a:gd name="T15" fmla="*/ 0 h 164"/>
                <a:gd name="T16" fmla="*/ 120 w 163"/>
                <a:gd name="T17" fmla="*/ 8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164">
                  <a:moveTo>
                    <a:pt x="120" y="8"/>
                  </a:moveTo>
                  <a:cubicBezTo>
                    <a:pt x="140" y="23"/>
                    <a:pt x="153" y="46"/>
                    <a:pt x="153" y="73"/>
                  </a:cubicBezTo>
                  <a:cubicBezTo>
                    <a:pt x="153" y="118"/>
                    <a:pt x="117" y="154"/>
                    <a:pt x="72" y="154"/>
                  </a:cubicBezTo>
                  <a:cubicBezTo>
                    <a:pt x="46" y="154"/>
                    <a:pt x="23" y="141"/>
                    <a:pt x="8" y="122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6" y="150"/>
                    <a:pt x="43" y="164"/>
                    <a:pt x="72" y="164"/>
                  </a:cubicBezTo>
                  <a:cubicBezTo>
                    <a:pt x="123" y="164"/>
                    <a:pt x="163" y="123"/>
                    <a:pt x="163" y="73"/>
                  </a:cubicBezTo>
                  <a:cubicBezTo>
                    <a:pt x="163" y="43"/>
                    <a:pt x="149" y="16"/>
                    <a:pt x="126" y="0"/>
                  </a:cubicBezTo>
                  <a:lnTo>
                    <a:pt x="120" y="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Freeform: Shape 56">
              <a:extLst>
                <a:ext uri="{FF2B5EF4-FFF2-40B4-BE49-F238E27FC236}">
                  <a16:creationId xmlns:a16="http://schemas.microsoft.com/office/drawing/2014/main" id="{F68DAA59-DD37-4352-8FFE-7C4C857E3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8304" y="2556845"/>
              <a:ext cx="175688" cy="175688"/>
            </a:xfrm>
            <a:custGeom>
              <a:avLst/>
              <a:gdLst>
                <a:gd name="T0" fmla="*/ 72 w 145"/>
                <a:gd name="T1" fmla="*/ 0 h 145"/>
                <a:gd name="T2" fmla="*/ 0 w 145"/>
                <a:gd name="T3" fmla="*/ 73 h 145"/>
                <a:gd name="T4" fmla="*/ 72 w 145"/>
                <a:gd name="T5" fmla="*/ 145 h 145"/>
                <a:gd name="T6" fmla="*/ 145 w 145"/>
                <a:gd name="T7" fmla="*/ 73 h 145"/>
                <a:gd name="T8" fmla="*/ 72 w 145"/>
                <a:gd name="T9" fmla="*/ 0 h 145"/>
                <a:gd name="T10" fmla="*/ 72 w 145"/>
                <a:gd name="T11" fmla="*/ 142 h 145"/>
                <a:gd name="T12" fmla="*/ 3 w 145"/>
                <a:gd name="T13" fmla="*/ 73 h 145"/>
                <a:gd name="T14" fmla="*/ 72 w 145"/>
                <a:gd name="T15" fmla="*/ 4 h 145"/>
                <a:gd name="T16" fmla="*/ 141 w 145"/>
                <a:gd name="T17" fmla="*/ 73 h 145"/>
                <a:gd name="T18" fmla="*/ 72 w 145"/>
                <a:gd name="T19" fmla="*/ 14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5">
                  <a:moveTo>
                    <a:pt x="72" y="0"/>
                  </a:moveTo>
                  <a:cubicBezTo>
                    <a:pt x="32" y="0"/>
                    <a:pt x="0" y="33"/>
                    <a:pt x="0" y="73"/>
                  </a:cubicBezTo>
                  <a:cubicBezTo>
                    <a:pt x="0" y="113"/>
                    <a:pt x="32" y="145"/>
                    <a:pt x="72" y="145"/>
                  </a:cubicBezTo>
                  <a:cubicBezTo>
                    <a:pt x="112" y="145"/>
                    <a:pt x="145" y="113"/>
                    <a:pt x="145" y="73"/>
                  </a:cubicBezTo>
                  <a:cubicBezTo>
                    <a:pt x="145" y="33"/>
                    <a:pt x="112" y="0"/>
                    <a:pt x="72" y="0"/>
                  </a:cubicBezTo>
                  <a:close/>
                  <a:moveTo>
                    <a:pt x="72" y="142"/>
                  </a:moveTo>
                  <a:cubicBezTo>
                    <a:pt x="34" y="142"/>
                    <a:pt x="3" y="111"/>
                    <a:pt x="3" y="73"/>
                  </a:cubicBezTo>
                  <a:cubicBezTo>
                    <a:pt x="3" y="35"/>
                    <a:pt x="34" y="4"/>
                    <a:pt x="72" y="4"/>
                  </a:cubicBezTo>
                  <a:cubicBezTo>
                    <a:pt x="110" y="4"/>
                    <a:pt x="141" y="35"/>
                    <a:pt x="141" y="73"/>
                  </a:cubicBezTo>
                  <a:cubicBezTo>
                    <a:pt x="141" y="111"/>
                    <a:pt x="110" y="142"/>
                    <a:pt x="72" y="1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Freeform: Shape 57">
              <a:extLst>
                <a:ext uri="{FF2B5EF4-FFF2-40B4-BE49-F238E27FC236}">
                  <a16:creationId xmlns:a16="http://schemas.microsoft.com/office/drawing/2014/main" id="{2EA22642-D003-46EB-8D82-E81021988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3305" y="2560415"/>
              <a:ext cx="196399" cy="172117"/>
            </a:xfrm>
            <a:custGeom>
              <a:avLst/>
              <a:gdLst>
                <a:gd name="T0" fmla="*/ 47 w 162"/>
                <a:gd name="T1" fmla="*/ 11 h 142"/>
                <a:gd name="T2" fmla="*/ 44 w 162"/>
                <a:gd name="T3" fmla="*/ 17 h 142"/>
                <a:gd name="T4" fmla="*/ 41 w 162"/>
                <a:gd name="T5" fmla="*/ 21 h 142"/>
                <a:gd name="T6" fmla="*/ 38 w 162"/>
                <a:gd name="T7" fmla="*/ 19 h 142"/>
                <a:gd name="T8" fmla="*/ 38 w 162"/>
                <a:gd name="T9" fmla="*/ 23 h 142"/>
                <a:gd name="T10" fmla="*/ 30 w 162"/>
                <a:gd name="T11" fmla="*/ 25 h 142"/>
                <a:gd name="T12" fmla="*/ 26 w 162"/>
                <a:gd name="T13" fmla="*/ 30 h 142"/>
                <a:gd name="T14" fmla="*/ 19 w 162"/>
                <a:gd name="T15" fmla="*/ 38 h 142"/>
                <a:gd name="T16" fmla="*/ 16 w 162"/>
                <a:gd name="T17" fmla="*/ 44 h 142"/>
                <a:gd name="T18" fmla="*/ 19 w 162"/>
                <a:gd name="T19" fmla="*/ 48 h 142"/>
                <a:gd name="T20" fmla="*/ 20 w 162"/>
                <a:gd name="T21" fmla="*/ 50 h 142"/>
                <a:gd name="T22" fmla="*/ 16 w 162"/>
                <a:gd name="T23" fmla="*/ 47 h 142"/>
                <a:gd name="T24" fmla="*/ 13 w 162"/>
                <a:gd name="T25" fmla="*/ 43 h 142"/>
                <a:gd name="T26" fmla="*/ 12 w 162"/>
                <a:gd name="T27" fmla="*/ 49 h 142"/>
                <a:gd name="T28" fmla="*/ 13 w 162"/>
                <a:gd name="T29" fmla="*/ 60 h 142"/>
                <a:gd name="T30" fmla="*/ 17 w 162"/>
                <a:gd name="T31" fmla="*/ 57 h 142"/>
                <a:gd name="T32" fmla="*/ 23 w 162"/>
                <a:gd name="T33" fmla="*/ 63 h 142"/>
                <a:gd name="T34" fmla="*/ 29 w 162"/>
                <a:gd name="T35" fmla="*/ 70 h 142"/>
                <a:gd name="T36" fmla="*/ 36 w 162"/>
                <a:gd name="T37" fmla="*/ 75 h 142"/>
                <a:gd name="T38" fmla="*/ 44 w 162"/>
                <a:gd name="T39" fmla="*/ 84 h 142"/>
                <a:gd name="T40" fmla="*/ 41 w 162"/>
                <a:gd name="T41" fmla="*/ 96 h 142"/>
                <a:gd name="T42" fmla="*/ 35 w 162"/>
                <a:gd name="T43" fmla="*/ 111 h 142"/>
                <a:gd name="T44" fmla="*/ 37 w 162"/>
                <a:gd name="T45" fmla="*/ 121 h 142"/>
                <a:gd name="T46" fmla="*/ 33 w 162"/>
                <a:gd name="T47" fmla="*/ 122 h 142"/>
                <a:gd name="T48" fmla="*/ 23 w 162"/>
                <a:gd name="T49" fmla="*/ 106 h 142"/>
                <a:gd name="T50" fmla="*/ 12 w 162"/>
                <a:gd name="T51" fmla="*/ 81 h 142"/>
                <a:gd name="T52" fmla="*/ 8 w 162"/>
                <a:gd name="T53" fmla="*/ 62 h 142"/>
                <a:gd name="T54" fmla="*/ 53 w 162"/>
                <a:gd name="T55" fmla="*/ 131 h 142"/>
                <a:gd name="T56" fmla="*/ 64 w 162"/>
                <a:gd name="T57" fmla="*/ 129 h 142"/>
                <a:gd name="T58" fmla="*/ 79 w 162"/>
                <a:gd name="T59" fmla="*/ 127 h 142"/>
                <a:gd name="T60" fmla="*/ 77 w 162"/>
                <a:gd name="T61" fmla="*/ 134 h 142"/>
                <a:gd name="T62" fmla="*/ 86 w 162"/>
                <a:gd name="T63" fmla="*/ 133 h 142"/>
                <a:gd name="T64" fmla="*/ 99 w 162"/>
                <a:gd name="T65" fmla="*/ 131 h 142"/>
                <a:gd name="T66" fmla="*/ 98 w 162"/>
                <a:gd name="T67" fmla="*/ 2 h 142"/>
                <a:gd name="T68" fmla="*/ 140 w 162"/>
                <a:gd name="T69" fmla="*/ 46 h 142"/>
                <a:gd name="T70" fmla="*/ 135 w 162"/>
                <a:gd name="T71" fmla="*/ 42 h 142"/>
                <a:gd name="T72" fmla="*/ 129 w 162"/>
                <a:gd name="T73" fmla="*/ 53 h 142"/>
                <a:gd name="T74" fmla="*/ 121 w 162"/>
                <a:gd name="T75" fmla="*/ 43 h 142"/>
                <a:gd name="T76" fmla="*/ 125 w 162"/>
                <a:gd name="T77" fmla="*/ 54 h 142"/>
                <a:gd name="T78" fmla="*/ 133 w 162"/>
                <a:gd name="T79" fmla="*/ 57 h 142"/>
                <a:gd name="T80" fmla="*/ 129 w 162"/>
                <a:gd name="T81" fmla="*/ 72 h 142"/>
                <a:gd name="T82" fmla="*/ 125 w 162"/>
                <a:gd name="T83" fmla="*/ 88 h 142"/>
                <a:gd name="T84" fmla="*/ 120 w 162"/>
                <a:gd name="T85" fmla="*/ 98 h 142"/>
                <a:gd name="T86" fmla="*/ 105 w 162"/>
                <a:gd name="T87" fmla="*/ 110 h 142"/>
                <a:gd name="T88" fmla="*/ 101 w 162"/>
                <a:gd name="T89" fmla="*/ 99 h 142"/>
                <a:gd name="T90" fmla="*/ 102 w 162"/>
                <a:gd name="T91" fmla="*/ 86 h 142"/>
                <a:gd name="T92" fmla="*/ 96 w 162"/>
                <a:gd name="T93" fmla="*/ 72 h 142"/>
                <a:gd name="T94" fmla="*/ 89 w 162"/>
                <a:gd name="T95" fmla="*/ 64 h 142"/>
                <a:gd name="T96" fmla="*/ 71 w 162"/>
                <a:gd name="T97" fmla="*/ 65 h 142"/>
                <a:gd name="T98" fmla="*/ 64 w 162"/>
                <a:gd name="T99" fmla="*/ 55 h 142"/>
                <a:gd name="T100" fmla="*/ 72 w 162"/>
                <a:gd name="T101" fmla="*/ 35 h 142"/>
                <a:gd name="T102" fmla="*/ 85 w 162"/>
                <a:gd name="T103" fmla="*/ 30 h 142"/>
                <a:gd name="T104" fmla="*/ 93 w 162"/>
                <a:gd name="T105" fmla="*/ 33 h 142"/>
                <a:gd name="T106" fmla="*/ 104 w 162"/>
                <a:gd name="T107" fmla="*/ 33 h 142"/>
                <a:gd name="T108" fmla="*/ 116 w 162"/>
                <a:gd name="T109" fmla="*/ 32 h 142"/>
                <a:gd name="T110" fmla="*/ 105 w 162"/>
                <a:gd name="T111" fmla="*/ 27 h 142"/>
                <a:gd name="T112" fmla="*/ 104 w 162"/>
                <a:gd name="T113" fmla="*/ 23 h 142"/>
                <a:gd name="T114" fmla="*/ 91 w 162"/>
                <a:gd name="T115" fmla="*/ 24 h 142"/>
                <a:gd name="T116" fmla="*/ 79 w 162"/>
                <a:gd name="T117" fmla="*/ 27 h 142"/>
                <a:gd name="T118" fmla="*/ 77 w 162"/>
                <a:gd name="T119" fmla="*/ 15 h 142"/>
                <a:gd name="T120" fmla="*/ 69 w 162"/>
                <a:gd name="T121" fmla="*/ 8 h 142"/>
                <a:gd name="T122" fmla="*/ 78 w 162"/>
                <a:gd name="T123" fmla="*/ 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2" h="142">
                  <a:moveTo>
                    <a:pt x="66" y="1"/>
                  </a:moveTo>
                  <a:cubicBezTo>
                    <a:pt x="66" y="1"/>
                    <a:pt x="42" y="4"/>
                    <a:pt x="25" y="23"/>
                  </a:cubicBezTo>
                  <a:cubicBezTo>
                    <a:pt x="25" y="23"/>
                    <a:pt x="38" y="10"/>
                    <a:pt x="46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1"/>
                    <a:pt x="47" y="11"/>
                  </a:cubicBezTo>
                  <a:cubicBezTo>
                    <a:pt x="47" y="12"/>
                    <a:pt x="46" y="13"/>
                    <a:pt x="46" y="13"/>
                  </a:cubicBezTo>
                  <a:cubicBezTo>
                    <a:pt x="46" y="14"/>
                    <a:pt x="46" y="15"/>
                    <a:pt x="46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6"/>
                    <a:pt x="44" y="16"/>
                  </a:cubicBezTo>
                  <a:cubicBezTo>
                    <a:pt x="44" y="16"/>
                    <a:pt x="44" y="16"/>
                    <a:pt x="44" y="17"/>
                  </a:cubicBezTo>
                  <a:cubicBezTo>
                    <a:pt x="44" y="17"/>
                    <a:pt x="44" y="18"/>
                    <a:pt x="44" y="18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1" y="21"/>
                    <a:pt x="41" y="21"/>
                  </a:cubicBezTo>
                  <a:cubicBezTo>
                    <a:pt x="40" y="21"/>
                    <a:pt x="40" y="20"/>
                    <a:pt x="40" y="20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2" y="19"/>
                    <a:pt x="42" y="19"/>
                    <a:pt x="41" y="18"/>
                  </a:cubicBezTo>
                  <a:cubicBezTo>
                    <a:pt x="41" y="18"/>
                    <a:pt x="41" y="17"/>
                    <a:pt x="40" y="18"/>
                  </a:cubicBezTo>
                  <a:cubicBezTo>
                    <a:pt x="40" y="18"/>
                    <a:pt x="38" y="19"/>
                    <a:pt x="38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7" y="21"/>
                    <a:pt x="37" y="21"/>
                  </a:cubicBezTo>
                  <a:cubicBezTo>
                    <a:pt x="37" y="21"/>
                    <a:pt x="38" y="21"/>
                    <a:pt x="38" y="21"/>
                  </a:cubicBezTo>
                  <a:cubicBezTo>
                    <a:pt x="38" y="21"/>
                    <a:pt x="38" y="22"/>
                    <a:pt x="38" y="22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3"/>
                    <a:pt x="37" y="24"/>
                    <a:pt x="36" y="24"/>
                  </a:cubicBezTo>
                  <a:cubicBezTo>
                    <a:pt x="36" y="24"/>
                    <a:pt x="35" y="23"/>
                    <a:pt x="34" y="23"/>
                  </a:cubicBezTo>
                  <a:cubicBezTo>
                    <a:pt x="34" y="23"/>
                    <a:pt x="33" y="23"/>
                    <a:pt x="33" y="23"/>
                  </a:cubicBezTo>
                  <a:cubicBezTo>
                    <a:pt x="32" y="23"/>
                    <a:pt x="32" y="23"/>
                    <a:pt x="32" y="24"/>
                  </a:cubicBezTo>
                  <a:cubicBezTo>
                    <a:pt x="32" y="24"/>
                    <a:pt x="30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6"/>
                    <a:pt x="29" y="27"/>
                    <a:pt x="29" y="27"/>
                  </a:cubicBezTo>
                  <a:cubicBezTo>
                    <a:pt x="29" y="27"/>
                    <a:pt x="29" y="28"/>
                    <a:pt x="28" y="28"/>
                  </a:cubicBezTo>
                  <a:cubicBezTo>
                    <a:pt x="27" y="28"/>
                    <a:pt x="26" y="28"/>
                    <a:pt x="26" y="28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5" y="30"/>
                    <a:pt x="24" y="31"/>
                  </a:cubicBezTo>
                  <a:cubicBezTo>
                    <a:pt x="24" y="32"/>
                    <a:pt x="22" y="33"/>
                    <a:pt x="22" y="33"/>
                  </a:cubicBezTo>
                  <a:cubicBezTo>
                    <a:pt x="21" y="33"/>
                    <a:pt x="21" y="34"/>
                    <a:pt x="21" y="34"/>
                  </a:cubicBezTo>
                  <a:cubicBezTo>
                    <a:pt x="20" y="35"/>
                    <a:pt x="20" y="36"/>
                    <a:pt x="20" y="36"/>
                  </a:cubicBezTo>
                  <a:cubicBezTo>
                    <a:pt x="20" y="37"/>
                    <a:pt x="20" y="38"/>
                    <a:pt x="19" y="38"/>
                  </a:cubicBezTo>
                  <a:cubicBezTo>
                    <a:pt x="19" y="39"/>
                    <a:pt x="19" y="40"/>
                    <a:pt x="19" y="40"/>
                  </a:cubicBezTo>
                  <a:cubicBezTo>
                    <a:pt x="18" y="40"/>
                    <a:pt x="18" y="41"/>
                    <a:pt x="18" y="41"/>
                  </a:cubicBezTo>
                  <a:cubicBezTo>
                    <a:pt x="17" y="41"/>
                    <a:pt x="16" y="42"/>
                    <a:pt x="15" y="42"/>
                  </a:cubicBezTo>
                  <a:cubicBezTo>
                    <a:pt x="15" y="42"/>
                    <a:pt x="15" y="43"/>
                    <a:pt x="15" y="43"/>
                  </a:cubicBezTo>
                  <a:cubicBezTo>
                    <a:pt x="15" y="44"/>
                    <a:pt x="15" y="44"/>
                    <a:pt x="16" y="44"/>
                  </a:cubicBezTo>
                  <a:cubicBezTo>
                    <a:pt x="16" y="44"/>
                    <a:pt x="17" y="44"/>
                    <a:pt x="17" y="44"/>
                  </a:cubicBezTo>
                  <a:cubicBezTo>
                    <a:pt x="17" y="44"/>
                    <a:pt x="17" y="46"/>
                    <a:pt x="17" y="46"/>
                  </a:cubicBezTo>
                  <a:cubicBezTo>
                    <a:pt x="17" y="46"/>
                    <a:pt x="16" y="47"/>
                    <a:pt x="17" y="47"/>
                  </a:cubicBezTo>
                  <a:cubicBezTo>
                    <a:pt x="17" y="47"/>
                    <a:pt x="18" y="48"/>
                    <a:pt x="18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49"/>
                    <a:pt x="21" y="50"/>
                    <a:pt x="21" y="50"/>
                  </a:cubicBezTo>
                  <a:cubicBezTo>
                    <a:pt x="21" y="50"/>
                    <a:pt x="20" y="51"/>
                    <a:pt x="20" y="51"/>
                  </a:cubicBezTo>
                  <a:cubicBezTo>
                    <a:pt x="20" y="51"/>
                    <a:pt x="20" y="51"/>
                    <a:pt x="20" y="50"/>
                  </a:cubicBezTo>
                  <a:cubicBezTo>
                    <a:pt x="19" y="50"/>
                    <a:pt x="19" y="49"/>
                    <a:pt x="19" y="49"/>
                  </a:cubicBezTo>
                  <a:cubicBezTo>
                    <a:pt x="18" y="49"/>
                    <a:pt x="18" y="50"/>
                    <a:pt x="17" y="49"/>
                  </a:cubicBezTo>
                  <a:cubicBezTo>
                    <a:pt x="17" y="49"/>
                    <a:pt x="17" y="49"/>
                    <a:pt x="16" y="49"/>
                  </a:cubicBezTo>
                  <a:cubicBezTo>
                    <a:pt x="16" y="48"/>
                    <a:pt x="16" y="49"/>
                    <a:pt x="16" y="48"/>
                  </a:cubicBezTo>
                  <a:cubicBezTo>
                    <a:pt x="16" y="48"/>
                    <a:pt x="16" y="47"/>
                    <a:pt x="16" y="47"/>
                  </a:cubicBezTo>
                  <a:cubicBezTo>
                    <a:pt x="16" y="47"/>
                    <a:pt x="15" y="46"/>
                    <a:pt x="15" y="46"/>
                  </a:cubicBezTo>
                  <a:cubicBezTo>
                    <a:pt x="15" y="46"/>
                    <a:pt x="15" y="47"/>
                    <a:pt x="15" y="46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5"/>
                    <a:pt x="13" y="44"/>
                    <a:pt x="13" y="43"/>
                  </a:cubicBezTo>
                  <a:cubicBezTo>
                    <a:pt x="13" y="43"/>
                    <a:pt x="14" y="42"/>
                    <a:pt x="14" y="42"/>
                  </a:cubicBezTo>
                  <a:cubicBezTo>
                    <a:pt x="14" y="42"/>
                    <a:pt x="14" y="40"/>
                    <a:pt x="14" y="40"/>
                  </a:cubicBezTo>
                  <a:cubicBezTo>
                    <a:pt x="14" y="40"/>
                    <a:pt x="12" y="44"/>
                    <a:pt x="11" y="47"/>
                  </a:cubicBezTo>
                  <a:cubicBezTo>
                    <a:pt x="11" y="47"/>
                    <a:pt x="12" y="47"/>
                    <a:pt x="12" y="48"/>
                  </a:cubicBezTo>
                  <a:cubicBezTo>
                    <a:pt x="12" y="48"/>
                    <a:pt x="12" y="49"/>
                    <a:pt x="12" y="49"/>
                  </a:cubicBezTo>
                  <a:cubicBezTo>
                    <a:pt x="12" y="50"/>
                    <a:pt x="12" y="50"/>
                    <a:pt x="12" y="52"/>
                  </a:cubicBezTo>
                  <a:cubicBezTo>
                    <a:pt x="12" y="53"/>
                    <a:pt x="12" y="54"/>
                    <a:pt x="12" y="54"/>
                  </a:cubicBezTo>
                  <a:cubicBezTo>
                    <a:pt x="12" y="55"/>
                    <a:pt x="12" y="56"/>
                    <a:pt x="11" y="56"/>
                  </a:cubicBezTo>
                  <a:cubicBezTo>
                    <a:pt x="11" y="57"/>
                    <a:pt x="12" y="59"/>
                    <a:pt x="12" y="59"/>
                  </a:cubicBezTo>
                  <a:cubicBezTo>
                    <a:pt x="12" y="59"/>
                    <a:pt x="12" y="59"/>
                    <a:pt x="13" y="60"/>
                  </a:cubicBezTo>
                  <a:cubicBezTo>
                    <a:pt x="13" y="60"/>
                    <a:pt x="12" y="61"/>
                    <a:pt x="13" y="60"/>
                  </a:cubicBezTo>
                  <a:cubicBezTo>
                    <a:pt x="14" y="59"/>
                    <a:pt x="14" y="58"/>
                    <a:pt x="14" y="58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5" y="57"/>
                    <a:pt x="15" y="57"/>
                    <a:pt x="16" y="57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8" y="58"/>
                    <a:pt x="17" y="59"/>
                    <a:pt x="18" y="59"/>
                  </a:cubicBezTo>
                  <a:cubicBezTo>
                    <a:pt x="18" y="59"/>
                    <a:pt x="20" y="58"/>
                    <a:pt x="20" y="58"/>
                  </a:cubicBezTo>
                  <a:cubicBezTo>
                    <a:pt x="21" y="58"/>
                    <a:pt x="21" y="59"/>
                    <a:pt x="21" y="59"/>
                  </a:cubicBezTo>
                  <a:cubicBezTo>
                    <a:pt x="22" y="60"/>
                    <a:pt x="22" y="61"/>
                    <a:pt x="22" y="61"/>
                  </a:cubicBezTo>
                  <a:cubicBezTo>
                    <a:pt x="23" y="62"/>
                    <a:pt x="23" y="63"/>
                    <a:pt x="23" y="63"/>
                  </a:cubicBezTo>
                  <a:cubicBezTo>
                    <a:pt x="23" y="64"/>
                    <a:pt x="25" y="64"/>
                    <a:pt x="25" y="64"/>
                  </a:cubicBezTo>
                  <a:cubicBezTo>
                    <a:pt x="25" y="64"/>
                    <a:pt x="27" y="65"/>
                    <a:pt x="27" y="65"/>
                  </a:cubicBezTo>
                  <a:cubicBezTo>
                    <a:pt x="28" y="65"/>
                    <a:pt x="27" y="66"/>
                    <a:pt x="28" y="66"/>
                  </a:cubicBezTo>
                  <a:cubicBezTo>
                    <a:pt x="29" y="66"/>
                    <a:pt x="29" y="68"/>
                    <a:pt x="29" y="68"/>
                  </a:cubicBezTo>
                  <a:cubicBezTo>
                    <a:pt x="29" y="68"/>
                    <a:pt x="30" y="70"/>
                    <a:pt x="29" y="70"/>
                  </a:cubicBezTo>
                  <a:cubicBezTo>
                    <a:pt x="29" y="71"/>
                    <a:pt x="29" y="71"/>
                    <a:pt x="30" y="71"/>
                  </a:cubicBezTo>
                  <a:cubicBezTo>
                    <a:pt x="30" y="72"/>
                    <a:pt x="32" y="72"/>
                    <a:pt x="32" y="72"/>
                  </a:cubicBezTo>
                  <a:cubicBezTo>
                    <a:pt x="32" y="72"/>
                    <a:pt x="31" y="73"/>
                    <a:pt x="32" y="73"/>
                  </a:cubicBezTo>
                  <a:cubicBezTo>
                    <a:pt x="34" y="74"/>
                    <a:pt x="35" y="74"/>
                    <a:pt x="35" y="74"/>
                  </a:cubicBezTo>
                  <a:cubicBezTo>
                    <a:pt x="35" y="75"/>
                    <a:pt x="34" y="76"/>
                    <a:pt x="36" y="75"/>
                  </a:cubicBezTo>
                  <a:cubicBezTo>
                    <a:pt x="37" y="75"/>
                    <a:pt x="39" y="75"/>
                    <a:pt x="39" y="76"/>
                  </a:cubicBezTo>
                  <a:cubicBezTo>
                    <a:pt x="40" y="76"/>
                    <a:pt x="39" y="77"/>
                    <a:pt x="41" y="78"/>
                  </a:cubicBezTo>
                  <a:cubicBezTo>
                    <a:pt x="43" y="79"/>
                    <a:pt x="43" y="79"/>
                    <a:pt x="44" y="80"/>
                  </a:cubicBezTo>
                  <a:cubicBezTo>
                    <a:pt x="44" y="80"/>
                    <a:pt x="45" y="80"/>
                    <a:pt x="45" y="81"/>
                  </a:cubicBezTo>
                  <a:cubicBezTo>
                    <a:pt x="45" y="82"/>
                    <a:pt x="44" y="83"/>
                    <a:pt x="44" y="84"/>
                  </a:cubicBezTo>
                  <a:cubicBezTo>
                    <a:pt x="43" y="84"/>
                    <a:pt x="42" y="86"/>
                    <a:pt x="42" y="87"/>
                  </a:cubicBezTo>
                  <a:cubicBezTo>
                    <a:pt x="41" y="87"/>
                    <a:pt x="41" y="88"/>
                    <a:pt x="41" y="89"/>
                  </a:cubicBezTo>
                  <a:cubicBezTo>
                    <a:pt x="42" y="90"/>
                    <a:pt x="42" y="91"/>
                    <a:pt x="42" y="91"/>
                  </a:cubicBezTo>
                  <a:cubicBezTo>
                    <a:pt x="42" y="92"/>
                    <a:pt x="43" y="94"/>
                    <a:pt x="42" y="94"/>
                  </a:cubicBezTo>
                  <a:cubicBezTo>
                    <a:pt x="42" y="95"/>
                    <a:pt x="41" y="96"/>
                    <a:pt x="41" y="96"/>
                  </a:cubicBezTo>
                  <a:cubicBezTo>
                    <a:pt x="41" y="96"/>
                    <a:pt x="42" y="97"/>
                    <a:pt x="42" y="98"/>
                  </a:cubicBezTo>
                  <a:cubicBezTo>
                    <a:pt x="41" y="99"/>
                    <a:pt x="39" y="100"/>
                    <a:pt x="39" y="100"/>
                  </a:cubicBezTo>
                  <a:cubicBezTo>
                    <a:pt x="38" y="100"/>
                    <a:pt x="37" y="102"/>
                    <a:pt x="37" y="102"/>
                  </a:cubicBezTo>
                  <a:cubicBezTo>
                    <a:pt x="37" y="102"/>
                    <a:pt x="37" y="104"/>
                    <a:pt x="37" y="105"/>
                  </a:cubicBezTo>
                  <a:cubicBezTo>
                    <a:pt x="37" y="106"/>
                    <a:pt x="34" y="110"/>
                    <a:pt x="35" y="111"/>
                  </a:cubicBezTo>
                  <a:cubicBezTo>
                    <a:pt x="36" y="112"/>
                    <a:pt x="36" y="113"/>
                    <a:pt x="36" y="114"/>
                  </a:cubicBezTo>
                  <a:cubicBezTo>
                    <a:pt x="36" y="114"/>
                    <a:pt x="35" y="114"/>
                    <a:pt x="35" y="115"/>
                  </a:cubicBezTo>
                  <a:cubicBezTo>
                    <a:pt x="35" y="115"/>
                    <a:pt x="33" y="115"/>
                    <a:pt x="34" y="116"/>
                  </a:cubicBezTo>
                  <a:cubicBezTo>
                    <a:pt x="35" y="118"/>
                    <a:pt x="36" y="118"/>
                    <a:pt x="36" y="119"/>
                  </a:cubicBezTo>
                  <a:cubicBezTo>
                    <a:pt x="37" y="120"/>
                    <a:pt x="36" y="120"/>
                    <a:pt x="37" y="121"/>
                  </a:cubicBezTo>
                  <a:cubicBezTo>
                    <a:pt x="38" y="122"/>
                    <a:pt x="38" y="123"/>
                    <a:pt x="39" y="124"/>
                  </a:cubicBezTo>
                  <a:cubicBezTo>
                    <a:pt x="40" y="124"/>
                    <a:pt x="41" y="125"/>
                    <a:pt x="41" y="126"/>
                  </a:cubicBezTo>
                  <a:cubicBezTo>
                    <a:pt x="41" y="126"/>
                    <a:pt x="42" y="128"/>
                    <a:pt x="40" y="127"/>
                  </a:cubicBezTo>
                  <a:cubicBezTo>
                    <a:pt x="38" y="126"/>
                    <a:pt x="40" y="127"/>
                    <a:pt x="37" y="125"/>
                  </a:cubicBezTo>
                  <a:cubicBezTo>
                    <a:pt x="35" y="123"/>
                    <a:pt x="34" y="123"/>
                    <a:pt x="33" y="122"/>
                  </a:cubicBezTo>
                  <a:cubicBezTo>
                    <a:pt x="32" y="121"/>
                    <a:pt x="34" y="125"/>
                    <a:pt x="32" y="120"/>
                  </a:cubicBezTo>
                  <a:cubicBezTo>
                    <a:pt x="29" y="114"/>
                    <a:pt x="29" y="115"/>
                    <a:pt x="28" y="114"/>
                  </a:cubicBezTo>
                  <a:cubicBezTo>
                    <a:pt x="28" y="113"/>
                    <a:pt x="28" y="114"/>
                    <a:pt x="27" y="111"/>
                  </a:cubicBezTo>
                  <a:cubicBezTo>
                    <a:pt x="25" y="108"/>
                    <a:pt x="26" y="110"/>
                    <a:pt x="25" y="108"/>
                  </a:cubicBezTo>
                  <a:cubicBezTo>
                    <a:pt x="24" y="107"/>
                    <a:pt x="24" y="109"/>
                    <a:pt x="23" y="106"/>
                  </a:cubicBezTo>
                  <a:cubicBezTo>
                    <a:pt x="22" y="103"/>
                    <a:pt x="22" y="105"/>
                    <a:pt x="21" y="101"/>
                  </a:cubicBezTo>
                  <a:cubicBezTo>
                    <a:pt x="21" y="97"/>
                    <a:pt x="22" y="97"/>
                    <a:pt x="20" y="96"/>
                  </a:cubicBezTo>
                  <a:cubicBezTo>
                    <a:pt x="18" y="94"/>
                    <a:pt x="18" y="95"/>
                    <a:pt x="18" y="93"/>
                  </a:cubicBezTo>
                  <a:cubicBezTo>
                    <a:pt x="17" y="92"/>
                    <a:pt x="18" y="93"/>
                    <a:pt x="16" y="90"/>
                  </a:cubicBezTo>
                  <a:cubicBezTo>
                    <a:pt x="14" y="87"/>
                    <a:pt x="12" y="86"/>
                    <a:pt x="12" y="81"/>
                  </a:cubicBezTo>
                  <a:cubicBezTo>
                    <a:pt x="12" y="75"/>
                    <a:pt x="12" y="74"/>
                    <a:pt x="12" y="74"/>
                  </a:cubicBezTo>
                  <a:cubicBezTo>
                    <a:pt x="12" y="74"/>
                    <a:pt x="9" y="72"/>
                    <a:pt x="10" y="69"/>
                  </a:cubicBezTo>
                  <a:cubicBezTo>
                    <a:pt x="11" y="66"/>
                    <a:pt x="11" y="67"/>
                    <a:pt x="11" y="66"/>
                  </a:cubicBezTo>
                  <a:cubicBezTo>
                    <a:pt x="11" y="65"/>
                    <a:pt x="10" y="65"/>
                    <a:pt x="10" y="64"/>
                  </a:cubicBezTo>
                  <a:cubicBezTo>
                    <a:pt x="9" y="63"/>
                    <a:pt x="9" y="63"/>
                    <a:pt x="8" y="62"/>
                  </a:cubicBezTo>
                  <a:cubicBezTo>
                    <a:pt x="8" y="62"/>
                    <a:pt x="8" y="60"/>
                    <a:pt x="8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7" y="60"/>
                    <a:pt x="0" y="130"/>
                    <a:pt x="70" y="141"/>
                  </a:cubicBezTo>
                  <a:cubicBezTo>
                    <a:pt x="70" y="141"/>
                    <a:pt x="54" y="137"/>
                    <a:pt x="52" y="134"/>
                  </a:cubicBezTo>
                  <a:cubicBezTo>
                    <a:pt x="52" y="134"/>
                    <a:pt x="52" y="131"/>
                    <a:pt x="53" y="131"/>
                  </a:cubicBezTo>
                  <a:cubicBezTo>
                    <a:pt x="53" y="131"/>
                    <a:pt x="54" y="131"/>
                    <a:pt x="55" y="131"/>
                  </a:cubicBezTo>
                  <a:cubicBezTo>
                    <a:pt x="56" y="130"/>
                    <a:pt x="57" y="129"/>
                    <a:pt x="57" y="129"/>
                  </a:cubicBezTo>
                  <a:cubicBezTo>
                    <a:pt x="58" y="130"/>
                    <a:pt x="58" y="130"/>
                    <a:pt x="58" y="130"/>
                  </a:cubicBezTo>
                  <a:cubicBezTo>
                    <a:pt x="58" y="130"/>
                    <a:pt x="57" y="130"/>
                    <a:pt x="60" y="130"/>
                  </a:cubicBezTo>
                  <a:cubicBezTo>
                    <a:pt x="63" y="129"/>
                    <a:pt x="63" y="130"/>
                    <a:pt x="64" y="129"/>
                  </a:cubicBezTo>
                  <a:cubicBezTo>
                    <a:pt x="65" y="129"/>
                    <a:pt x="67" y="126"/>
                    <a:pt x="67" y="128"/>
                  </a:cubicBezTo>
                  <a:cubicBezTo>
                    <a:pt x="68" y="129"/>
                    <a:pt x="66" y="128"/>
                    <a:pt x="68" y="129"/>
                  </a:cubicBezTo>
                  <a:cubicBezTo>
                    <a:pt x="69" y="130"/>
                    <a:pt x="72" y="129"/>
                    <a:pt x="72" y="129"/>
                  </a:cubicBezTo>
                  <a:cubicBezTo>
                    <a:pt x="72" y="129"/>
                    <a:pt x="77" y="129"/>
                    <a:pt x="77" y="129"/>
                  </a:cubicBezTo>
                  <a:cubicBezTo>
                    <a:pt x="78" y="128"/>
                    <a:pt x="78" y="127"/>
                    <a:pt x="79" y="127"/>
                  </a:cubicBezTo>
                  <a:cubicBezTo>
                    <a:pt x="80" y="128"/>
                    <a:pt x="80" y="129"/>
                    <a:pt x="80" y="129"/>
                  </a:cubicBezTo>
                  <a:cubicBezTo>
                    <a:pt x="77" y="130"/>
                    <a:pt x="77" y="130"/>
                    <a:pt x="77" y="130"/>
                  </a:cubicBezTo>
                  <a:cubicBezTo>
                    <a:pt x="75" y="132"/>
                    <a:pt x="75" y="132"/>
                    <a:pt x="75" y="132"/>
                  </a:cubicBezTo>
                  <a:cubicBezTo>
                    <a:pt x="75" y="132"/>
                    <a:pt x="74" y="133"/>
                    <a:pt x="75" y="133"/>
                  </a:cubicBezTo>
                  <a:cubicBezTo>
                    <a:pt x="76" y="134"/>
                    <a:pt x="76" y="133"/>
                    <a:pt x="77" y="134"/>
                  </a:cubicBezTo>
                  <a:cubicBezTo>
                    <a:pt x="79" y="134"/>
                    <a:pt x="81" y="136"/>
                    <a:pt x="82" y="135"/>
                  </a:cubicBezTo>
                  <a:cubicBezTo>
                    <a:pt x="83" y="133"/>
                    <a:pt x="83" y="133"/>
                    <a:pt x="83" y="132"/>
                  </a:cubicBezTo>
                  <a:cubicBezTo>
                    <a:pt x="84" y="131"/>
                    <a:pt x="84" y="130"/>
                    <a:pt x="85" y="130"/>
                  </a:cubicBezTo>
                  <a:cubicBezTo>
                    <a:pt x="86" y="130"/>
                    <a:pt x="87" y="131"/>
                    <a:pt x="87" y="131"/>
                  </a:cubicBezTo>
                  <a:cubicBezTo>
                    <a:pt x="86" y="133"/>
                    <a:pt x="86" y="133"/>
                    <a:pt x="86" y="133"/>
                  </a:cubicBezTo>
                  <a:cubicBezTo>
                    <a:pt x="86" y="133"/>
                    <a:pt x="88" y="133"/>
                    <a:pt x="89" y="133"/>
                  </a:cubicBezTo>
                  <a:cubicBezTo>
                    <a:pt x="90" y="133"/>
                    <a:pt x="90" y="134"/>
                    <a:pt x="91" y="133"/>
                  </a:cubicBezTo>
                  <a:cubicBezTo>
                    <a:pt x="92" y="132"/>
                    <a:pt x="93" y="132"/>
                    <a:pt x="94" y="132"/>
                  </a:cubicBezTo>
                  <a:cubicBezTo>
                    <a:pt x="95" y="131"/>
                    <a:pt x="97" y="131"/>
                    <a:pt x="97" y="131"/>
                  </a:cubicBezTo>
                  <a:cubicBezTo>
                    <a:pt x="98" y="131"/>
                    <a:pt x="99" y="131"/>
                    <a:pt x="99" y="131"/>
                  </a:cubicBezTo>
                  <a:cubicBezTo>
                    <a:pt x="100" y="131"/>
                    <a:pt x="102" y="133"/>
                    <a:pt x="102" y="133"/>
                  </a:cubicBezTo>
                  <a:cubicBezTo>
                    <a:pt x="103" y="133"/>
                    <a:pt x="106" y="133"/>
                    <a:pt x="106" y="133"/>
                  </a:cubicBezTo>
                  <a:cubicBezTo>
                    <a:pt x="106" y="133"/>
                    <a:pt x="98" y="140"/>
                    <a:pt x="81" y="141"/>
                  </a:cubicBezTo>
                  <a:cubicBezTo>
                    <a:pt x="81" y="141"/>
                    <a:pt x="119" y="142"/>
                    <a:pt x="141" y="105"/>
                  </a:cubicBezTo>
                  <a:cubicBezTo>
                    <a:pt x="162" y="67"/>
                    <a:pt x="147" y="19"/>
                    <a:pt x="98" y="2"/>
                  </a:cubicBezTo>
                  <a:cubicBezTo>
                    <a:pt x="98" y="2"/>
                    <a:pt x="135" y="16"/>
                    <a:pt x="145" y="51"/>
                  </a:cubicBezTo>
                  <a:cubicBezTo>
                    <a:pt x="144" y="52"/>
                    <a:pt x="144" y="52"/>
                    <a:pt x="144" y="52"/>
                  </a:cubicBezTo>
                  <a:cubicBezTo>
                    <a:pt x="143" y="51"/>
                    <a:pt x="143" y="52"/>
                    <a:pt x="143" y="50"/>
                  </a:cubicBezTo>
                  <a:cubicBezTo>
                    <a:pt x="142" y="48"/>
                    <a:pt x="142" y="49"/>
                    <a:pt x="142" y="47"/>
                  </a:cubicBezTo>
                  <a:cubicBezTo>
                    <a:pt x="141" y="46"/>
                    <a:pt x="141" y="47"/>
                    <a:pt x="140" y="46"/>
                  </a:cubicBezTo>
                  <a:cubicBezTo>
                    <a:pt x="140" y="45"/>
                    <a:pt x="139" y="45"/>
                    <a:pt x="139" y="44"/>
                  </a:cubicBezTo>
                  <a:cubicBezTo>
                    <a:pt x="138" y="44"/>
                    <a:pt x="137" y="41"/>
                    <a:pt x="137" y="41"/>
                  </a:cubicBezTo>
                  <a:cubicBezTo>
                    <a:pt x="136" y="40"/>
                    <a:pt x="135" y="40"/>
                    <a:pt x="134" y="40"/>
                  </a:cubicBezTo>
                  <a:cubicBezTo>
                    <a:pt x="134" y="40"/>
                    <a:pt x="134" y="39"/>
                    <a:pt x="134" y="40"/>
                  </a:cubicBezTo>
                  <a:cubicBezTo>
                    <a:pt x="133" y="40"/>
                    <a:pt x="135" y="42"/>
                    <a:pt x="135" y="42"/>
                  </a:cubicBezTo>
                  <a:cubicBezTo>
                    <a:pt x="135" y="44"/>
                    <a:pt x="135" y="44"/>
                    <a:pt x="135" y="44"/>
                  </a:cubicBezTo>
                  <a:cubicBezTo>
                    <a:pt x="135" y="44"/>
                    <a:pt x="136" y="47"/>
                    <a:pt x="136" y="48"/>
                  </a:cubicBezTo>
                  <a:cubicBezTo>
                    <a:pt x="136" y="48"/>
                    <a:pt x="135" y="50"/>
                    <a:pt x="135" y="50"/>
                  </a:cubicBezTo>
                  <a:cubicBezTo>
                    <a:pt x="135" y="50"/>
                    <a:pt x="134" y="52"/>
                    <a:pt x="134" y="52"/>
                  </a:cubicBezTo>
                  <a:cubicBezTo>
                    <a:pt x="133" y="53"/>
                    <a:pt x="129" y="53"/>
                    <a:pt x="129" y="53"/>
                  </a:cubicBezTo>
                  <a:cubicBezTo>
                    <a:pt x="129" y="53"/>
                    <a:pt x="128" y="52"/>
                    <a:pt x="128" y="51"/>
                  </a:cubicBezTo>
                  <a:cubicBezTo>
                    <a:pt x="127" y="50"/>
                    <a:pt x="125" y="49"/>
                    <a:pt x="124" y="49"/>
                  </a:cubicBezTo>
                  <a:cubicBezTo>
                    <a:pt x="124" y="48"/>
                    <a:pt x="125" y="47"/>
                    <a:pt x="124" y="46"/>
                  </a:cubicBezTo>
                  <a:cubicBezTo>
                    <a:pt x="123" y="45"/>
                    <a:pt x="124" y="45"/>
                    <a:pt x="123" y="44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21" y="43"/>
                    <a:pt x="118" y="42"/>
                    <a:pt x="119" y="43"/>
                  </a:cubicBezTo>
                  <a:cubicBezTo>
                    <a:pt x="120" y="45"/>
                    <a:pt x="119" y="47"/>
                    <a:pt x="120" y="47"/>
                  </a:cubicBezTo>
                  <a:cubicBezTo>
                    <a:pt x="121" y="47"/>
                    <a:pt x="121" y="47"/>
                    <a:pt x="122" y="48"/>
                  </a:cubicBezTo>
                  <a:cubicBezTo>
                    <a:pt x="123" y="50"/>
                    <a:pt x="123" y="50"/>
                    <a:pt x="123" y="51"/>
                  </a:cubicBezTo>
                  <a:cubicBezTo>
                    <a:pt x="124" y="51"/>
                    <a:pt x="124" y="53"/>
                    <a:pt x="125" y="54"/>
                  </a:cubicBezTo>
                  <a:cubicBezTo>
                    <a:pt x="125" y="54"/>
                    <a:pt x="127" y="54"/>
                    <a:pt x="127" y="54"/>
                  </a:cubicBezTo>
                  <a:cubicBezTo>
                    <a:pt x="127" y="55"/>
                    <a:pt x="126" y="56"/>
                    <a:pt x="127" y="57"/>
                  </a:cubicBezTo>
                  <a:cubicBezTo>
                    <a:pt x="128" y="57"/>
                    <a:pt x="128" y="58"/>
                    <a:pt x="129" y="57"/>
                  </a:cubicBezTo>
                  <a:cubicBezTo>
                    <a:pt x="130" y="57"/>
                    <a:pt x="129" y="58"/>
                    <a:pt x="130" y="57"/>
                  </a:cubicBezTo>
                  <a:cubicBezTo>
                    <a:pt x="131" y="57"/>
                    <a:pt x="133" y="57"/>
                    <a:pt x="133" y="57"/>
                  </a:cubicBezTo>
                  <a:cubicBezTo>
                    <a:pt x="133" y="57"/>
                    <a:pt x="134" y="58"/>
                    <a:pt x="134" y="58"/>
                  </a:cubicBezTo>
                  <a:cubicBezTo>
                    <a:pt x="134" y="59"/>
                    <a:pt x="134" y="62"/>
                    <a:pt x="134" y="62"/>
                  </a:cubicBezTo>
                  <a:cubicBezTo>
                    <a:pt x="132" y="64"/>
                    <a:pt x="132" y="64"/>
                    <a:pt x="132" y="64"/>
                  </a:cubicBezTo>
                  <a:cubicBezTo>
                    <a:pt x="132" y="64"/>
                    <a:pt x="132" y="69"/>
                    <a:pt x="132" y="69"/>
                  </a:cubicBezTo>
                  <a:cubicBezTo>
                    <a:pt x="131" y="69"/>
                    <a:pt x="130" y="71"/>
                    <a:pt x="129" y="72"/>
                  </a:cubicBezTo>
                  <a:cubicBezTo>
                    <a:pt x="129" y="72"/>
                    <a:pt x="129" y="75"/>
                    <a:pt x="129" y="75"/>
                  </a:cubicBezTo>
                  <a:cubicBezTo>
                    <a:pt x="127" y="77"/>
                    <a:pt x="127" y="77"/>
                    <a:pt x="127" y="77"/>
                  </a:cubicBezTo>
                  <a:cubicBezTo>
                    <a:pt x="127" y="77"/>
                    <a:pt x="127" y="80"/>
                    <a:pt x="127" y="80"/>
                  </a:cubicBezTo>
                  <a:cubicBezTo>
                    <a:pt x="127" y="81"/>
                    <a:pt x="128" y="84"/>
                    <a:pt x="127" y="85"/>
                  </a:cubicBezTo>
                  <a:cubicBezTo>
                    <a:pt x="127" y="86"/>
                    <a:pt x="125" y="88"/>
                    <a:pt x="125" y="88"/>
                  </a:cubicBezTo>
                  <a:cubicBezTo>
                    <a:pt x="125" y="88"/>
                    <a:pt x="128" y="90"/>
                    <a:pt x="126" y="90"/>
                  </a:cubicBezTo>
                  <a:cubicBezTo>
                    <a:pt x="125" y="91"/>
                    <a:pt x="124" y="93"/>
                    <a:pt x="123" y="93"/>
                  </a:cubicBezTo>
                  <a:cubicBezTo>
                    <a:pt x="123" y="94"/>
                    <a:pt x="123" y="95"/>
                    <a:pt x="122" y="95"/>
                  </a:cubicBezTo>
                  <a:cubicBezTo>
                    <a:pt x="122" y="95"/>
                    <a:pt x="120" y="95"/>
                    <a:pt x="120" y="96"/>
                  </a:cubicBezTo>
                  <a:cubicBezTo>
                    <a:pt x="120" y="96"/>
                    <a:pt x="120" y="98"/>
                    <a:pt x="120" y="98"/>
                  </a:cubicBezTo>
                  <a:cubicBezTo>
                    <a:pt x="117" y="102"/>
                    <a:pt x="117" y="102"/>
                    <a:pt x="117" y="102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4" y="105"/>
                    <a:pt x="115" y="106"/>
                    <a:pt x="114" y="107"/>
                  </a:cubicBezTo>
                  <a:cubicBezTo>
                    <a:pt x="113" y="107"/>
                    <a:pt x="109" y="108"/>
                    <a:pt x="109" y="109"/>
                  </a:cubicBezTo>
                  <a:cubicBezTo>
                    <a:pt x="108" y="109"/>
                    <a:pt x="106" y="110"/>
                    <a:pt x="105" y="110"/>
                  </a:cubicBezTo>
                  <a:cubicBezTo>
                    <a:pt x="104" y="110"/>
                    <a:pt x="105" y="113"/>
                    <a:pt x="104" y="110"/>
                  </a:cubicBezTo>
                  <a:cubicBezTo>
                    <a:pt x="103" y="108"/>
                    <a:pt x="104" y="109"/>
                    <a:pt x="103" y="107"/>
                  </a:cubicBezTo>
                  <a:cubicBezTo>
                    <a:pt x="101" y="104"/>
                    <a:pt x="101" y="106"/>
                    <a:pt x="101" y="104"/>
                  </a:cubicBezTo>
                  <a:cubicBezTo>
                    <a:pt x="101" y="102"/>
                    <a:pt x="102" y="104"/>
                    <a:pt x="101" y="102"/>
                  </a:cubicBezTo>
                  <a:cubicBezTo>
                    <a:pt x="101" y="100"/>
                    <a:pt x="102" y="102"/>
                    <a:pt x="101" y="99"/>
                  </a:cubicBezTo>
                  <a:cubicBezTo>
                    <a:pt x="100" y="97"/>
                    <a:pt x="100" y="98"/>
                    <a:pt x="99" y="97"/>
                  </a:cubicBezTo>
                  <a:cubicBezTo>
                    <a:pt x="98" y="95"/>
                    <a:pt x="97" y="97"/>
                    <a:pt x="97" y="94"/>
                  </a:cubicBezTo>
                  <a:cubicBezTo>
                    <a:pt x="98" y="92"/>
                    <a:pt x="98" y="94"/>
                    <a:pt x="98" y="92"/>
                  </a:cubicBezTo>
                  <a:cubicBezTo>
                    <a:pt x="99" y="90"/>
                    <a:pt x="98" y="90"/>
                    <a:pt x="99" y="89"/>
                  </a:cubicBezTo>
                  <a:cubicBezTo>
                    <a:pt x="101" y="88"/>
                    <a:pt x="102" y="88"/>
                    <a:pt x="102" y="86"/>
                  </a:cubicBezTo>
                  <a:cubicBezTo>
                    <a:pt x="101" y="85"/>
                    <a:pt x="101" y="85"/>
                    <a:pt x="101" y="84"/>
                  </a:cubicBezTo>
                  <a:cubicBezTo>
                    <a:pt x="101" y="83"/>
                    <a:pt x="100" y="82"/>
                    <a:pt x="99" y="81"/>
                  </a:cubicBezTo>
                  <a:cubicBezTo>
                    <a:pt x="99" y="81"/>
                    <a:pt x="99" y="81"/>
                    <a:pt x="98" y="79"/>
                  </a:cubicBezTo>
                  <a:cubicBezTo>
                    <a:pt x="97" y="78"/>
                    <a:pt x="97" y="77"/>
                    <a:pt x="97" y="77"/>
                  </a:cubicBezTo>
                  <a:cubicBezTo>
                    <a:pt x="97" y="77"/>
                    <a:pt x="96" y="74"/>
                    <a:pt x="96" y="72"/>
                  </a:cubicBezTo>
                  <a:cubicBezTo>
                    <a:pt x="96" y="71"/>
                    <a:pt x="96" y="73"/>
                    <a:pt x="96" y="71"/>
                  </a:cubicBezTo>
                  <a:cubicBezTo>
                    <a:pt x="97" y="69"/>
                    <a:pt x="97" y="67"/>
                    <a:pt x="97" y="67"/>
                  </a:cubicBezTo>
                  <a:cubicBezTo>
                    <a:pt x="97" y="67"/>
                    <a:pt x="94" y="66"/>
                    <a:pt x="93" y="66"/>
                  </a:cubicBezTo>
                  <a:cubicBezTo>
                    <a:pt x="92" y="66"/>
                    <a:pt x="93" y="68"/>
                    <a:pt x="91" y="66"/>
                  </a:cubicBezTo>
                  <a:cubicBezTo>
                    <a:pt x="90" y="65"/>
                    <a:pt x="90" y="64"/>
                    <a:pt x="89" y="64"/>
                  </a:cubicBezTo>
                  <a:cubicBezTo>
                    <a:pt x="89" y="64"/>
                    <a:pt x="88" y="64"/>
                    <a:pt x="87" y="64"/>
                  </a:cubicBezTo>
                  <a:cubicBezTo>
                    <a:pt x="86" y="65"/>
                    <a:pt x="84" y="65"/>
                    <a:pt x="83" y="66"/>
                  </a:cubicBezTo>
                  <a:cubicBezTo>
                    <a:pt x="81" y="66"/>
                    <a:pt x="81" y="66"/>
                    <a:pt x="79" y="66"/>
                  </a:cubicBezTo>
                  <a:cubicBezTo>
                    <a:pt x="77" y="66"/>
                    <a:pt x="75" y="67"/>
                    <a:pt x="73" y="66"/>
                  </a:cubicBezTo>
                  <a:cubicBezTo>
                    <a:pt x="72" y="65"/>
                    <a:pt x="72" y="66"/>
                    <a:pt x="71" y="65"/>
                  </a:cubicBezTo>
                  <a:cubicBezTo>
                    <a:pt x="70" y="63"/>
                    <a:pt x="71" y="63"/>
                    <a:pt x="69" y="62"/>
                  </a:cubicBezTo>
                  <a:cubicBezTo>
                    <a:pt x="68" y="62"/>
                    <a:pt x="68" y="62"/>
                    <a:pt x="67" y="61"/>
                  </a:cubicBezTo>
                  <a:cubicBezTo>
                    <a:pt x="67" y="59"/>
                    <a:pt x="68" y="60"/>
                    <a:pt x="67" y="58"/>
                  </a:cubicBezTo>
                  <a:cubicBezTo>
                    <a:pt x="66" y="57"/>
                    <a:pt x="68" y="59"/>
                    <a:pt x="66" y="57"/>
                  </a:cubicBezTo>
                  <a:cubicBezTo>
                    <a:pt x="64" y="55"/>
                    <a:pt x="63" y="57"/>
                    <a:pt x="64" y="55"/>
                  </a:cubicBezTo>
                  <a:cubicBezTo>
                    <a:pt x="65" y="53"/>
                    <a:pt x="65" y="54"/>
                    <a:pt x="65" y="52"/>
                  </a:cubicBezTo>
                  <a:cubicBezTo>
                    <a:pt x="65" y="50"/>
                    <a:pt x="68" y="53"/>
                    <a:pt x="66" y="49"/>
                  </a:cubicBezTo>
                  <a:cubicBezTo>
                    <a:pt x="64" y="45"/>
                    <a:pt x="64" y="46"/>
                    <a:pt x="66" y="43"/>
                  </a:cubicBezTo>
                  <a:cubicBezTo>
                    <a:pt x="67" y="40"/>
                    <a:pt x="70" y="39"/>
                    <a:pt x="70" y="38"/>
                  </a:cubicBezTo>
                  <a:cubicBezTo>
                    <a:pt x="70" y="38"/>
                    <a:pt x="71" y="36"/>
                    <a:pt x="72" y="35"/>
                  </a:cubicBezTo>
                  <a:cubicBezTo>
                    <a:pt x="72" y="35"/>
                    <a:pt x="72" y="34"/>
                    <a:pt x="73" y="35"/>
                  </a:cubicBezTo>
                  <a:cubicBezTo>
                    <a:pt x="75" y="35"/>
                    <a:pt x="76" y="34"/>
                    <a:pt x="77" y="33"/>
                  </a:cubicBezTo>
                  <a:cubicBezTo>
                    <a:pt x="78" y="32"/>
                    <a:pt x="80" y="31"/>
                    <a:pt x="80" y="31"/>
                  </a:cubicBezTo>
                  <a:cubicBezTo>
                    <a:pt x="81" y="30"/>
                    <a:pt x="81" y="31"/>
                    <a:pt x="82" y="30"/>
                  </a:cubicBezTo>
                  <a:cubicBezTo>
                    <a:pt x="84" y="30"/>
                    <a:pt x="84" y="30"/>
                    <a:pt x="85" y="30"/>
                  </a:cubicBezTo>
                  <a:cubicBezTo>
                    <a:pt x="86" y="30"/>
                    <a:pt x="84" y="30"/>
                    <a:pt x="87" y="30"/>
                  </a:cubicBezTo>
                  <a:cubicBezTo>
                    <a:pt x="90" y="29"/>
                    <a:pt x="89" y="29"/>
                    <a:pt x="90" y="29"/>
                  </a:cubicBezTo>
                  <a:cubicBezTo>
                    <a:pt x="90" y="29"/>
                    <a:pt x="90" y="29"/>
                    <a:pt x="91" y="30"/>
                  </a:cubicBezTo>
                  <a:cubicBezTo>
                    <a:pt x="92" y="30"/>
                    <a:pt x="92" y="27"/>
                    <a:pt x="92" y="30"/>
                  </a:cubicBezTo>
                  <a:cubicBezTo>
                    <a:pt x="92" y="32"/>
                    <a:pt x="91" y="33"/>
                    <a:pt x="93" y="33"/>
                  </a:cubicBezTo>
                  <a:cubicBezTo>
                    <a:pt x="95" y="34"/>
                    <a:pt x="93" y="34"/>
                    <a:pt x="95" y="34"/>
                  </a:cubicBezTo>
                  <a:cubicBezTo>
                    <a:pt x="97" y="34"/>
                    <a:pt x="97" y="34"/>
                    <a:pt x="98" y="34"/>
                  </a:cubicBezTo>
                  <a:cubicBezTo>
                    <a:pt x="99" y="35"/>
                    <a:pt x="99" y="36"/>
                    <a:pt x="101" y="36"/>
                  </a:cubicBezTo>
                  <a:cubicBezTo>
                    <a:pt x="102" y="36"/>
                    <a:pt x="100" y="38"/>
                    <a:pt x="102" y="36"/>
                  </a:cubicBezTo>
                  <a:cubicBezTo>
                    <a:pt x="104" y="33"/>
                    <a:pt x="101" y="33"/>
                    <a:pt x="104" y="33"/>
                  </a:cubicBezTo>
                  <a:cubicBezTo>
                    <a:pt x="108" y="34"/>
                    <a:pt x="109" y="35"/>
                    <a:pt x="109" y="34"/>
                  </a:cubicBezTo>
                  <a:cubicBezTo>
                    <a:pt x="110" y="34"/>
                    <a:pt x="110" y="35"/>
                    <a:pt x="112" y="34"/>
                  </a:cubicBezTo>
                  <a:cubicBezTo>
                    <a:pt x="113" y="33"/>
                    <a:pt x="114" y="33"/>
                    <a:pt x="114" y="33"/>
                  </a:cubicBezTo>
                  <a:cubicBezTo>
                    <a:pt x="115" y="34"/>
                    <a:pt x="115" y="35"/>
                    <a:pt x="116" y="34"/>
                  </a:cubicBezTo>
                  <a:cubicBezTo>
                    <a:pt x="116" y="32"/>
                    <a:pt x="118" y="33"/>
                    <a:pt x="116" y="32"/>
                  </a:cubicBezTo>
                  <a:cubicBezTo>
                    <a:pt x="114" y="31"/>
                    <a:pt x="113" y="32"/>
                    <a:pt x="113" y="31"/>
                  </a:cubicBezTo>
                  <a:cubicBezTo>
                    <a:pt x="112" y="29"/>
                    <a:pt x="114" y="30"/>
                    <a:pt x="112" y="29"/>
                  </a:cubicBezTo>
                  <a:cubicBezTo>
                    <a:pt x="110" y="29"/>
                    <a:pt x="111" y="29"/>
                    <a:pt x="109" y="28"/>
                  </a:cubicBezTo>
                  <a:cubicBezTo>
                    <a:pt x="108" y="28"/>
                    <a:pt x="106" y="30"/>
                    <a:pt x="106" y="28"/>
                  </a:cubicBezTo>
                  <a:cubicBezTo>
                    <a:pt x="105" y="27"/>
                    <a:pt x="102" y="29"/>
                    <a:pt x="105" y="27"/>
                  </a:cubicBezTo>
                  <a:cubicBezTo>
                    <a:pt x="108" y="24"/>
                    <a:pt x="107" y="23"/>
                    <a:pt x="109" y="24"/>
                  </a:cubicBezTo>
                  <a:cubicBezTo>
                    <a:pt x="110" y="24"/>
                    <a:pt x="110" y="26"/>
                    <a:pt x="111" y="25"/>
                  </a:cubicBezTo>
                  <a:cubicBezTo>
                    <a:pt x="112" y="24"/>
                    <a:pt x="114" y="23"/>
                    <a:pt x="112" y="22"/>
                  </a:cubicBezTo>
                  <a:cubicBezTo>
                    <a:pt x="110" y="20"/>
                    <a:pt x="112" y="21"/>
                    <a:pt x="109" y="20"/>
                  </a:cubicBezTo>
                  <a:cubicBezTo>
                    <a:pt x="107" y="19"/>
                    <a:pt x="105" y="24"/>
                    <a:pt x="104" y="23"/>
                  </a:cubicBezTo>
                  <a:cubicBezTo>
                    <a:pt x="103" y="23"/>
                    <a:pt x="103" y="22"/>
                    <a:pt x="102" y="22"/>
                  </a:cubicBezTo>
                  <a:cubicBezTo>
                    <a:pt x="101" y="23"/>
                    <a:pt x="101" y="25"/>
                    <a:pt x="101" y="26"/>
                  </a:cubicBezTo>
                  <a:cubicBezTo>
                    <a:pt x="101" y="27"/>
                    <a:pt x="102" y="28"/>
                    <a:pt x="100" y="27"/>
                  </a:cubicBezTo>
                  <a:cubicBezTo>
                    <a:pt x="98" y="26"/>
                    <a:pt x="103" y="26"/>
                    <a:pt x="98" y="24"/>
                  </a:cubicBezTo>
                  <a:cubicBezTo>
                    <a:pt x="93" y="22"/>
                    <a:pt x="91" y="23"/>
                    <a:pt x="91" y="24"/>
                  </a:cubicBezTo>
                  <a:cubicBezTo>
                    <a:pt x="90" y="24"/>
                    <a:pt x="89" y="24"/>
                    <a:pt x="89" y="25"/>
                  </a:cubicBezTo>
                  <a:cubicBezTo>
                    <a:pt x="88" y="25"/>
                    <a:pt x="90" y="26"/>
                    <a:pt x="88" y="25"/>
                  </a:cubicBezTo>
                  <a:cubicBezTo>
                    <a:pt x="86" y="24"/>
                    <a:pt x="84" y="26"/>
                    <a:pt x="84" y="26"/>
                  </a:cubicBezTo>
                  <a:cubicBezTo>
                    <a:pt x="84" y="26"/>
                    <a:pt x="83" y="25"/>
                    <a:pt x="83" y="26"/>
                  </a:cubicBezTo>
                  <a:cubicBezTo>
                    <a:pt x="82" y="27"/>
                    <a:pt x="80" y="27"/>
                    <a:pt x="79" y="27"/>
                  </a:cubicBezTo>
                  <a:cubicBezTo>
                    <a:pt x="78" y="27"/>
                    <a:pt x="76" y="27"/>
                    <a:pt x="78" y="25"/>
                  </a:cubicBezTo>
                  <a:cubicBezTo>
                    <a:pt x="80" y="23"/>
                    <a:pt x="78" y="24"/>
                    <a:pt x="81" y="23"/>
                  </a:cubicBezTo>
                  <a:cubicBezTo>
                    <a:pt x="84" y="22"/>
                    <a:pt x="88" y="21"/>
                    <a:pt x="84" y="21"/>
                  </a:cubicBezTo>
                  <a:cubicBezTo>
                    <a:pt x="81" y="20"/>
                    <a:pt x="86" y="20"/>
                    <a:pt x="82" y="17"/>
                  </a:cubicBezTo>
                  <a:cubicBezTo>
                    <a:pt x="77" y="15"/>
                    <a:pt x="77" y="18"/>
                    <a:pt x="77" y="15"/>
                  </a:cubicBezTo>
                  <a:cubicBezTo>
                    <a:pt x="77" y="12"/>
                    <a:pt x="76" y="12"/>
                    <a:pt x="75" y="12"/>
                  </a:cubicBezTo>
                  <a:cubicBezTo>
                    <a:pt x="74" y="12"/>
                    <a:pt x="72" y="13"/>
                    <a:pt x="70" y="13"/>
                  </a:cubicBezTo>
                  <a:cubicBezTo>
                    <a:pt x="69" y="13"/>
                    <a:pt x="71" y="14"/>
                    <a:pt x="68" y="13"/>
                  </a:cubicBezTo>
                  <a:cubicBezTo>
                    <a:pt x="66" y="11"/>
                    <a:pt x="65" y="13"/>
                    <a:pt x="66" y="11"/>
                  </a:cubicBezTo>
                  <a:cubicBezTo>
                    <a:pt x="67" y="9"/>
                    <a:pt x="67" y="9"/>
                    <a:pt x="69" y="8"/>
                  </a:cubicBezTo>
                  <a:cubicBezTo>
                    <a:pt x="70" y="7"/>
                    <a:pt x="70" y="3"/>
                    <a:pt x="73" y="4"/>
                  </a:cubicBezTo>
                  <a:cubicBezTo>
                    <a:pt x="76" y="6"/>
                    <a:pt x="75" y="5"/>
                    <a:pt x="77" y="5"/>
                  </a:cubicBezTo>
                  <a:cubicBezTo>
                    <a:pt x="80" y="6"/>
                    <a:pt x="81" y="5"/>
                    <a:pt x="81" y="5"/>
                  </a:cubicBezTo>
                  <a:cubicBezTo>
                    <a:pt x="81" y="4"/>
                    <a:pt x="78" y="3"/>
                    <a:pt x="78" y="3"/>
                  </a:cubicBezTo>
                  <a:cubicBezTo>
                    <a:pt x="78" y="3"/>
                    <a:pt x="77" y="3"/>
                    <a:pt x="78" y="3"/>
                  </a:cubicBezTo>
                  <a:cubicBezTo>
                    <a:pt x="78" y="2"/>
                    <a:pt x="79" y="1"/>
                    <a:pt x="79" y="1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68" y="0"/>
                    <a:pt x="66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6653277" y="1206330"/>
            <a:ext cx="464217" cy="437078"/>
            <a:chOff x="6653277" y="1206330"/>
            <a:chExt cx="464217" cy="437078"/>
          </a:xfrm>
        </p:grpSpPr>
        <p:sp>
          <p:nvSpPr>
            <p:cNvPr id="54" name="Freeform: Shape 23">
              <a:extLst>
                <a:ext uri="{FF2B5EF4-FFF2-40B4-BE49-F238E27FC236}">
                  <a16:creationId xmlns:a16="http://schemas.microsoft.com/office/drawing/2014/main" id="{A95670A2-73E7-4152-A107-961E6586B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3277" y="1206330"/>
              <a:ext cx="464217" cy="437078"/>
            </a:xfrm>
            <a:custGeom>
              <a:avLst/>
              <a:gdLst>
                <a:gd name="T0" fmla="*/ 360 w 383"/>
                <a:gd name="T1" fmla="*/ 0 h 361"/>
                <a:gd name="T2" fmla="*/ 23 w 383"/>
                <a:gd name="T3" fmla="*/ 0 h 361"/>
                <a:gd name="T4" fmla="*/ 0 w 383"/>
                <a:gd name="T5" fmla="*/ 24 h 361"/>
                <a:gd name="T6" fmla="*/ 0 w 383"/>
                <a:gd name="T7" fmla="*/ 257 h 361"/>
                <a:gd name="T8" fmla="*/ 23 w 383"/>
                <a:gd name="T9" fmla="*/ 281 h 361"/>
                <a:gd name="T10" fmla="*/ 50 w 383"/>
                <a:gd name="T11" fmla="*/ 281 h 361"/>
                <a:gd name="T12" fmla="*/ 50 w 383"/>
                <a:gd name="T13" fmla="*/ 361 h 361"/>
                <a:gd name="T14" fmla="*/ 135 w 383"/>
                <a:gd name="T15" fmla="*/ 281 h 361"/>
                <a:gd name="T16" fmla="*/ 360 w 383"/>
                <a:gd name="T17" fmla="*/ 281 h 361"/>
                <a:gd name="T18" fmla="*/ 383 w 383"/>
                <a:gd name="T19" fmla="*/ 257 h 361"/>
                <a:gd name="T20" fmla="*/ 383 w 383"/>
                <a:gd name="T21" fmla="*/ 24 h 361"/>
                <a:gd name="T22" fmla="*/ 360 w 383"/>
                <a:gd name="T23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3" h="361">
                  <a:moveTo>
                    <a:pt x="360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71"/>
                    <a:pt x="10" y="281"/>
                    <a:pt x="23" y="281"/>
                  </a:cubicBezTo>
                  <a:cubicBezTo>
                    <a:pt x="50" y="281"/>
                    <a:pt x="50" y="281"/>
                    <a:pt x="50" y="281"/>
                  </a:cubicBezTo>
                  <a:cubicBezTo>
                    <a:pt x="50" y="361"/>
                    <a:pt x="50" y="361"/>
                    <a:pt x="50" y="361"/>
                  </a:cubicBezTo>
                  <a:cubicBezTo>
                    <a:pt x="135" y="281"/>
                    <a:pt x="135" y="281"/>
                    <a:pt x="135" y="281"/>
                  </a:cubicBezTo>
                  <a:cubicBezTo>
                    <a:pt x="360" y="281"/>
                    <a:pt x="360" y="281"/>
                    <a:pt x="360" y="281"/>
                  </a:cubicBezTo>
                  <a:cubicBezTo>
                    <a:pt x="373" y="281"/>
                    <a:pt x="383" y="271"/>
                    <a:pt x="383" y="257"/>
                  </a:cubicBezTo>
                  <a:cubicBezTo>
                    <a:pt x="383" y="24"/>
                    <a:pt x="383" y="24"/>
                    <a:pt x="383" y="24"/>
                  </a:cubicBezTo>
                  <a:cubicBezTo>
                    <a:pt x="383" y="11"/>
                    <a:pt x="373" y="0"/>
                    <a:pt x="360" y="0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Freeform: Shape 46">
              <a:extLst>
                <a:ext uri="{FF2B5EF4-FFF2-40B4-BE49-F238E27FC236}">
                  <a16:creationId xmlns:a16="http://schemas.microsoft.com/office/drawing/2014/main" id="{0E45D2A6-A78C-4EE5-BCA0-933E43BCC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3253" y="1280605"/>
              <a:ext cx="53563" cy="224967"/>
            </a:xfrm>
            <a:custGeom>
              <a:avLst/>
              <a:gdLst>
                <a:gd name="T0" fmla="*/ 75 w 75"/>
                <a:gd name="T1" fmla="*/ 252 h 315"/>
                <a:gd name="T2" fmla="*/ 51 w 75"/>
                <a:gd name="T3" fmla="*/ 315 h 315"/>
                <a:gd name="T4" fmla="*/ 22 w 75"/>
                <a:gd name="T5" fmla="*/ 315 h 315"/>
                <a:gd name="T6" fmla="*/ 0 w 75"/>
                <a:gd name="T7" fmla="*/ 252 h 315"/>
                <a:gd name="T8" fmla="*/ 0 w 75"/>
                <a:gd name="T9" fmla="*/ 0 h 315"/>
                <a:gd name="T10" fmla="*/ 75 w 75"/>
                <a:gd name="T11" fmla="*/ 0 h 315"/>
                <a:gd name="T12" fmla="*/ 75 w 75"/>
                <a:gd name="T13" fmla="*/ 252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15">
                  <a:moveTo>
                    <a:pt x="75" y="252"/>
                  </a:moveTo>
                  <a:lnTo>
                    <a:pt x="51" y="315"/>
                  </a:lnTo>
                  <a:lnTo>
                    <a:pt x="22" y="315"/>
                  </a:lnTo>
                  <a:lnTo>
                    <a:pt x="0" y="252"/>
                  </a:lnTo>
                  <a:lnTo>
                    <a:pt x="0" y="0"/>
                  </a:lnTo>
                  <a:lnTo>
                    <a:pt x="75" y="0"/>
                  </a:lnTo>
                  <a:lnTo>
                    <a:pt x="75" y="25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Freeform: Shape 47">
              <a:extLst>
                <a:ext uri="{FF2B5EF4-FFF2-40B4-BE49-F238E27FC236}">
                  <a16:creationId xmlns:a16="http://schemas.microsoft.com/office/drawing/2014/main" id="{28454F2E-FA4B-4A97-A904-8FE54A8FF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3253" y="1237754"/>
              <a:ext cx="53563" cy="65705"/>
            </a:xfrm>
            <a:custGeom>
              <a:avLst/>
              <a:gdLst>
                <a:gd name="T0" fmla="*/ 44 w 44"/>
                <a:gd name="T1" fmla="*/ 32 h 54"/>
                <a:gd name="T2" fmla="*/ 22 w 44"/>
                <a:gd name="T3" fmla="*/ 54 h 54"/>
                <a:gd name="T4" fmla="*/ 21 w 44"/>
                <a:gd name="T5" fmla="*/ 54 h 54"/>
                <a:gd name="T6" fmla="*/ 0 w 44"/>
                <a:gd name="T7" fmla="*/ 32 h 54"/>
                <a:gd name="T8" fmla="*/ 0 w 44"/>
                <a:gd name="T9" fmla="*/ 12 h 54"/>
                <a:gd name="T10" fmla="*/ 21 w 44"/>
                <a:gd name="T11" fmla="*/ 3 h 54"/>
                <a:gd name="T12" fmla="*/ 22 w 44"/>
                <a:gd name="T13" fmla="*/ 3 h 54"/>
                <a:gd name="T14" fmla="*/ 44 w 44"/>
                <a:gd name="T15" fmla="*/ 12 h 54"/>
                <a:gd name="T16" fmla="*/ 44 w 44"/>
                <a:gd name="T17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54">
                  <a:moveTo>
                    <a:pt x="44" y="32"/>
                  </a:moveTo>
                  <a:cubicBezTo>
                    <a:pt x="44" y="44"/>
                    <a:pt x="34" y="54"/>
                    <a:pt x="22" y="54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9" y="54"/>
                    <a:pt x="0" y="44"/>
                    <a:pt x="0" y="3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9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34" y="3"/>
                    <a:pt x="44" y="0"/>
                    <a:pt x="44" y="12"/>
                  </a:cubicBezTo>
                  <a:lnTo>
                    <a:pt x="44" y="3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Rectangle 48">
              <a:extLst>
                <a:ext uri="{FF2B5EF4-FFF2-40B4-BE49-F238E27FC236}">
                  <a16:creationId xmlns:a16="http://schemas.microsoft.com/office/drawing/2014/main" id="{EDF3E2F2-AD84-4186-A7CC-3A9FF863E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9682" y="1264179"/>
              <a:ext cx="59277" cy="57134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Freeform: Shape 49">
              <a:extLst>
                <a:ext uri="{FF2B5EF4-FFF2-40B4-BE49-F238E27FC236}">
                  <a16:creationId xmlns:a16="http://schemas.microsoft.com/office/drawing/2014/main" id="{E46CCDC1-D08F-4EF5-A430-83BBB043F7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8965" y="1498430"/>
              <a:ext cx="20711" cy="32852"/>
            </a:xfrm>
            <a:custGeom>
              <a:avLst/>
              <a:gdLst>
                <a:gd name="T0" fmla="*/ 0 w 17"/>
                <a:gd name="T1" fmla="*/ 5 h 27"/>
                <a:gd name="T2" fmla="*/ 6 w 17"/>
                <a:gd name="T3" fmla="*/ 21 h 27"/>
                <a:gd name="T4" fmla="*/ 17 w 17"/>
                <a:gd name="T5" fmla="*/ 6 h 27"/>
                <a:gd name="T6" fmla="*/ 0 w 17"/>
                <a:gd name="T7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7">
                  <a:moveTo>
                    <a:pt x="0" y="5"/>
                  </a:moveTo>
                  <a:cubicBezTo>
                    <a:pt x="0" y="5"/>
                    <a:pt x="4" y="17"/>
                    <a:pt x="6" y="21"/>
                  </a:cubicBezTo>
                  <a:cubicBezTo>
                    <a:pt x="8" y="24"/>
                    <a:pt x="10" y="27"/>
                    <a:pt x="17" y="6"/>
                  </a:cubicBezTo>
                  <a:cubicBezTo>
                    <a:pt x="17" y="6"/>
                    <a:pt x="10" y="0"/>
                    <a:pt x="0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Freeform: Shape 58">
              <a:extLst>
                <a:ext uri="{FF2B5EF4-FFF2-40B4-BE49-F238E27FC236}">
                  <a16:creationId xmlns:a16="http://schemas.microsoft.com/office/drawing/2014/main" id="{BAB1FE3B-D335-4BE8-91EA-8437EBC16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3241" y="1280605"/>
              <a:ext cx="53563" cy="224967"/>
            </a:xfrm>
            <a:custGeom>
              <a:avLst/>
              <a:gdLst>
                <a:gd name="T0" fmla="*/ 75 w 75"/>
                <a:gd name="T1" fmla="*/ 252 h 315"/>
                <a:gd name="T2" fmla="*/ 51 w 75"/>
                <a:gd name="T3" fmla="*/ 315 h 315"/>
                <a:gd name="T4" fmla="*/ 24 w 75"/>
                <a:gd name="T5" fmla="*/ 315 h 315"/>
                <a:gd name="T6" fmla="*/ 0 w 75"/>
                <a:gd name="T7" fmla="*/ 252 h 315"/>
                <a:gd name="T8" fmla="*/ 0 w 75"/>
                <a:gd name="T9" fmla="*/ 0 h 315"/>
                <a:gd name="T10" fmla="*/ 75 w 75"/>
                <a:gd name="T11" fmla="*/ 0 h 315"/>
                <a:gd name="T12" fmla="*/ 75 w 75"/>
                <a:gd name="T13" fmla="*/ 252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15">
                  <a:moveTo>
                    <a:pt x="75" y="252"/>
                  </a:moveTo>
                  <a:lnTo>
                    <a:pt x="51" y="315"/>
                  </a:lnTo>
                  <a:lnTo>
                    <a:pt x="24" y="315"/>
                  </a:lnTo>
                  <a:lnTo>
                    <a:pt x="0" y="252"/>
                  </a:lnTo>
                  <a:lnTo>
                    <a:pt x="0" y="0"/>
                  </a:lnTo>
                  <a:lnTo>
                    <a:pt x="75" y="0"/>
                  </a:lnTo>
                  <a:lnTo>
                    <a:pt x="75" y="25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Freeform: Shape 59">
              <a:extLst>
                <a:ext uri="{FF2B5EF4-FFF2-40B4-BE49-F238E27FC236}">
                  <a16:creationId xmlns:a16="http://schemas.microsoft.com/office/drawing/2014/main" id="{2000CB92-9BDF-4156-B771-58625AA9C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3241" y="1237754"/>
              <a:ext cx="53563" cy="65705"/>
            </a:xfrm>
            <a:custGeom>
              <a:avLst/>
              <a:gdLst>
                <a:gd name="T0" fmla="*/ 44 w 44"/>
                <a:gd name="T1" fmla="*/ 32 h 54"/>
                <a:gd name="T2" fmla="*/ 22 w 44"/>
                <a:gd name="T3" fmla="*/ 54 h 54"/>
                <a:gd name="T4" fmla="*/ 22 w 44"/>
                <a:gd name="T5" fmla="*/ 54 h 54"/>
                <a:gd name="T6" fmla="*/ 0 w 44"/>
                <a:gd name="T7" fmla="*/ 32 h 54"/>
                <a:gd name="T8" fmla="*/ 0 w 44"/>
                <a:gd name="T9" fmla="*/ 12 h 54"/>
                <a:gd name="T10" fmla="*/ 22 w 44"/>
                <a:gd name="T11" fmla="*/ 3 h 54"/>
                <a:gd name="T12" fmla="*/ 22 w 44"/>
                <a:gd name="T13" fmla="*/ 3 h 54"/>
                <a:gd name="T14" fmla="*/ 44 w 44"/>
                <a:gd name="T15" fmla="*/ 12 h 54"/>
                <a:gd name="T16" fmla="*/ 44 w 44"/>
                <a:gd name="T17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54">
                  <a:moveTo>
                    <a:pt x="44" y="32"/>
                  </a:moveTo>
                  <a:cubicBezTo>
                    <a:pt x="44" y="44"/>
                    <a:pt x="34" y="54"/>
                    <a:pt x="22" y="54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9" y="54"/>
                    <a:pt x="0" y="44"/>
                    <a:pt x="0" y="3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9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34" y="3"/>
                    <a:pt x="44" y="0"/>
                    <a:pt x="44" y="12"/>
                  </a:cubicBezTo>
                  <a:lnTo>
                    <a:pt x="44" y="3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Rectangle 60">
              <a:extLst>
                <a:ext uri="{FF2B5EF4-FFF2-40B4-BE49-F238E27FC236}">
                  <a16:creationId xmlns:a16="http://schemas.microsoft.com/office/drawing/2014/main" id="{9094EC27-8D5E-4D29-809A-62893BEE4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9670" y="1264179"/>
              <a:ext cx="59277" cy="57134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Freeform: Shape 61">
              <a:extLst>
                <a:ext uri="{FF2B5EF4-FFF2-40B4-BE49-F238E27FC236}">
                  <a16:creationId xmlns:a16="http://schemas.microsoft.com/office/drawing/2014/main" id="{B559C8FB-7B92-4969-85A6-795CCAB8E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8953" y="1498430"/>
              <a:ext cx="20711" cy="32852"/>
            </a:xfrm>
            <a:custGeom>
              <a:avLst/>
              <a:gdLst>
                <a:gd name="T0" fmla="*/ 0 w 17"/>
                <a:gd name="T1" fmla="*/ 5 h 27"/>
                <a:gd name="T2" fmla="*/ 6 w 17"/>
                <a:gd name="T3" fmla="*/ 21 h 27"/>
                <a:gd name="T4" fmla="*/ 17 w 17"/>
                <a:gd name="T5" fmla="*/ 6 h 27"/>
                <a:gd name="T6" fmla="*/ 0 w 17"/>
                <a:gd name="T7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7">
                  <a:moveTo>
                    <a:pt x="0" y="5"/>
                  </a:moveTo>
                  <a:cubicBezTo>
                    <a:pt x="0" y="5"/>
                    <a:pt x="4" y="17"/>
                    <a:pt x="6" y="21"/>
                  </a:cubicBezTo>
                  <a:cubicBezTo>
                    <a:pt x="8" y="24"/>
                    <a:pt x="10" y="27"/>
                    <a:pt x="17" y="6"/>
                  </a:cubicBezTo>
                  <a:cubicBezTo>
                    <a:pt x="17" y="6"/>
                    <a:pt x="10" y="0"/>
                    <a:pt x="0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Freeform: Shape 62">
              <a:extLst>
                <a:ext uri="{FF2B5EF4-FFF2-40B4-BE49-F238E27FC236}">
                  <a16:creationId xmlns:a16="http://schemas.microsoft.com/office/drawing/2014/main" id="{1AF5412F-B1E9-4631-9147-BA5087B9A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3234" y="1275605"/>
              <a:ext cx="17854" cy="113555"/>
            </a:xfrm>
            <a:custGeom>
              <a:avLst/>
              <a:gdLst>
                <a:gd name="T0" fmla="*/ 0 w 15"/>
                <a:gd name="T1" fmla="*/ 0 h 94"/>
                <a:gd name="T2" fmla="*/ 13 w 15"/>
                <a:gd name="T3" fmla="*/ 11 h 94"/>
                <a:gd name="T4" fmla="*/ 14 w 15"/>
                <a:gd name="T5" fmla="*/ 89 h 94"/>
                <a:gd name="T6" fmla="*/ 9 w 15"/>
                <a:gd name="T7" fmla="*/ 94 h 94"/>
                <a:gd name="T8" fmla="*/ 9 w 15"/>
                <a:gd name="T9" fmla="*/ 33 h 94"/>
                <a:gd name="T10" fmla="*/ 4 w 15"/>
                <a:gd name="T11" fmla="*/ 26 h 94"/>
                <a:gd name="T12" fmla="*/ 0 w 15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94">
                  <a:moveTo>
                    <a:pt x="0" y="0"/>
                  </a:moveTo>
                  <a:cubicBezTo>
                    <a:pt x="0" y="0"/>
                    <a:pt x="12" y="6"/>
                    <a:pt x="13" y="11"/>
                  </a:cubicBezTo>
                  <a:cubicBezTo>
                    <a:pt x="14" y="15"/>
                    <a:pt x="14" y="89"/>
                    <a:pt x="14" y="89"/>
                  </a:cubicBezTo>
                  <a:cubicBezTo>
                    <a:pt x="14" y="89"/>
                    <a:pt x="15" y="94"/>
                    <a:pt x="9" y="94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4992094" y="2695396"/>
            <a:ext cx="465645" cy="437078"/>
            <a:chOff x="4992094" y="2695396"/>
            <a:chExt cx="465645" cy="437078"/>
          </a:xfrm>
        </p:grpSpPr>
        <p:sp>
          <p:nvSpPr>
            <p:cNvPr id="49" name="Freeform: Shape 18">
              <a:extLst>
                <a:ext uri="{FF2B5EF4-FFF2-40B4-BE49-F238E27FC236}">
                  <a16:creationId xmlns:a16="http://schemas.microsoft.com/office/drawing/2014/main" id="{34A24A32-CD21-4CE3-9322-59F542E64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2094" y="2695396"/>
              <a:ext cx="465645" cy="437078"/>
            </a:xfrm>
            <a:custGeom>
              <a:avLst/>
              <a:gdLst>
                <a:gd name="T0" fmla="*/ 23 w 384"/>
                <a:gd name="T1" fmla="*/ 0 h 361"/>
                <a:gd name="T2" fmla="*/ 360 w 384"/>
                <a:gd name="T3" fmla="*/ 0 h 361"/>
                <a:gd name="T4" fmla="*/ 384 w 384"/>
                <a:gd name="T5" fmla="*/ 24 h 361"/>
                <a:gd name="T6" fmla="*/ 384 w 384"/>
                <a:gd name="T7" fmla="*/ 257 h 361"/>
                <a:gd name="T8" fmla="*/ 360 w 384"/>
                <a:gd name="T9" fmla="*/ 281 h 361"/>
                <a:gd name="T10" fmla="*/ 333 w 384"/>
                <a:gd name="T11" fmla="*/ 281 h 361"/>
                <a:gd name="T12" fmla="*/ 333 w 384"/>
                <a:gd name="T13" fmla="*/ 361 h 361"/>
                <a:gd name="T14" fmla="*/ 248 w 384"/>
                <a:gd name="T15" fmla="*/ 281 h 361"/>
                <a:gd name="T16" fmla="*/ 23 w 384"/>
                <a:gd name="T17" fmla="*/ 281 h 361"/>
                <a:gd name="T18" fmla="*/ 0 w 384"/>
                <a:gd name="T19" fmla="*/ 257 h 361"/>
                <a:gd name="T20" fmla="*/ 0 w 384"/>
                <a:gd name="T21" fmla="*/ 24 h 361"/>
                <a:gd name="T22" fmla="*/ 23 w 384"/>
                <a:gd name="T23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361">
                  <a:moveTo>
                    <a:pt x="23" y="0"/>
                  </a:moveTo>
                  <a:cubicBezTo>
                    <a:pt x="360" y="0"/>
                    <a:pt x="360" y="0"/>
                    <a:pt x="360" y="0"/>
                  </a:cubicBezTo>
                  <a:cubicBezTo>
                    <a:pt x="373" y="0"/>
                    <a:pt x="384" y="11"/>
                    <a:pt x="384" y="24"/>
                  </a:cubicBezTo>
                  <a:cubicBezTo>
                    <a:pt x="384" y="257"/>
                    <a:pt x="384" y="257"/>
                    <a:pt x="384" y="257"/>
                  </a:cubicBezTo>
                  <a:cubicBezTo>
                    <a:pt x="384" y="270"/>
                    <a:pt x="373" y="281"/>
                    <a:pt x="360" y="281"/>
                  </a:cubicBezTo>
                  <a:cubicBezTo>
                    <a:pt x="333" y="281"/>
                    <a:pt x="333" y="281"/>
                    <a:pt x="333" y="281"/>
                  </a:cubicBezTo>
                  <a:cubicBezTo>
                    <a:pt x="333" y="361"/>
                    <a:pt x="333" y="361"/>
                    <a:pt x="333" y="361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23" y="281"/>
                    <a:pt x="23" y="281"/>
                    <a:pt x="23" y="281"/>
                  </a:cubicBezTo>
                  <a:cubicBezTo>
                    <a:pt x="10" y="281"/>
                    <a:pt x="0" y="270"/>
                    <a:pt x="0" y="25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0" y="0"/>
                    <a:pt x="23" y="0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Freeform: Shape 63">
              <a:extLst>
                <a:ext uri="{FF2B5EF4-FFF2-40B4-BE49-F238E27FC236}">
                  <a16:creationId xmlns:a16="http://schemas.microsoft.com/office/drawing/2014/main" id="{7DD16E83-EC06-4402-8BC9-5F8C588CF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6364" y="2739675"/>
              <a:ext cx="239250" cy="219253"/>
            </a:xfrm>
            <a:custGeom>
              <a:avLst/>
              <a:gdLst>
                <a:gd name="T0" fmla="*/ 96 w 197"/>
                <a:gd name="T1" fmla="*/ 181 h 181"/>
                <a:gd name="T2" fmla="*/ 0 w 197"/>
                <a:gd name="T3" fmla="*/ 180 h 181"/>
                <a:gd name="T4" fmla="*/ 0 w 197"/>
                <a:gd name="T5" fmla="*/ 36 h 181"/>
                <a:gd name="T6" fmla="*/ 99 w 197"/>
                <a:gd name="T7" fmla="*/ 36 h 181"/>
                <a:gd name="T8" fmla="*/ 197 w 197"/>
                <a:gd name="T9" fmla="*/ 36 h 181"/>
                <a:gd name="T10" fmla="*/ 197 w 197"/>
                <a:gd name="T11" fmla="*/ 180 h 181"/>
                <a:gd name="T12" fmla="*/ 96 w 197"/>
                <a:gd name="T13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181">
                  <a:moveTo>
                    <a:pt x="96" y="181"/>
                  </a:moveTo>
                  <a:cubicBezTo>
                    <a:pt x="96" y="181"/>
                    <a:pt x="63" y="147"/>
                    <a:pt x="0" y="18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64" y="0"/>
                    <a:pt x="99" y="36"/>
                  </a:cubicBezTo>
                  <a:cubicBezTo>
                    <a:pt x="197" y="36"/>
                    <a:pt x="197" y="36"/>
                    <a:pt x="197" y="36"/>
                  </a:cubicBezTo>
                  <a:cubicBezTo>
                    <a:pt x="197" y="180"/>
                    <a:pt x="197" y="180"/>
                    <a:pt x="197" y="180"/>
                  </a:cubicBezTo>
                  <a:lnTo>
                    <a:pt x="96" y="18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5898388" y="1206330"/>
            <a:ext cx="465645" cy="436364"/>
            <a:chOff x="5898388" y="1206330"/>
            <a:chExt cx="465645" cy="436364"/>
          </a:xfrm>
        </p:grpSpPr>
        <p:sp>
          <p:nvSpPr>
            <p:cNvPr id="51" name="Freeform: Shape 20">
              <a:extLst>
                <a:ext uri="{FF2B5EF4-FFF2-40B4-BE49-F238E27FC236}">
                  <a16:creationId xmlns:a16="http://schemas.microsoft.com/office/drawing/2014/main" id="{4C12D1E1-F933-48A0-A64F-BC141F59A1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8388" y="1206330"/>
              <a:ext cx="465645" cy="436364"/>
            </a:xfrm>
            <a:custGeom>
              <a:avLst/>
              <a:gdLst>
                <a:gd name="T0" fmla="*/ 24 w 384"/>
                <a:gd name="T1" fmla="*/ 0 h 360"/>
                <a:gd name="T2" fmla="*/ 360 w 384"/>
                <a:gd name="T3" fmla="*/ 0 h 360"/>
                <a:gd name="T4" fmla="*/ 384 w 384"/>
                <a:gd name="T5" fmla="*/ 23 h 360"/>
                <a:gd name="T6" fmla="*/ 384 w 384"/>
                <a:gd name="T7" fmla="*/ 257 h 360"/>
                <a:gd name="T8" fmla="*/ 360 w 384"/>
                <a:gd name="T9" fmla="*/ 280 h 360"/>
                <a:gd name="T10" fmla="*/ 333 w 384"/>
                <a:gd name="T11" fmla="*/ 280 h 360"/>
                <a:gd name="T12" fmla="*/ 333 w 384"/>
                <a:gd name="T13" fmla="*/ 360 h 360"/>
                <a:gd name="T14" fmla="*/ 248 w 384"/>
                <a:gd name="T15" fmla="*/ 280 h 360"/>
                <a:gd name="T16" fmla="*/ 24 w 384"/>
                <a:gd name="T17" fmla="*/ 280 h 360"/>
                <a:gd name="T18" fmla="*/ 0 w 384"/>
                <a:gd name="T19" fmla="*/ 257 h 360"/>
                <a:gd name="T20" fmla="*/ 0 w 384"/>
                <a:gd name="T21" fmla="*/ 23 h 360"/>
                <a:gd name="T22" fmla="*/ 24 w 384"/>
                <a:gd name="T23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360">
                  <a:moveTo>
                    <a:pt x="24" y="0"/>
                  </a:moveTo>
                  <a:cubicBezTo>
                    <a:pt x="360" y="0"/>
                    <a:pt x="360" y="0"/>
                    <a:pt x="360" y="0"/>
                  </a:cubicBezTo>
                  <a:cubicBezTo>
                    <a:pt x="373" y="0"/>
                    <a:pt x="384" y="10"/>
                    <a:pt x="384" y="23"/>
                  </a:cubicBezTo>
                  <a:cubicBezTo>
                    <a:pt x="384" y="257"/>
                    <a:pt x="384" y="257"/>
                    <a:pt x="384" y="257"/>
                  </a:cubicBezTo>
                  <a:cubicBezTo>
                    <a:pt x="384" y="270"/>
                    <a:pt x="373" y="280"/>
                    <a:pt x="360" y="280"/>
                  </a:cubicBezTo>
                  <a:cubicBezTo>
                    <a:pt x="333" y="280"/>
                    <a:pt x="333" y="280"/>
                    <a:pt x="333" y="280"/>
                  </a:cubicBezTo>
                  <a:cubicBezTo>
                    <a:pt x="333" y="360"/>
                    <a:pt x="333" y="360"/>
                    <a:pt x="333" y="360"/>
                  </a:cubicBezTo>
                  <a:cubicBezTo>
                    <a:pt x="248" y="280"/>
                    <a:pt x="248" y="280"/>
                    <a:pt x="248" y="280"/>
                  </a:cubicBezTo>
                  <a:cubicBezTo>
                    <a:pt x="24" y="280"/>
                    <a:pt x="24" y="280"/>
                    <a:pt x="24" y="280"/>
                  </a:cubicBezTo>
                  <a:cubicBezTo>
                    <a:pt x="10" y="280"/>
                    <a:pt x="0" y="270"/>
                    <a:pt x="0" y="257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4" y="0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Freeform: Shape 64">
              <a:extLst>
                <a:ext uri="{FF2B5EF4-FFF2-40B4-BE49-F238E27FC236}">
                  <a16:creationId xmlns:a16="http://schemas.microsoft.com/office/drawing/2014/main" id="{537C0A23-2992-49F2-8697-BD4A11069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3363" y="1247752"/>
              <a:ext cx="135694" cy="135694"/>
            </a:xfrm>
            <a:custGeom>
              <a:avLst/>
              <a:gdLst>
                <a:gd name="T0" fmla="*/ 56 w 112"/>
                <a:gd name="T1" fmla="*/ 0 h 112"/>
                <a:gd name="T2" fmla="*/ 0 w 112"/>
                <a:gd name="T3" fmla="*/ 56 h 112"/>
                <a:gd name="T4" fmla="*/ 56 w 112"/>
                <a:gd name="T5" fmla="*/ 112 h 112"/>
                <a:gd name="T6" fmla="*/ 112 w 112"/>
                <a:gd name="T7" fmla="*/ 56 h 112"/>
                <a:gd name="T8" fmla="*/ 56 w 112"/>
                <a:gd name="T9" fmla="*/ 0 h 112"/>
                <a:gd name="T10" fmla="*/ 56 w 112"/>
                <a:gd name="T11" fmla="*/ 102 h 112"/>
                <a:gd name="T12" fmla="*/ 11 w 112"/>
                <a:gd name="T13" fmla="*/ 56 h 112"/>
                <a:gd name="T14" fmla="*/ 56 w 112"/>
                <a:gd name="T15" fmla="*/ 10 h 112"/>
                <a:gd name="T16" fmla="*/ 102 w 112"/>
                <a:gd name="T17" fmla="*/ 56 h 112"/>
                <a:gd name="T18" fmla="*/ 56 w 112"/>
                <a:gd name="T19" fmla="*/ 10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" h="112">
                  <a:moveTo>
                    <a:pt x="56" y="0"/>
                  </a:move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87" y="112"/>
                    <a:pt x="112" y="87"/>
                    <a:pt x="112" y="56"/>
                  </a:cubicBezTo>
                  <a:cubicBezTo>
                    <a:pt x="112" y="25"/>
                    <a:pt x="87" y="0"/>
                    <a:pt x="56" y="0"/>
                  </a:cubicBezTo>
                  <a:close/>
                  <a:moveTo>
                    <a:pt x="56" y="102"/>
                  </a:moveTo>
                  <a:cubicBezTo>
                    <a:pt x="31" y="102"/>
                    <a:pt x="11" y="81"/>
                    <a:pt x="11" y="56"/>
                  </a:cubicBezTo>
                  <a:cubicBezTo>
                    <a:pt x="11" y="31"/>
                    <a:pt x="31" y="10"/>
                    <a:pt x="56" y="10"/>
                  </a:cubicBezTo>
                  <a:cubicBezTo>
                    <a:pt x="81" y="10"/>
                    <a:pt x="102" y="31"/>
                    <a:pt x="102" y="56"/>
                  </a:cubicBezTo>
                  <a:cubicBezTo>
                    <a:pt x="102" y="81"/>
                    <a:pt x="81" y="102"/>
                    <a:pt x="56" y="10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Rectangle 65">
              <a:extLst>
                <a:ext uri="{FF2B5EF4-FFF2-40B4-BE49-F238E27FC236}">
                  <a16:creationId xmlns:a16="http://schemas.microsoft.com/office/drawing/2014/main" id="{7C508683-F367-4CE2-9986-615F018CB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2639" y="1376305"/>
              <a:ext cx="17854" cy="6499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Freeform: Shape 66">
              <a:extLst>
                <a:ext uri="{FF2B5EF4-FFF2-40B4-BE49-F238E27FC236}">
                  <a16:creationId xmlns:a16="http://schemas.microsoft.com/office/drawing/2014/main" id="{4561E870-003D-404F-8B91-1C5E0E582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6212" y="1396302"/>
              <a:ext cx="29281" cy="92129"/>
            </a:xfrm>
            <a:custGeom>
              <a:avLst/>
              <a:gdLst>
                <a:gd name="T0" fmla="*/ 24 w 24"/>
                <a:gd name="T1" fmla="*/ 64 h 76"/>
                <a:gd name="T2" fmla="*/ 12 w 24"/>
                <a:gd name="T3" fmla="*/ 76 h 76"/>
                <a:gd name="T4" fmla="*/ 12 w 24"/>
                <a:gd name="T5" fmla="*/ 76 h 76"/>
                <a:gd name="T6" fmla="*/ 0 w 24"/>
                <a:gd name="T7" fmla="*/ 64 h 76"/>
                <a:gd name="T8" fmla="*/ 0 w 24"/>
                <a:gd name="T9" fmla="*/ 12 h 76"/>
                <a:gd name="T10" fmla="*/ 12 w 24"/>
                <a:gd name="T11" fmla="*/ 0 h 76"/>
                <a:gd name="T12" fmla="*/ 12 w 24"/>
                <a:gd name="T13" fmla="*/ 0 h 76"/>
                <a:gd name="T14" fmla="*/ 24 w 24"/>
                <a:gd name="T15" fmla="*/ 12 h 76"/>
                <a:gd name="T16" fmla="*/ 24 w 24"/>
                <a:gd name="T17" fmla="*/ 6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76">
                  <a:moveTo>
                    <a:pt x="24" y="64"/>
                  </a:moveTo>
                  <a:cubicBezTo>
                    <a:pt x="24" y="70"/>
                    <a:pt x="19" y="76"/>
                    <a:pt x="12" y="76"/>
                  </a:cubicBezTo>
                  <a:cubicBezTo>
                    <a:pt x="12" y="76"/>
                    <a:pt x="12" y="76"/>
                    <a:pt x="12" y="76"/>
                  </a:cubicBezTo>
                  <a:cubicBezTo>
                    <a:pt x="6" y="76"/>
                    <a:pt x="0" y="70"/>
                    <a:pt x="0" y="6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lnTo>
                    <a:pt x="24" y="6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5691276" y="2134050"/>
            <a:ext cx="465645" cy="437792"/>
            <a:chOff x="5691276" y="2134050"/>
            <a:chExt cx="465645" cy="437792"/>
          </a:xfrm>
        </p:grpSpPr>
        <p:sp>
          <p:nvSpPr>
            <p:cNvPr id="46" name="Freeform: Shape 15">
              <a:extLst>
                <a:ext uri="{FF2B5EF4-FFF2-40B4-BE49-F238E27FC236}">
                  <a16:creationId xmlns:a16="http://schemas.microsoft.com/office/drawing/2014/main" id="{A7A82321-1340-4D7A-B551-CBA334440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1276" y="2134050"/>
              <a:ext cx="465645" cy="437792"/>
            </a:xfrm>
            <a:custGeom>
              <a:avLst/>
              <a:gdLst>
                <a:gd name="T0" fmla="*/ 360 w 384"/>
                <a:gd name="T1" fmla="*/ 0 h 361"/>
                <a:gd name="T2" fmla="*/ 24 w 384"/>
                <a:gd name="T3" fmla="*/ 0 h 361"/>
                <a:gd name="T4" fmla="*/ 0 w 384"/>
                <a:gd name="T5" fmla="*/ 24 h 361"/>
                <a:gd name="T6" fmla="*/ 0 w 384"/>
                <a:gd name="T7" fmla="*/ 258 h 361"/>
                <a:gd name="T8" fmla="*/ 24 w 384"/>
                <a:gd name="T9" fmla="*/ 281 h 361"/>
                <a:gd name="T10" fmla="*/ 51 w 384"/>
                <a:gd name="T11" fmla="*/ 281 h 361"/>
                <a:gd name="T12" fmla="*/ 51 w 384"/>
                <a:gd name="T13" fmla="*/ 361 h 361"/>
                <a:gd name="T14" fmla="*/ 136 w 384"/>
                <a:gd name="T15" fmla="*/ 281 h 361"/>
                <a:gd name="T16" fmla="*/ 360 w 384"/>
                <a:gd name="T17" fmla="*/ 281 h 361"/>
                <a:gd name="T18" fmla="*/ 384 w 384"/>
                <a:gd name="T19" fmla="*/ 258 h 361"/>
                <a:gd name="T20" fmla="*/ 384 w 384"/>
                <a:gd name="T21" fmla="*/ 24 h 361"/>
                <a:gd name="T22" fmla="*/ 360 w 384"/>
                <a:gd name="T23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361">
                  <a:moveTo>
                    <a:pt x="36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258"/>
                    <a:pt x="0" y="258"/>
                    <a:pt x="0" y="258"/>
                  </a:cubicBezTo>
                  <a:cubicBezTo>
                    <a:pt x="0" y="271"/>
                    <a:pt x="11" y="281"/>
                    <a:pt x="24" y="281"/>
                  </a:cubicBezTo>
                  <a:cubicBezTo>
                    <a:pt x="51" y="281"/>
                    <a:pt x="51" y="281"/>
                    <a:pt x="51" y="281"/>
                  </a:cubicBezTo>
                  <a:cubicBezTo>
                    <a:pt x="51" y="361"/>
                    <a:pt x="51" y="361"/>
                    <a:pt x="51" y="361"/>
                  </a:cubicBezTo>
                  <a:cubicBezTo>
                    <a:pt x="136" y="281"/>
                    <a:pt x="136" y="281"/>
                    <a:pt x="136" y="281"/>
                  </a:cubicBezTo>
                  <a:cubicBezTo>
                    <a:pt x="360" y="281"/>
                    <a:pt x="360" y="281"/>
                    <a:pt x="360" y="281"/>
                  </a:cubicBezTo>
                  <a:cubicBezTo>
                    <a:pt x="373" y="281"/>
                    <a:pt x="384" y="271"/>
                    <a:pt x="384" y="258"/>
                  </a:cubicBezTo>
                  <a:cubicBezTo>
                    <a:pt x="384" y="24"/>
                    <a:pt x="384" y="24"/>
                    <a:pt x="384" y="24"/>
                  </a:cubicBezTo>
                  <a:cubicBezTo>
                    <a:pt x="384" y="11"/>
                    <a:pt x="373" y="0"/>
                    <a:pt x="360" y="0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Freeform: Shape 67">
              <a:extLst>
                <a:ext uri="{FF2B5EF4-FFF2-40B4-BE49-F238E27FC236}">
                  <a16:creationId xmlns:a16="http://schemas.microsoft.com/office/drawing/2014/main" id="{C3099C16-3494-4E56-B699-B3B778969B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2671" y="2187613"/>
              <a:ext cx="135694" cy="250677"/>
            </a:xfrm>
            <a:custGeom>
              <a:avLst/>
              <a:gdLst>
                <a:gd name="T0" fmla="*/ 0 w 190"/>
                <a:gd name="T1" fmla="*/ 0 h 351"/>
                <a:gd name="T2" fmla="*/ 0 w 190"/>
                <a:gd name="T3" fmla="*/ 351 h 351"/>
                <a:gd name="T4" fmla="*/ 190 w 190"/>
                <a:gd name="T5" fmla="*/ 351 h 351"/>
                <a:gd name="T6" fmla="*/ 0 w 190"/>
                <a:gd name="T7" fmla="*/ 0 h 351"/>
                <a:gd name="T8" fmla="*/ 33 w 190"/>
                <a:gd name="T9" fmla="*/ 136 h 351"/>
                <a:gd name="T10" fmla="*/ 129 w 190"/>
                <a:gd name="T11" fmla="*/ 307 h 351"/>
                <a:gd name="T12" fmla="*/ 33 w 190"/>
                <a:gd name="T13" fmla="*/ 307 h 351"/>
                <a:gd name="T14" fmla="*/ 33 w 190"/>
                <a:gd name="T15" fmla="*/ 136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0" h="351">
                  <a:moveTo>
                    <a:pt x="0" y="0"/>
                  </a:moveTo>
                  <a:lnTo>
                    <a:pt x="0" y="351"/>
                  </a:lnTo>
                  <a:lnTo>
                    <a:pt x="190" y="351"/>
                  </a:lnTo>
                  <a:lnTo>
                    <a:pt x="0" y="0"/>
                  </a:lnTo>
                  <a:close/>
                  <a:moveTo>
                    <a:pt x="33" y="136"/>
                  </a:moveTo>
                  <a:lnTo>
                    <a:pt x="129" y="307"/>
                  </a:lnTo>
                  <a:lnTo>
                    <a:pt x="33" y="307"/>
                  </a:lnTo>
                  <a:lnTo>
                    <a:pt x="33" y="136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Rectangle 68">
              <a:extLst>
                <a:ext uri="{FF2B5EF4-FFF2-40B4-BE49-F238E27FC236}">
                  <a16:creationId xmlns:a16="http://schemas.microsoft.com/office/drawing/2014/main" id="{7D3E973A-9D1A-43A0-8D53-4D60260B0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1251" y="2182614"/>
              <a:ext cx="29996" cy="247106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7307465" y="1595558"/>
            <a:ext cx="464217" cy="435650"/>
            <a:chOff x="7307465" y="1595558"/>
            <a:chExt cx="464217" cy="435650"/>
          </a:xfrm>
        </p:grpSpPr>
        <p:sp>
          <p:nvSpPr>
            <p:cNvPr id="53" name="Freeform: Shape 22">
              <a:extLst>
                <a:ext uri="{FF2B5EF4-FFF2-40B4-BE49-F238E27FC236}">
                  <a16:creationId xmlns:a16="http://schemas.microsoft.com/office/drawing/2014/main" id="{F8ADD156-A37A-4B93-A82F-395980CB9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7465" y="1595558"/>
              <a:ext cx="464217" cy="435650"/>
            </a:xfrm>
            <a:custGeom>
              <a:avLst/>
              <a:gdLst>
                <a:gd name="T0" fmla="*/ 360 w 383"/>
                <a:gd name="T1" fmla="*/ 0 h 360"/>
                <a:gd name="T2" fmla="*/ 23 w 383"/>
                <a:gd name="T3" fmla="*/ 0 h 360"/>
                <a:gd name="T4" fmla="*/ 0 w 383"/>
                <a:gd name="T5" fmla="*/ 24 h 360"/>
                <a:gd name="T6" fmla="*/ 0 w 383"/>
                <a:gd name="T7" fmla="*/ 257 h 360"/>
                <a:gd name="T8" fmla="*/ 23 w 383"/>
                <a:gd name="T9" fmla="*/ 281 h 360"/>
                <a:gd name="T10" fmla="*/ 50 w 383"/>
                <a:gd name="T11" fmla="*/ 281 h 360"/>
                <a:gd name="T12" fmla="*/ 50 w 383"/>
                <a:gd name="T13" fmla="*/ 360 h 360"/>
                <a:gd name="T14" fmla="*/ 135 w 383"/>
                <a:gd name="T15" fmla="*/ 281 h 360"/>
                <a:gd name="T16" fmla="*/ 360 w 383"/>
                <a:gd name="T17" fmla="*/ 281 h 360"/>
                <a:gd name="T18" fmla="*/ 383 w 383"/>
                <a:gd name="T19" fmla="*/ 257 h 360"/>
                <a:gd name="T20" fmla="*/ 383 w 383"/>
                <a:gd name="T21" fmla="*/ 24 h 360"/>
                <a:gd name="T22" fmla="*/ 360 w 383"/>
                <a:gd name="T23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3" h="360">
                  <a:moveTo>
                    <a:pt x="360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70"/>
                    <a:pt x="10" y="281"/>
                    <a:pt x="23" y="281"/>
                  </a:cubicBezTo>
                  <a:cubicBezTo>
                    <a:pt x="50" y="281"/>
                    <a:pt x="50" y="281"/>
                    <a:pt x="50" y="281"/>
                  </a:cubicBezTo>
                  <a:cubicBezTo>
                    <a:pt x="50" y="360"/>
                    <a:pt x="50" y="360"/>
                    <a:pt x="50" y="360"/>
                  </a:cubicBezTo>
                  <a:cubicBezTo>
                    <a:pt x="135" y="281"/>
                    <a:pt x="135" y="281"/>
                    <a:pt x="135" y="281"/>
                  </a:cubicBezTo>
                  <a:cubicBezTo>
                    <a:pt x="360" y="281"/>
                    <a:pt x="360" y="281"/>
                    <a:pt x="360" y="281"/>
                  </a:cubicBezTo>
                  <a:cubicBezTo>
                    <a:pt x="373" y="281"/>
                    <a:pt x="383" y="270"/>
                    <a:pt x="383" y="257"/>
                  </a:cubicBezTo>
                  <a:cubicBezTo>
                    <a:pt x="383" y="24"/>
                    <a:pt x="383" y="24"/>
                    <a:pt x="383" y="24"/>
                  </a:cubicBezTo>
                  <a:cubicBezTo>
                    <a:pt x="383" y="11"/>
                    <a:pt x="373" y="0"/>
                    <a:pt x="360" y="0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Oval 69">
              <a:extLst>
                <a:ext uri="{FF2B5EF4-FFF2-40B4-BE49-F238E27FC236}">
                  <a16:creationId xmlns:a16="http://schemas.microsoft.com/office/drawing/2014/main" id="{0D8B381A-A341-42D6-85A5-76E5EA8FF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1007" y="1642694"/>
              <a:ext cx="70704" cy="6999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Freeform: Shape 70">
              <a:extLst>
                <a:ext uri="{FF2B5EF4-FFF2-40B4-BE49-F238E27FC236}">
                  <a16:creationId xmlns:a16="http://schemas.microsoft.com/office/drawing/2014/main" id="{ADC9BA66-4487-4345-A469-9B36A974A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5289" y="1694829"/>
              <a:ext cx="111412" cy="231394"/>
            </a:xfrm>
            <a:custGeom>
              <a:avLst/>
              <a:gdLst>
                <a:gd name="T0" fmla="*/ 0 w 92"/>
                <a:gd name="T1" fmla="*/ 5 h 191"/>
                <a:gd name="T2" fmla="*/ 61 w 92"/>
                <a:gd name="T3" fmla="*/ 165 h 191"/>
                <a:gd name="T4" fmla="*/ 89 w 92"/>
                <a:gd name="T5" fmla="*/ 191 h 191"/>
                <a:gd name="T6" fmla="*/ 20 w 92"/>
                <a:gd name="T7" fmla="*/ 0 h 191"/>
                <a:gd name="T8" fmla="*/ 0 w 92"/>
                <a:gd name="T9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91">
                  <a:moveTo>
                    <a:pt x="0" y="5"/>
                  </a:moveTo>
                  <a:cubicBezTo>
                    <a:pt x="0" y="6"/>
                    <a:pt x="61" y="165"/>
                    <a:pt x="61" y="165"/>
                  </a:cubicBezTo>
                  <a:cubicBezTo>
                    <a:pt x="61" y="165"/>
                    <a:pt x="86" y="191"/>
                    <a:pt x="89" y="191"/>
                  </a:cubicBezTo>
                  <a:cubicBezTo>
                    <a:pt x="92" y="191"/>
                    <a:pt x="20" y="0"/>
                    <a:pt x="20" y="0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Freeform: Shape 71">
              <a:extLst>
                <a:ext uri="{FF2B5EF4-FFF2-40B4-BE49-F238E27FC236}">
                  <a16:creationId xmlns:a16="http://schemas.microsoft.com/office/drawing/2014/main" id="{5A0AE7E6-1118-4EAD-B495-C22DD073F3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8875" y="1694829"/>
              <a:ext cx="118554" cy="227109"/>
            </a:xfrm>
            <a:custGeom>
              <a:avLst/>
              <a:gdLst>
                <a:gd name="T0" fmla="*/ 164 w 166"/>
                <a:gd name="T1" fmla="*/ 15 h 318"/>
                <a:gd name="T2" fmla="*/ 44 w 166"/>
                <a:gd name="T3" fmla="*/ 274 h 318"/>
                <a:gd name="T4" fmla="*/ 0 w 166"/>
                <a:gd name="T5" fmla="*/ 318 h 318"/>
                <a:gd name="T6" fmla="*/ 11 w 166"/>
                <a:gd name="T7" fmla="*/ 259 h 318"/>
                <a:gd name="T8" fmla="*/ 129 w 166"/>
                <a:gd name="T9" fmla="*/ 0 h 318"/>
                <a:gd name="T10" fmla="*/ 166 w 166"/>
                <a:gd name="T11" fmla="*/ 11 h 318"/>
                <a:gd name="T12" fmla="*/ 164 w 166"/>
                <a:gd name="T13" fmla="*/ 15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" h="318">
                  <a:moveTo>
                    <a:pt x="164" y="15"/>
                  </a:moveTo>
                  <a:lnTo>
                    <a:pt x="44" y="274"/>
                  </a:lnTo>
                  <a:lnTo>
                    <a:pt x="0" y="318"/>
                  </a:lnTo>
                  <a:lnTo>
                    <a:pt x="11" y="259"/>
                  </a:lnTo>
                  <a:lnTo>
                    <a:pt x="129" y="0"/>
                  </a:lnTo>
                  <a:lnTo>
                    <a:pt x="166" y="11"/>
                  </a:lnTo>
                  <a:lnTo>
                    <a:pt x="164" y="1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Freeform: Shape 72">
              <a:extLst>
                <a:ext uri="{FF2B5EF4-FFF2-40B4-BE49-F238E27FC236}">
                  <a16:creationId xmlns:a16="http://schemas.microsoft.com/office/drawing/2014/main" id="{6AF282DE-E1CD-4625-8FC1-C431E26B6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8875" y="1694829"/>
              <a:ext cx="118554" cy="227109"/>
            </a:xfrm>
            <a:custGeom>
              <a:avLst/>
              <a:gdLst>
                <a:gd name="T0" fmla="*/ 164 w 166"/>
                <a:gd name="T1" fmla="*/ 15 h 318"/>
                <a:gd name="T2" fmla="*/ 44 w 166"/>
                <a:gd name="T3" fmla="*/ 274 h 318"/>
                <a:gd name="T4" fmla="*/ 0 w 166"/>
                <a:gd name="T5" fmla="*/ 318 h 318"/>
                <a:gd name="T6" fmla="*/ 11 w 166"/>
                <a:gd name="T7" fmla="*/ 259 h 318"/>
                <a:gd name="T8" fmla="*/ 129 w 166"/>
                <a:gd name="T9" fmla="*/ 0 h 318"/>
                <a:gd name="T10" fmla="*/ 166 w 166"/>
                <a:gd name="T11" fmla="*/ 11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318">
                  <a:moveTo>
                    <a:pt x="164" y="15"/>
                  </a:moveTo>
                  <a:lnTo>
                    <a:pt x="44" y="274"/>
                  </a:lnTo>
                  <a:lnTo>
                    <a:pt x="0" y="318"/>
                  </a:lnTo>
                  <a:lnTo>
                    <a:pt x="11" y="259"/>
                  </a:lnTo>
                  <a:lnTo>
                    <a:pt x="129" y="0"/>
                  </a:lnTo>
                  <a:lnTo>
                    <a:pt x="166" y="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Freeform: Shape 73">
              <a:extLst>
                <a:ext uri="{FF2B5EF4-FFF2-40B4-BE49-F238E27FC236}">
                  <a16:creationId xmlns:a16="http://schemas.microsoft.com/office/drawing/2014/main" id="{309ED2DB-701D-4087-9343-811DFB230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3145" y="1615555"/>
              <a:ext cx="15712" cy="39280"/>
            </a:xfrm>
            <a:custGeom>
              <a:avLst/>
              <a:gdLst>
                <a:gd name="T0" fmla="*/ 13 w 13"/>
                <a:gd name="T1" fmla="*/ 27 h 32"/>
                <a:gd name="T2" fmla="*/ 8 w 13"/>
                <a:gd name="T3" fmla="*/ 32 h 32"/>
                <a:gd name="T4" fmla="*/ 6 w 13"/>
                <a:gd name="T5" fmla="*/ 32 h 32"/>
                <a:gd name="T6" fmla="*/ 0 w 13"/>
                <a:gd name="T7" fmla="*/ 27 h 32"/>
                <a:gd name="T8" fmla="*/ 0 w 13"/>
                <a:gd name="T9" fmla="*/ 6 h 32"/>
                <a:gd name="T10" fmla="*/ 6 w 13"/>
                <a:gd name="T11" fmla="*/ 0 h 32"/>
                <a:gd name="T12" fmla="*/ 8 w 13"/>
                <a:gd name="T13" fmla="*/ 0 h 32"/>
                <a:gd name="T14" fmla="*/ 13 w 13"/>
                <a:gd name="T15" fmla="*/ 6 h 32"/>
                <a:gd name="T16" fmla="*/ 13 w 13"/>
                <a:gd name="T1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32">
                  <a:moveTo>
                    <a:pt x="13" y="27"/>
                  </a:moveTo>
                  <a:cubicBezTo>
                    <a:pt x="13" y="30"/>
                    <a:pt x="11" y="32"/>
                    <a:pt x="8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3" y="32"/>
                    <a:pt x="0" y="30"/>
                    <a:pt x="0" y="2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3" y="3"/>
                    <a:pt x="13" y="6"/>
                  </a:cubicBezTo>
                  <a:lnTo>
                    <a:pt x="13" y="27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33" name="Rectangle: Rounded Corners 95">
            <a:extLst>
              <a:ext uri="{FF2B5EF4-FFF2-40B4-BE49-F238E27FC236}">
                <a16:creationId xmlns:a16="http://schemas.microsoft.com/office/drawing/2014/main" id="{3489AC6E-4085-4333-BB41-B93D427164D8}"/>
              </a:ext>
            </a:extLst>
          </p:cNvPr>
          <p:cNvSpPr/>
          <p:nvPr/>
        </p:nvSpPr>
        <p:spPr>
          <a:xfrm>
            <a:off x="1047310" y="1838968"/>
            <a:ext cx="401527" cy="40163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4" name="Freeform: Shape 96">
            <a:extLst>
              <a:ext uri="{FF2B5EF4-FFF2-40B4-BE49-F238E27FC236}">
                <a16:creationId xmlns:a16="http://schemas.microsoft.com/office/drawing/2014/main" id="{1B4A84B9-3BB9-4750-B0EE-2076563EA3BD}"/>
              </a:ext>
            </a:extLst>
          </p:cNvPr>
          <p:cNvSpPr>
            <a:spLocks noChangeAspect="1"/>
          </p:cNvSpPr>
          <p:nvPr/>
        </p:nvSpPr>
        <p:spPr bwMode="auto">
          <a:xfrm>
            <a:off x="1124177" y="1918259"/>
            <a:ext cx="239910" cy="239972"/>
          </a:xfrm>
          <a:custGeom>
            <a:avLst/>
            <a:gdLst>
              <a:gd name="T0" fmla="*/ 10800 w 21600"/>
              <a:gd name="T1" fmla="*/ 10789 h 21579"/>
              <a:gd name="T2" fmla="*/ 10800 w 21600"/>
              <a:gd name="T3" fmla="*/ 10789 h 21579"/>
              <a:gd name="T4" fmla="*/ 10800 w 21600"/>
              <a:gd name="T5" fmla="*/ 10789 h 21579"/>
              <a:gd name="T6" fmla="*/ 10800 w 21600"/>
              <a:gd name="T7" fmla="*/ 10789 h 21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79">
                <a:moveTo>
                  <a:pt x="21599" y="9391"/>
                </a:moveTo>
                <a:cubicBezTo>
                  <a:pt x="21599" y="9887"/>
                  <a:pt x="21472" y="10321"/>
                  <a:pt x="21218" y="10697"/>
                </a:cubicBezTo>
                <a:cubicBezTo>
                  <a:pt x="20963" y="11072"/>
                  <a:pt x="20647" y="11313"/>
                  <a:pt x="20263" y="11427"/>
                </a:cubicBezTo>
                <a:lnTo>
                  <a:pt x="20263" y="16610"/>
                </a:lnTo>
                <a:cubicBezTo>
                  <a:pt x="20263" y="17200"/>
                  <a:pt x="20087" y="17708"/>
                  <a:pt x="19729" y="18128"/>
                </a:cubicBezTo>
                <a:cubicBezTo>
                  <a:pt x="19374" y="18550"/>
                  <a:pt x="18951" y="18758"/>
                  <a:pt x="18459" y="18758"/>
                </a:cubicBezTo>
                <a:cubicBezTo>
                  <a:pt x="17927" y="18122"/>
                  <a:pt x="17286" y="17505"/>
                  <a:pt x="16537" y="16904"/>
                </a:cubicBezTo>
                <a:cubicBezTo>
                  <a:pt x="15785" y="16305"/>
                  <a:pt x="14980" y="15756"/>
                  <a:pt x="14116" y="15254"/>
                </a:cubicBezTo>
                <a:cubicBezTo>
                  <a:pt x="13254" y="14755"/>
                  <a:pt x="12363" y="14324"/>
                  <a:pt x="11449" y="13969"/>
                </a:cubicBezTo>
                <a:cubicBezTo>
                  <a:pt x="10536" y="13614"/>
                  <a:pt x="9648" y="13379"/>
                  <a:pt x="8788" y="13267"/>
                </a:cubicBezTo>
                <a:cubicBezTo>
                  <a:pt x="8453" y="13379"/>
                  <a:pt x="8179" y="13564"/>
                  <a:pt x="7968" y="13828"/>
                </a:cubicBezTo>
                <a:cubicBezTo>
                  <a:pt x="7758" y="14092"/>
                  <a:pt x="7613" y="14386"/>
                  <a:pt x="7535" y="14706"/>
                </a:cubicBezTo>
                <a:cubicBezTo>
                  <a:pt x="7457" y="15028"/>
                  <a:pt x="7449" y="15360"/>
                  <a:pt x="7510" y="15698"/>
                </a:cubicBezTo>
                <a:cubicBezTo>
                  <a:pt x="7574" y="16035"/>
                  <a:pt x="7719" y="16340"/>
                  <a:pt x="7946" y="16610"/>
                </a:cubicBezTo>
                <a:cubicBezTo>
                  <a:pt x="7750" y="16992"/>
                  <a:pt x="7660" y="17347"/>
                  <a:pt x="7677" y="17673"/>
                </a:cubicBezTo>
                <a:cubicBezTo>
                  <a:pt x="7692" y="17993"/>
                  <a:pt x="7772" y="18307"/>
                  <a:pt x="7917" y="18606"/>
                </a:cubicBezTo>
                <a:cubicBezTo>
                  <a:pt x="8059" y="18908"/>
                  <a:pt x="8255" y="19193"/>
                  <a:pt x="8497" y="19469"/>
                </a:cubicBezTo>
                <a:cubicBezTo>
                  <a:pt x="8737" y="19745"/>
                  <a:pt x="8996" y="20021"/>
                  <a:pt x="9271" y="20291"/>
                </a:cubicBezTo>
                <a:cubicBezTo>
                  <a:pt x="9114" y="20696"/>
                  <a:pt x="8842" y="21001"/>
                  <a:pt x="8455" y="21212"/>
                </a:cubicBezTo>
                <a:cubicBezTo>
                  <a:pt x="8069" y="21423"/>
                  <a:pt x="7655" y="21541"/>
                  <a:pt x="7212" y="21570"/>
                </a:cubicBezTo>
                <a:cubicBezTo>
                  <a:pt x="6771" y="21599"/>
                  <a:pt x="6340" y="21550"/>
                  <a:pt x="5917" y="21423"/>
                </a:cubicBezTo>
                <a:cubicBezTo>
                  <a:pt x="5496" y="21294"/>
                  <a:pt x="5163" y="21092"/>
                  <a:pt x="4923" y="20810"/>
                </a:cubicBezTo>
                <a:cubicBezTo>
                  <a:pt x="4781" y="20241"/>
                  <a:pt x="4624" y="19657"/>
                  <a:pt x="4453" y="19055"/>
                </a:cubicBezTo>
                <a:cubicBezTo>
                  <a:pt x="4281" y="18453"/>
                  <a:pt x="4139" y="17843"/>
                  <a:pt x="4032" y="17224"/>
                </a:cubicBezTo>
                <a:cubicBezTo>
                  <a:pt x="3921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49" y="13153"/>
                </a:cubicBezTo>
                <a:lnTo>
                  <a:pt x="1804" y="13153"/>
                </a:lnTo>
                <a:cubicBezTo>
                  <a:pt x="1312" y="13153"/>
                  <a:pt x="888" y="12945"/>
                  <a:pt x="533" y="12522"/>
                </a:cubicBezTo>
                <a:cubicBezTo>
                  <a:pt x="176" y="12100"/>
                  <a:pt x="0" y="11592"/>
                  <a:pt x="0" y="10990"/>
                </a:cubicBezTo>
                <a:lnTo>
                  <a:pt x="0" y="7774"/>
                </a:lnTo>
                <a:cubicBezTo>
                  <a:pt x="0" y="7184"/>
                  <a:pt x="176" y="6676"/>
                  <a:pt x="526" y="6245"/>
                </a:cubicBezTo>
                <a:cubicBezTo>
                  <a:pt x="878" y="5819"/>
                  <a:pt x="1304" y="5605"/>
                  <a:pt x="1804" y="5605"/>
                </a:cubicBezTo>
                <a:lnTo>
                  <a:pt x="7652" y="5605"/>
                </a:lnTo>
                <a:cubicBezTo>
                  <a:pt x="8551" y="5605"/>
                  <a:pt x="9508" y="5449"/>
                  <a:pt x="10524" y="5135"/>
                </a:cubicBezTo>
                <a:cubicBezTo>
                  <a:pt x="11540" y="4821"/>
                  <a:pt x="12536" y="4399"/>
                  <a:pt x="13511" y="3873"/>
                </a:cubicBezTo>
                <a:cubicBezTo>
                  <a:pt x="14488" y="3342"/>
                  <a:pt x="15408" y="2744"/>
                  <a:pt x="16272" y="2071"/>
                </a:cubicBezTo>
                <a:cubicBezTo>
                  <a:pt x="17134" y="1405"/>
                  <a:pt x="17864" y="713"/>
                  <a:pt x="18459" y="0"/>
                </a:cubicBezTo>
                <a:cubicBezTo>
                  <a:pt x="18951" y="0"/>
                  <a:pt x="19374" y="214"/>
                  <a:pt x="19729" y="633"/>
                </a:cubicBezTo>
                <a:cubicBezTo>
                  <a:pt x="20087" y="1056"/>
                  <a:pt x="20263" y="1567"/>
                  <a:pt x="20263" y="2165"/>
                </a:cubicBezTo>
                <a:lnTo>
                  <a:pt x="20263" y="7334"/>
                </a:lnTo>
                <a:cubicBezTo>
                  <a:pt x="20647" y="7445"/>
                  <a:pt x="20963" y="7692"/>
                  <a:pt x="21218" y="8070"/>
                </a:cubicBezTo>
                <a:cubicBezTo>
                  <a:pt x="21472" y="8454"/>
                  <a:pt x="21599" y="8895"/>
                  <a:pt x="21599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2" y="4451"/>
                </a:cubicBezTo>
                <a:cubicBezTo>
                  <a:pt x="15810" y="4962"/>
                  <a:pt x="15065" y="5423"/>
                  <a:pt x="14280" y="5834"/>
                </a:cubicBezTo>
                <a:cubicBezTo>
                  <a:pt x="13494" y="6245"/>
                  <a:pt x="12693" y="6609"/>
                  <a:pt x="11878" y="6923"/>
                </a:cubicBezTo>
                <a:cubicBezTo>
                  <a:pt x="11060" y="7237"/>
                  <a:pt x="10255" y="7462"/>
                  <a:pt x="9457" y="7603"/>
                </a:cubicBezTo>
                <a:lnTo>
                  <a:pt x="9457" y="11172"/>
                </a:lnTo>
                <a:cubicBezTo>
                  <a:pt x="10255" y="11325"/>
                  <a:pt x="11060" y="11554"/>
                  <a:pt x="11878" y="11862"/>
                </a:cubicBezTo>
                <a:cubicBezTo>
                  <a:pt x="12693" y="12170"/>
                  <a:pt x="13494" y="12537"/>
                  <a:pt x="14280" y="12956"/>
                </a:cubicBezTo>
                <a:cubicBezTo>
                  <a:pt x="15065" y="13379"/>
                  <a:pt x="15812" y="13843"/>
                  <a:pt x="16524" y="14347"/>
                </a:cubicBezTo>
                <a:cubicBezTo>
                  <a:pt x="17234" y="14855"/>
                  <a:pt x="17881" y="15380"/>
                  <a:pt x="18459" y="15920"/>
                </a:cubicBezTo>
                <a:lnTo>
                  <a:pt x="18459" y="28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TextBox 98">
            <a:extLst>
              <a:ext uri="{FF2B5EF4-FFF2-40B4-BE49-F238E27FC236}">
                <a16:creationId xmlns:a16="http://schemas.microsoft.com/office/drawing/2014/main" id="{8DE4497E-0734-4CC3-96C9-CE7375D0CDAE}"/>
              </a:ext>
            </a:extLst>
          </p:cNvPr>
          <p:cNvSpPr txBox="1">
            <a:spLocks/>
          </p:cNvSpPr>
          <p:nvPr/>
        </p:nvSpPr>
        <p:spPr bwMode="auto">
          <a:xfrm>
            <a:off x="1448837" y="1851089"/>
            <a:ext cx="2888236" cy="173942"/>
          </a:xfrm>
          <a:prstGeom prst="rect">
            <a:avLst/>
          </a:prstGeom>
          <a:noFill/>
          <a:extLst/>
        </p:spPr>
        <p:txBody>
          <a:bodyPr wrap="none" lIns="288000" tIns="0" rIns="288000" bIns="0" anchor="b" anchorCtr="0">
            <a:normAutofit fontScale="92500" lnSpcReduction="20000"/>
          </a:bodyPr>
          <a:lstStyle/>
          <a:p>
            <a:pPr algn="l" latinLnBrk="0"/>
            <a:r>
              <a:rPr lang="zh-CN" altLang="en-US" sz="1400">
                <a:solidFill>
                  <a:schemeClr val="accent2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32" name="TextBox 99">
            <a:extLst>
              <a:ext uri="{FF2B5EF4-FFF2-40B4-BE49-F238E27FC236}">
                <a16:creationId xmlns:a16="http://schemas.microsoft.com/office/drawing/2014/main" id="{01EDAE9E-BD99-4C0E-95D0-E3EDA6A80514}"/>
              </a:ext>
            </a:extLst>
          </p:cNvPr>
          <p:cNvSpPr txBox="1">
            <a:spLocks/>
          </p:cNvSpPr>
          <p:nvPr/>
        </p:nvSpPr>
        <p:spPr bwMode="auto">
          <a:xfrm>
            <a:off x="1448837" y="2025031"/>
            <a:ext cx="2888236" cy="203446"/>
          </a:xfrm>
          <a:prstGeom prst="rect">
            <a:avLst/>
          </a:prstGeom>
          <a:noFill/>
          <a:extLst/>
        </p:spPr>
        <p:txBody>
          <a:bodyPr wrap="square" lIns="288000" tIns="0" rIns="288000" bIns="0" anchor="t" anchorCtr="0">
            <a:normAutofit fontScale="70000" lnSpcReduction="20000"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此部分内容作为文字排版占位显示 （建议使用主题字体）</a:t>
            </a:r>
          </a:p>
        </p:txBody>
      </p:sp>
      <p:sp>
        <p:nvSpPr>
          <p:cNvPr id="29" name="Rectangle: Rounded Corners 101">
            <a:extLst>
              <a:ext uri="{FF2B5EF4-FFF2-40B4-BE49-F238E27FC236}">
                <a16:creationId xmlns:a16="http://schemas.microsoft.com/office/drawing/2014/main" id="{D7E54261-1D3C-49B3-A3EC-B047A5D674CD}"/>
              </a:ext>
            </a:extLst>
          </p:cNvPr>
          <p:cNvSpPr/>
          <p:nvPr/>
        </p:nvSpPr>
        <p:spPr>
          <a:xfrm>
            <a:off x="1047310" y="1230781"/>
            <a:ext cx="401527" cy="40163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0" name="Freeform: Shape 102">
            <a:extLst>
              <a:ext uri="{FF2B5EF4-FFF2-40B4-BE49-F238E27FC236}">
                <a16:creationId xmlns:a16="http://schemas.microsoft.com/office/drawing/2014/main" id="{B65B1B07-14F4-4A52-B1A9-29BCA5FB0FA7}"/>
              </a:ext>
            </a:extLst>
          </p:cNvPr>
          <p:cNvSpPr>
            <a:spLocks noChangeAspect="1"/>
          </p:cNvSpPr>
          <p:nvPr/>
        </p:nvSpPr>
        <p:spPr bwMode="auto">
          <a:xfrm>
            <a:off x="1109414" y="1286928"/>
            <a:ext cx="277318" cy="27861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050" y="9182"/>
                </a:moveTo>
                <a:cubicBezTo>
                  <a:pt x="21200" y="9182"/>
                  <a:pt x="21329" y="9229"/>
                  <a:pt x="21435" y="9326"/>
                </a:cubicBezTo>
                <a:cubicBezTo>
                  <a:pt x="21544" y="9426"/>
                  <a:pt x="21599" y="9549"/>
                  <a:pt x="21599" y="9699"/>
                </a:cubicBezTo>
                <a:lnTo>
                  <a:pt x="21599" y="11867"/>
                </a:lnTo>
                <a:cubicBezTo>
                  <a:pt x="21599" y="12232"/>
                  <a:pt x="21415" y="12414"/>
                  <a:pt x="21050" y="12414"/>
                </a:cubicBezTo>
                <a:lnTo>
                  <a:pt x="18746" y="12414"/>
                </a:lnTo>
                <a:cubicBezTo>
                  <a:pt x="18575" y="13204"/>
                  <a:pt x="18299" y="13947"/>
                  <a:pt x="17915" y="14646"/>
                </a:cubicBezTo>
                <a:cubicBezTo>
                  <a:pt x="17530" y="15342"/>
                  <a:pt x="17066" y="15965"/>
                  <a:pt x="16517" y="16514"/>
                </a:cubicBezTo>
                <a:cubicBezTo>
                  <a:pt x="15968" y="17061"/>
                  <a:pt x="15346" y="17528"/>
                  <a:pt x="14647" y="17913"/>
                </a:cubicBezTo>
                <a:cubicBezTo>
                  <a:pt x="13948" y="18298"/>
                  <a:pt x="13206" y="18577"/>
                  <a:pt x="12419" y="18741"/>
                </a:cubicBezTo>
                <a:lnTo>
                  <a:pt x="12419" y="21050"/>
                </a:lnTo>
                <a:cubicBezTo>
                  <a:pt x="12419" y="21197"/>
                  <a:pt x="12369" y="21329"/>
                  <a:pt x="12269" y="21435"/>
                </a:cubicBezTo>
                <a:cubicBezTo>
                  <a:pt x="12172" y="21544"/>
                  <a:pt x="12049" y="21599"/>
                  <a:pt x="11896" y="21599"/>
                </a:cubicBezTo>
                <a:lnTo>
                  <a:pt x="9732" y="21599"/>
                </a:lnTo>
                <a:cubicBezTo>
                  <a:pt x="9368" y="21599"/>
                  <a:pt x="9183" y="21417"/>
                  <a:pt x="9183" y="21050"/>
                </a:cubicBezTo>
                <a:lnTo>
                  <a:pt x="9183" y="18741"/>
                </a:lnTo>
                <a:cubicBezTo>
                  <a:pt x="8396" y="18577"/>
                  <a:pt x="7654" y="18298"/>
                  <a:pt x="6955" y="17913"/>
                </a:cubicBezTo>
                <a:cubicBezTo>
                  <a:pt x="6259" y="17528"/>
                  <a:pt x="5634" y="17061"/>
                  <a:pt x="5085" y="16514"/>
                </a:cubicBezTo>
                <a:cubicBezTo>
                  <a:pt x="4536" y="15965"/>
                  <a:pt x="4069" y="15342"/>
                  <a:pt x="3687" y="14646"/>
                </a:cubicBezTo>
                <a:cubicBezTo>
                  <a:pt x="3300" y="13947"/>
                  <a:pt x="3024" y="13204"/>
                  <a:pt x="2856" y="12414"/>
                </a:cubicBezTo>
                <a:lnTo>
                  <a:pt x="551" y="12414"/>
                </a:lnTo>
                <a:cubicBezTo>
                  <a:pt x="187" y="12414"/>
                  <a:pt x="0" y="12231"/>
                  <a:pt x="0" y="11867"/>
                </a:cubicBezTo>
                <a:lnTo>
                  <a:pt x="0" y="9699"/>
                </a:lnTo>
                <a:cubicBezTo>
                  <a:pt x="0" y="9549"/>
                  <a:pt x="58" y="9426"/>
                  <a:pt x="167" y="9326"/>
                </a:cubicBezTo>
                <a:cubicBezTo>
                  <a:pt x="273" y="9229"/>
                  <a:pt x="402" y="9182"/>
                  <a:pt x="551" y="9182"/>
                </a:cubicBezTo>
                <a:lnTo>
                  <a:pt x="2856" y="9182"/>
                </a:lnTo>
                <a:cubicBezTo>
                  <a:pt x="3026" y="8392"/>
                  <a:pt x="3300" y="7652"/>
                  <a:pt x="3687" y="6953"/>
                </a:cubicBezTo>
                <a:cubicBezTo>
                  <a:pt x="4069" y="6251"/>
                  <a:pt x="4536" y="5631"/>
                  <a:pt x="5085" y="5081"/>
                </a:cubicBezTo>
                <a:cubicBezTo>
                  <a:pt x="5634" y="4532"/>
                  <a:pt x="6256" y="4065"/>
                  <a:pt x="6955" y="3680"/>
                </a:cubicBezTo>
                <a:cubicBezTo>
                  <a:pt x="7654" y="3298"/>
                  <a:pt x="8396" y="3022"/>
                  <a:pt x="9183" y="2852"/>
                </a:cubicBezTo>
                <a:lnTo>
                  <a:pt x="9183" y="546"/>
                </a:lnTo>
                <a:cubicBezTo>
                  <a:pt x="9183" y="181"/>
                  <a:pt x="9365" y="0"/>
                  <a:pt x="9732" y="0"/>
                </a:cubicBezTo>
                <a:lnTo>
                  <a:pt x="11896" y="0"/>
                </a:lnTo>
                <a:cubicBezTo>
                  <a:pt x="12049" y="0"/>
                  <a:pt x="12172" y="50"/>
                  <a:pt x="12269" y="158"/>
                </a:cubicBezTo>
                <a:cubicBezTo>
                  <a:pt x="12369" y="267"/>
                  <a:pt x="12419" y="396"/>
                  <a:pt x="12419" y="546"/>
                </a:cubicBezTo>
                <a:lnTo>
                  <a:pt x="12419" y="2852"/>
                </a:lnTo>
                <a:cubicBezTo>
                  <a:pt x="13206" y="3022"/>
                  <a:pt x="13948" y="3298"/>
                  <a:pt x="14647" y="3680"/>
                </a:cubicBezTo>
                <a:cubicBezTo>
                  <a:pt x="15343" y="4065"/>
                  <a:pt x="15968" y="4532"/>
                  <a:pt x="16517" y="5082"/>
                </a:cubicBezTo>
                <a:cubicBezTo>
                  <a:pt x="17066" y="5631"/>
                  <a:pt x="17530" y="6251"/>
                  <a:pt x="17915" y="6953"/>
                </a:cubicBezTo>
                <a:cubicBezTo>
                  <a:pt x="18299" y="7652"/>
                  <a:pt x="18578" y="8392"/>
                  <a:pt x="18746" y="9182"/>
                </a:cubicBezTo>
                <a:lnTo>
                  <a:pt x="21050" y="9182"/>
                </a:lnTo>
                <a:close/>
                <a:moveTo>
                  <a:pt x="12419" y="16465"/>
                </a:moveTo>
                <a:cubicBezTo>
                  <a:pt x="13411" y="16194"/>
                  <a:pt x="14268" y="15698"/>
                  <a:pt x="14991" y="14981"/>
                </a:cubicBezTo>
                <a:cubicBezTo>
                  <a:pt x="15710" y="14264"/>
                  <a:pt x="16203" y="13410"/>
                  <a:pt x="16467" y="12414"/>
                </a:cubicBezTo>
                <a:lnTo>
                  <a:pt x="14048" y="12414"/>
                </a:lnTo>
                <a:cubicBezTo>
                  <a:pt x="13684" y="12414"/>
                  <a:pt x="13505" y="12231"/>
                  <a:pt x="13514" y="11867"/>
                </a:cubicBezTo>
                <a:lnTo>
                  <a:pt x="13514" y="9699"/>
                </a:lnTo>
                <a:cubicBezTo>
                  <a:pt x="13514" y="9549"/>
                  <a:pt x="13567" y="9426"/>
                  <a:pt x="13669" y="9326"/>
                </a:cubicBezTo>
                <a:cubicBezTo>
                  <a:pt x="13772" y="9229"/>
                  <a:pt x="13898" y="9182"/>
                  <a:pt x="14048" y="9182"/>
                </a:cubicBezTo>
                <a:lnTo>
                  <a:pt x="16467" y="9182"/>
                </a:lnTo>
                <a:cubicBezTo>
                  <a:pt x="16194" y="8186"/>
                  <a:pt x="15698" y="7332"/>
                  <a:pt x="14982" y="6609"/>
                </a:cubicBezTo>
                <a:cubicBezTo>
                  <a:pt x="14265" y="5883"/>
                  <a:pt x="13411" y="5390"/>
                  <a:pt x="12419" y="5131"/>
                </a:cubicBezTo>
                <a:lnTo>
                  <a:pt x="12419" y="7549"/>
                </a:lnTo>
                <a:cubicBezTo>
                  <a:pt x="12419" y="7699"/>
                  <a:pt x="12369" y="7828"/>
                  <a:pt x="12269" y="7928"/>
                </a:cubicBezTo>
                <a:cubicBezTo>
                  <a:pt x="12172" y="8031"/>
                  <a:pt x="12049" y="8081"/>
                  <a:pt x="11896" y="8081"/>
                </a:cubicBezTo>
                <a:lnTo>
                  <a:pt x="9732" y="8081"/>
                </a:lnTo>
                <a:cubicBezTo>
                  <a:pt x="9368" y="8081"/>
                  <a:pt x="9183" y="7905"/>
                  <a:pt x="9183" y="7549"/>
                </a:cubicBezTo>
                <a:lnTo>
                  <a:pt x="9183" y="5131"/>
                </a:lnTo>
                <a:cubicBezTo>
                  <a:pt x="8191" y="5402"/>
                  <a:pt x="7334" y="5895"/>
                  <a:pt x="6608" y="6612"/>
                </a:cubicBezTo>
                <a:cubicBezTo>
                  <a:pt x="5889" y="7332"/>
                  <a:pt x="5399" y="8187"/>
                  <a:pt x="5135" y="9182"/>
                </a:cubicBezTo>
                <a:lnTo>
                  <a:pt x="7580" y="9182"/>
                </a:lnTo>
                <a:cubicBezTo>
                  <a:pt x="7733" y="9182"/>
                  <a:pt x="7853" y="9229"/>
                  <a:pt x="7947" y="9326"/>
                </a:cubicBezTo>
                <a:cubicBezTo>
                  <a:pt x="8038" y="9426"/>
                  <a:pt x="8088" y="9550"/>
                  <a:pt x="8088" y="9700"/>
                </a:cubicBezTo>
                <a:lnTo>
                  <a:pt x="8088" y="11867"/>
                </a:lnTo>
                <a:cubicBezTo>
                  <a:pt x="8088" y="12017"/>
                  <a:pt x="8038" y="12144"/>
                  <a:pt x="7947" y="12252"/>
                </a:cubicBezTo>
                <a:cubicBezTo>
                  <a:pt x="7853" y="12364"/>
                  <a:pt x="7733" y="12414"/>
                  <a:pt x="7580" y="12414"/>
                </a:cubicBezTo>
                <a:lnTo>
                  <a:pt x="5135" y="12414"/>
                </a:lnTo>
                <a:cubicBezTo>
                  <a:pt x="5408" y="13410"/>
                  <a:pt x="5904" y="14267"/>
                  <a:pt x="6620" y="14990"/>
                </a:cubicBezTo>
                <a:cubicBezTo>
                  <a:pt x="7337" y="15710"/>
                  <a:pt x="8191" y="16203"/>
                  <a:pt x="9183" y="16465"/>
                </a:cubicBezTo>
                <a:lnTo>
                  <a:pt x="9183" y="14018"/>
                </a:lnTo>
                <a:cubicBezTo>
                  <a:pt x="9183" y="13868"/>
                  <a:pt x="9239" y="13744"/>
                  <a:pt x="9348" y="13653"/>
                </a:cubicBezTo>
                <a:cubicBezTo>
                  <a:pt x="9453" y="13559"/>
                  <a:pt x="9583" y="13512"/>
                  <a:pt x="9732" y="13512"/>
                </a:cubicBezTo>
                <a:lnTo>
                  <a:pt x="11896" y="13512"/>
                </a:lnTo>
                <a:cubicBezTo>
                  <a:pt x="12049" y="13512"/>
                  <a:pt x="12172" y="13559"/>
                  <a:pt x="12269" y="13653"/>
                </a:cubicBezTo>
                <a:cubicBezTo>
                  <a:pt x="12369" y="13744"/>
                  <a:pt x="12419" y="13868"/>
                  <a:pt x="12419" y="14018"/>
                </a:cubicBezTo>
                <a:lnTo>
                  <a:pt x="12419" y="164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TextBox 104">
            <a:extLst>
              <a:ext uri="{FF2B5EF4-FFF2-40B4-BE49-F238E27FC236}">
                <a16:creationId xmlns:a16="http://schemas.microsoft.com/office/drawing/2014/main" id="{7B909548-BCFD-4A92-8044-A774BB6DFF3E}"/>
              </a:ext>
            </a:extLst>
          </p:cNvPr>
          <p:cNvSpPr txBox="1">
            <a:spLocks/>
          </p:cNvSpPr>
          <p:nvPr/>
        </p:nvSpPr>
        <p:spPr bwMode="auto">
          <a:xfrm>
            <a:off x="1448837" y="1242902"/>
            <a:ext cx="2888236" cy="173942"/>
          </a:xfrm>
          <a:prstGeom prst="rect">
            <a:avLst/>
          </a:prstGeom>
          <a:noFill/>
          <a:extLst/>
        </p:spPr>
        <p:txBody>
          <a:bodyPr wrap="none" lIns="288000" tIns="0" rIns="288000" bIns="0" anchor="b" anchorCtr="0">
            <a:normAutofit fontScale="92500" lnSpcReduction="20000"/>
          </a:bodyPr>
          <a:lstStyle/>
          <a:p>
            <a:pPr algn="l" latinLnBrk="0"/>
            <a:r>
              <a:rPr lang="zh-CN" altLang="en-US" sz="1400">
                <a:solidFill>
                  <a:schemeClr val="accent1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28" name="TextBox 105">
            <a:extLst>
              <a:ext uri="{FF2B5EF4-FFF2-40B4-BE49-F238E27FC236}">
                <a16:creationId xmlns:a16="http://schemas.microsoft.com/office/drawing/2014/main" id="{E3F0DEC3-417E-4703-8EBB-426F4A0A8014}"/>
              </a:ext>
            </a:extLst>
          </p:cNvPr>
          <p:cNvSpPr txBox="1">
            <a:spLocks/>
          </p:cNvSpPr>
          <p:nvPr/>
        </p:nvSpPr>
        <p:spPr bwMode="auto">
          <a:xfrm>
            <a:off x="1448837" y="1416844"/>
            <a:ext cx="2888236" cy="203446"/>
          </a:xfrm>
          <a:prstGeom prst="rect">
            <a:avLst/>
          </a:prstGeom>
          <a:noFill/>
          <a:extLst/>
        </p:spPr>
        <p:txBody>
          <a:bodyPr wrap="square" lIns="288000" tIns="0" rIns="288000" bIns="0" anchor="t" anchorCtr="0">
            <a:normAutofit fontScale="70000" lnSpcReduction="20000"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此部分内容作为文字排版占位显示 （建议使用主题字体）</a:t>
            </a:r>
          </a:p>
        </p:txBody>
      </p:sp>
      <p:sp>
        <p:nvSpPr>
          <p:cNvPr id="25" name="Rectangle: Rounded Corners 107">
            <a:extLst>
              <a:ext uri="{FF2B5EF4-FFF2-40B4-BE49-F238E27FC236}">
                <a16:creationId xmlns:a16="http://schemas.microsoft.com/office/drawing/2014/main" id="{133635C8-C528-4CC3-8439-840385B86B61}"/>
              </a:ext>
            </a:extLst>
          </p:cNvPr>
          <p:cNvSpPr/>
          <p:nvPr/>
        </p:nvSpPr>
        <p:spPr>
          <a:xfrm>
            <a:off x="1047310" y="2447155"/>
            <a:ext cx="401527" cy="40163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6" name="Freeform: Shape 108">
            <a:extLst>
              <a:ext uri="{FF2B5EF4-FFF2-40B4-BE49-F238E27FC236}">
                <a16:creationId xmlns:a16="http://schemas.microsoft.com/office/drawing/2014/main" id="{E3FC83D3-0167-49A9-B946-3CC2FD726752}"/>
              </a:ext>
            </a:extLst>
          </p:cNvPr>
          <p:cNvSpPr>
            <a:spLocks noChangeAspect="1"/>
          </p:cNvSpPr>
          <p:nvPr/>
        </p:nvSpPr>
        <p:spPr bwMode="auto">
          <a:xfrm>
            <a:off x="1131176" y="2519784"/>
            <a:ext cx="241096" cy="26527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4921"/>
                </a:moveTo>
                <a:lnTo>
                  <a:pt x="21599" y="5871"/>
                </a:lnTo>
                <a:cubicBezTo>
                  <a:pt x="21192" y="6052"/>
                  <a:pt x="20518" y="6202"/>
                  <a:pt x="19564" y="6320"/>
                </a:cubicBezTo>
                <a:cubicBezTo>
                  <a:pt x="18617" y="6436"/>
                  <a:pt x="17593" y="6522"/>
                  <a:pt x="16494" y="6579"/>
                </a:cubicBezTo>
                <a:cubicBezTo>
                  <a:pt x="15398" y="6643"/>
                  <a:pt x="14330" y="6677"/>
                  <a:pt x="13290" y="6683"/>
                </a:cubicBezTo>
                <a:cubicBezTo>
                  <a:pt x="12253" y="6692"/>
                  <a:pt x="11427" y="6698"/>
                  <a:pt x="10808" y="6698"/>
                </a:cubicBezTo>
                <a:cubicBezTo>
                  <a:pt x="10200" y="6698"/>
                  <a:pt x="9374" y="6692"/>
                  <a:pt x="8326" y="6683"/>
                </a:cubicBezTo>
                <a:cubicBezTo>
                  <a:pt x="7276" y="6677"/>
                  <a:pt x="6204" y="6643"/>
                  <a:pt x="5105" y="6579"/>
                </a:cubicBezTo>
                <a:cubicBezTo>
                  <a:pt x="4009" y="6522"/>
                  <a:pt x="2993" y="6436"/>
                  <a:pt x="2053" y="6326"/>
                </a:cubicBezTo>
                <a:cubicBezTo>
                  <a:pt x="1116" y="6214"/>
                  <a:pt x="442" y="6064"/>
                  <a:pt x="34" y="5871"/>
                </a:cubicBezTo>
                <a:cubicBezTo>
                  <a:pt x="10" y="5724"/>
                  <a:pt x="0" y="5566"/>
                  <a:pt x="0" y="5393"/>
                </a:cubicBezTo>
                <a:lnTo>
                  <a:pt x="0" y="4921"/>
                </a:lnTo>
                <a:lnTo>
                  <a:pt x="0" y="4423"/>
                </a:lnTo>
                <a:cubicBezTo>
                  <a:pt x="0" y="4258"/>
                  <a:pt x="10" y="4092"/>
                  <a:pt x="34" y="3924"/>
                </a:cubicBezTo>
                <a:cubicBezTo>
                  <a:pt x="307" y="3801"/>
                  <a:pt x="701" y="3688"/>
                  <a:pt x="1213" y="3602"/>
                </a:cubicBezTo>
                <a:cubicBezTo>
                  <a:pt x="1717" y="3516"/>
                  <a:pt x="2257" y="3444"/>
                  <a:pt x="2830" y="3389"/>
                </a:cubicBezTo>
                <a:cubicBezTo>
                  <a:pt x="3404" y="3334"/>
                  <a:pt x="3971" y="3294"/>
                  <a:pt x="4528" y="3265"/>
                </a:cubicBezTo>
                <a:cubicBezTo>
                  <a:pt x="5084" y="3239"/>
                  <a:pt x="5516" y="3213"/>
                  <a:pt x="5827" y="3196"/>
                </a:cubicBezTo>
                <a:cubicBezTo>
                  <a:pt x="5737" y="2444"/>
                  <a:pt x="5800" y="1857"/>
                  <a:pt x="6017" y="1431"/>
                </a:cubicBezTo>
                <a:cubicBezTo>
                  <a:pt x="6232" y="1010"/>
                  <a:pt x="6560" y="693"/>
                  <a:pt x="7003" y="489"/>
                </a:cubicBezTo>
                <a:cubicBezTo>
                  <a:pt x="7441" y="282"/>
                  <a:pt x="7984" y="146"/>
                  <a:pt x="8631" y="86"/>
                </a:cubicBezTo>
                <a:cubicBezTo>
                  <a:pt x="9280" y="28"/>
                  <a:pt x="9999" y="0"/>
                  <a:pt x="10808" y="0"/>
                </a:cubicBezTo>
                <a:cubicBezTo>
                  <a:pt x="11417" y="0"/>
                  <a:pt x="12021" y="11"/>
                  <a:pt x="12619" y="40"/>
                </a:cubicBezTo>
                <a:cubicBezTo>
                  <a:pt x="13221" y="69"/>
                  <a:pt x="13757" y="164"/>
                  <a:pt x="14234" y="319"/>
                </a:cubicBezTo>
                <a:cubicBezTo>
                  <a:pt x="14707" y="483"/>
                  <a:pt x="15084" y="734"/>
                  <a:pt x="15367" y="1074"/>
                </a:cubicBezTo>
                <a:cubicBezTo>
                  <a:pt x="15647" y="1413"/>
                  <a:pt x="15789" y="1894"/>
                  <a:pt x="15789" y="2519"/>
                </a:cubicBezTo>
                <a:lnTo>
                  <a:pt x="15789" y="2850"/>
                </a:lnTo>
                <a:cubicBezTo>
                  <a:pt x="15789" y="2963"/>
                  <a:pt x="15775" y="3078"/>
                  <a:pt x="15758" y="3196"/>
                </a:cubicBezTo>
                <a:cubicBezTo>
                  <a:pt x="16076" y="3213"/>
                  <a:pt x="16511" y="3239"/>
                  <a:pt x="17061" y="3265"/>
                </a:cubicBezTo>
                <a:cubicBezTo>
                  <a:pt x="17611" y="3294"/>
                  <a:pt x="18178" y="3334"/>
                  <a:pt x="18758" y="3389"/>
                </a:cubicBezTo>
                <a:cubicBezTo>
                  <a:pt x="19335" y="3443"/>
                  <a:pt x="19885" y="3515"/>
                  <a:pt x="20404" y="3602"/>
                </a:cubicBezTo>
                <a:cubicBezTo>
                  <a:pt x="20922" y="3688"/>
                  <a:pt x="21323" y="3801"/>
                  <a:pt x="21596" y="3924"/>
                </a:cubicBezTo>
                <a:lnTo>
                  <a:pt x="21596" y="4921"/>
                </a:lnTo>
                <a:close/>
                <a:moveTo>
                  <a:pt x="10812" y="8296"/>
                </a:moveTo>
                <a:cubicBezTo>
                  <a:pt x="12236" y="8278"/>
                  <a:pt x="13656" y="8250"/>
                  <a:pt x="15080" y="8215"/>
                </a:cubicBezTo>
                <a:cubicBezTo>
                  <a:pt x="16501" y="8178"/>
                  <a:pt x="17925" y="8088"/>
                  <a:pt x="19353" y="7939"/>
                </a:cubicBezTo>
                <a:lnTo>
                  <a:pt x="19353" y="19477"/>
                </a:lnTo>
                <a:cubicBezTo>
                  <a:pt x="19353" y="20056"/>
                  <a:pt x="19107" y="20557"/>
                  <a:pt x="18620" y="20972"/>
                </a:cubicBezTo>
                <a:cubicBezTo>
                  <a:pt x="18133" y="21392"/>
                  <a:pt x="17542" y="21599"/>
                  <a:pt x="16847" y="21599"/>
                </a:cubicBezTo>
                <a:lnTo>
                  <a:pt x="4752" y="21599"/>
                </a:lnTo>
                <a:cubicBezTo>
                  <a:pt x="4058" y="21599"/>
                  <a:pt x="3460" y="21395"/>
                  <a:pt x="2955" y="20977"/>
                </a:cubicBezTo>
                <a:cubicBezTo>
                  <a:pt x="2450" y="20569"/>
                  <a:pt x="2201" y="20068"/>
                  <a:pt x="2201" y="19477"/>
                </a:cubicBezTo>
                <a:lnTo>
                  <a:pt x="2201" y="7939"/>
                </a:lnTo>
                <a:cubicBezTo>
                  <a:pt x="3560" y="8088"/>
                  <a:pt x="4904" y="8183"/>
                  <a:pt x="6239" y="8229"/>
                </a:cubicBezTo>
                <a:cubicBezTo>
                  <a:pt x="7576" y="8273"/>
                  <a:pt x="8917" y="8296"/>
                  <a:pt x="10276" y="8296"/>
                </a:cubicBezTo>
                <a:lnTo>
                  <a:pt x="10812" y="8296"/>
                </a:lnTo>
                <a:close/>
                <a:moveTo>
                  <a:pt x="6923" y="10395"/>
                </a:moveTo>
                <a:cubicBezTo>
                  <a:pt x="6923" y="10248"/>
                  <a:pt x="6857" y="10119"/>
                  <a:pt x="6733" y="10015"/>
                </a:cubicBezTo>
                <a:cubicBezTo>
                  <a:pt x="6605" y="9908"/>
                  <a:pt x="6453" y="9854"/>
                  <a:pt x="6277" y="9854"/>
                </a:cubicBezTo>
                <a:lnTo>
                  <a:pt x="5630" y="9854"/>
                </a:lnTo>
                <a:cubicBezTo>
                  <a:pt x="5450" y="9854"/>
                  <a:pt x="5305" y="9908"/>
                  <a:pt x="5191" y="10015"/>
                </a:cubicBezTo>
                <a:cubicBezTo>
                  <a:pt x="5074" y="10119"/>
                  <a:pt x="5015" y="10248"/>
                  <a:pt x="5015" y="10395"/>
                </a:cubicBezTo>
                <a:lnTo>
                  <a:pt x="5015" y="18858"/>
                </a:lnTo>
                <a:cubicBezTo>
                  <a:pt x="5015" y="19005"/>
                  <a:pt x="5074" y="19126"/>
                  <a:pt x="5191" y="19224"/>
                </a:cubicBezTo>
                <a:cubicBezTo>
                  <a:pt x="5305" y="19319"/>
                  <a:pt x="5450" y="19368"/>
                  <a:pt x="5630" y="19368"/>
                </a:cubicBezTo>
                <a:lnTo>
                  <a:pt x="6277" y="19368"/>
                </a:lnTo>
                <a:cubicBezTo>
                  <a:pt x="6453" y="19368"/>
                  <a:pt x="6605" y="19319"/>
                  <a:pt x="6733" y="19230"/>
                </a:cubicBezTo>
                <a:cubicBezTo>
                  <a:pt x="6857" y="19137"/>
                  <a:pt x="6923" y="19014"/>
                  <a:pt x="6923" y="18858"/>
                </a:cubicBezTo>
                <a:lnTo>
                  <a:pt x="6923" y="10395"/>
                </a:lnTo>
                <a:close/>
                <a:moveTo>
                  <a:pt x="8416" y="3141"/>
                </a:moveTo>
                <a:cubicBezTo>
                  <a:pt x="10006" y="3121"/>
                  <a:pt x="11607" y="3121"/>
                  <a:pt x="13231" y="3141"/>
                </a:cubicBezTo>
                <a:cubicBezTo>
                  <a:pt x="13231" y="3032"/>
                  <a:pt x="13242" y="2925"/>
                  <a:pt x="13266" y="2819"/>
                </a:cubicBezTo>
                <a:cubicBezTo>
                  <a:pt x="13286" y="2712"/>
                  <a:pt x="13286" y="2611"/>
                  <a:pt x="13266" y="2519"/>
                </a:cubicBezTo>
                <a:lnTo>
                  <a:pt x="13266" y="2315"/>
                </a:lnTo>
                <a:cubicBezTo>
                  <a:pt x="12879" y="2222"/>
                  <a:pt x="12471" y="2171"/>
                  <a:pt x="12042" y="2162"/>
                </a:cubicBezTo>
                <a:cubicBezTo>
                  <a:pt x="11610" y="2153"/>
                  <a:pt x="11202" y="2148"/>
                  <a:pt x="10819" y="2148"/>
                </a:cubicBezTo>
                <a:cubicBezTo>
                  <a:pt x="10411" y="2148"/>
                  <a:pt x="9996" y="2153"/>
                  <a:pt x="9574" y="2162"/>
                </a:cubicBezTo>
                <a:cubicBezTo>
                  <a:pt x="9149" y="2171"/>
                  <a:pt x="8741" y="2222"/>
                  <a:pt x="8354" y="2315"/>
                </a:cubicBezTo>
                <a:lnTo>
                  <a:pt x="8354" y="2519"/>
                </a:lnTo>
                <a:cubicBezTo>
                  <a:pt x="8354" y="2611"/>
                  <a:pt x="8357" y="2715"/>
                  <a:pt x="8371" y="2824"/>
                </a:cubicBezTo>
                <a:cubicBezTo>
                  <a:pt x="8375" y="2937"/>
                  <a:pt x="8392" y="3040"/>
                  <a:pt x="8416" y="3141"/>
                </a:cubicBezTo>
                <a:moveTo>
                  <a:pt x="11769" y="10395"/>
                </a:moveTo>
                <a:cubicBezTo>
                  <a:pt x="11769" y="10248"/>
                  <a:pt x="11707" y="10119"/>
                  <a:pt x="11582" y="10015"/>
                </a:cubicBezTo>
                <a:cubicBezTo>
                  <a:pt x="11451" y="9908"/>
                  <a:pt x="11299" y="9854"/>
                  <a:pt x="11123" y="9854"/>
                </a:cubicBezTo>
                <a:lnTo>
                  <a:pt x="10476" y="9854"/>
                </a:lnTo>
                <a:cubicBezTo>
                  <a:pt x="10300" y="9854"/>
                  <a:pt x="10151" y="9908"/>
                  <a:pt x="10037" y="10015"/>
                </a:cubicBezTo>
                <a:cubicBezTo>
                  <a:pt x="9923" y="10119"/>
                  <a:pt x="9865" y="10248"/>
                  <a:pt x="9865" y="10395"/>
                </a:cubicBezTo>
                <a:lnTo>
                  <a:pt x="9865" y="18858"/>
                </a:lnTo>
                <a:cubicBezTo>
                  <a:pt x="9865" y="19005"/>
                  <a:pt x="9920" y="19126"/>
                  <a:pt x="10030" y="19224"/>
                </a:cubicBezTo>
                <a:cubicBezTo>
                  <a:pt x="10141" y="19319"/>
                  <a:pt x="10286" y="19368"/>
                  <a:pt x="10476" y="19368"/>
                </a:cubicBezTo>
                <a:lnTo>
                  <a:pt x="11123" y="19368"/>
                </a:lnTo>
                <a:cubicBezTo>
                  <a:pt x="11299" y="19368"/>
                  <a:pt x="11451" y="19319"/>
                  <a:pt x="11582" y="19230"/>
                </a:cubicBezTo>
                <a:cubicBezTo>
                  <a:pt x="11707" y="19137"/>
                  <a:pt x="11769" y="19014"/>
                  <a:pt x="11769" y="18858"/>
                </a:cubicBezTo>
                <a:lnTo>
                  <a:pt x="11769" y="10395"/>
                </a:lnTo>
                <a:close/>
                <a:moveTo>
                  <a:pt x="14683" y="18858"/>
                </a:moveTo>
                <a:cubicBezTo>
                  <a:pt x="14683" y="19005"/>
                  <a:pt x="14745" y="19126"/>
                  <a:pt x="14866" y="19224"/>
                </a:cubicBezTo>
                <a:cubicBezTo>
                  <a:pt x="14987" y="19319"/>
                  <a:pt x="15143" y="19368"/>
                  <a:pt x="15333" y="19368"/>
                </a:cubicBezTo>
                <a:lnTo>
                  <a:pt x="15979" y="19368"/>
                </a:lnTo>
                <a:cubicBezTo>
                  <a:pt x="16155" y="19368"/>
                  <a:pt x="16308" y="19319"/>
                  <a:pt x="16432" y="19230"/>
                </a:cubicBezTo>
                <a:cubicBezTo>
                  <a:pt x="16560" y="19137"/>
                  <a:pt x="16629" y="19014"/>
                  <a:pt x="16629" y="18858"/>
                </a:cubicBezTo>
                <a:lnTo>
                  <a:pt x="16629" y="10395"/>
                </a:lnTo>
                <a:cubicBezTo>
                  <a:pt x="16629" y="10248"/>
                  <a:pt x="16560" y="10119"/>
                  <a:pt x="16432" y="10015"/>
                </a:cubicBezTo>
                <a:cubicBezTo>
                  <a:pt x="16308" y="9908"/>
                  <a:pt x="16155" y="9854"/>
                  <a:pt x="15979" y="9854"/>
                </a:cubicBezTo>
                <a:lnTo>
                  <a:pt x="15333" y="9854"/>
                </a:lnTo>
                <a:cubicBezTo>
                  <a:pt x="15153" y="9854"/>
                  <a:pt x="15001" y="9908"/>
                  <a:pt x="14877" y="10015"/>
                </a:cubicBezTo>
                <a:cubicBezTo>
                  <a:pt x="14752" y="10119"/>
                  <a:pt x="14683" y="10248"/>
                  <a:pt x="14683" y="10395"/>
                </a:cubicBezTo>
                <a:lnTo>
                  <a:pt x="14683" y="188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TextBox 110">
            <a:extLst>
              <a:ext uri="{FF2B5EF4-FFF2-40B4-BE49-F238E27FC236}">
                <a16:creationId xmlns:a16="http://schemas.microsoft.com/office/drawing/2014/main" id="{73A00E6D-6162-438B-A050-99AE09F359A6}"/>
              </a:ext>
            </a:extLst>
          </p:cNvPr>
          <p:cNvSpPr txBox="1">
            <a:spLocks/>
          </p:cNvSpPr>
          <p:nvPr/>
        </p:nvSpPr>
        <p:spPr bwMode="auto">
          <a:xfrm>
            <a:off x="1448837" y="2459276"/>
            <a:ext cx="2888236" cy="173942"/>
          </a:xfrm>
          <a:prstGeom prst="rect">
            <a:avLst/>
          </a:prstGeom>
          <a:noFill/>
          <a:extLst/>
        </p:spPr>
        <p:txBody>
          <a:bodyPr wrap="none" lIns="288000" tIns="0" rIns="288000" bIns="0" anchor="b" anchorCtr="0">
            <a:normAutofit fontScale="92500" lnSpcReduction="20000"/>
          </a:bodyPr>
          <a:lstStyle/>
          <a:p>
            <a:pPr algn="l" latinLnBrk="0"/>
            <a:r>
              <a:rPr lang="zh-CN" altLang="en-US" sz="1400">
                <a:solidFill>
                  <a:schemeClr val="accent3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24" name="TextBox 111">
            <a:extLst>
              <a:ext uri="{FF2B5EF4-FFF2-40B4-BE49-F238E27FC236}">
                <a16:creationId xmlns:a16="http://schemas.microsoft.com/office/drawing/2014/main" id="{F2436BAB-17E0-47E7-8F65-EEFA3214EC1C}"/>
              </a:ext>
            </a:extLst>
          </p:cNvPr>
          <p:cNvSpPr txBox="1">
            <a:spLocks/>
          </p:cNvSpPr>
          <p:nvPr/>
        </p:nvSpPr>
        <p:spPr bwMode="auto">
          <a:xfrm>
            <a:off x="1448837" y="2633218"/>
            <a:ext cx="2888236" cy="203446"/>
          </a:xfrm>
          <a:prstGeom prst="rect">
            <a:avLst/>
          </a:prstGeom>
          <a:noFill/>
          <a:extLst/>
        </p:spPr>
        <p:txBody>
          <a:bodyPr wrap="square" lIns="288000" tIns="0" rIns="288000" bIns="0" anchor="t" anchorCtr="0">
            <a:normAutofit fontScale="70000" lnSpcReduction="20000"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此部分内容作为文字排版占位显示 （建议使用主题字体）</a:t>
            </a:r>
          </a:p>
        </p:txBody>
      </p:sp>
      <p:sp>
        <p:nvSpPr>
          <p:cNvPr id="21" name="Rectangle: Rounded Corners 113">
            <a:extLst>
              <a:ext uri="{FF2B5EF4-FFF2-40B4-BE49-F238E27FC236}">
                <a16:creationId xmlns:a16="http://schemas.microsoft.com/office/drawing/2014/main" id="{0C6A9681-88F5-4C2F-A39E-6949620433D6}"/>
              </a:ext>
            </a:extLst>
          </p:cNvPr>
          <p:cNvSpPr/>
          <p:nvPr/>
        </p:nvSpPr>
        <p:spPr>
          <a:xfrm>
            <a:off x="1047310" y="3663528"/>
            <a:ext cx="401527" cy="401632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2" name="Freeform: Shape 114">
            <a:extLst>
              <a:ext uri="{FF2B5EF4-FFF2-40B4-BE49-F238E27FC236}">
                <a16:creationId xmlns:a16="http://schemas.microsoft.com/office/drawing/2014/main" id="{A5FF749C-4100-40D5-816A-1EE30E9F4E74}"/>
              </a:ext>
            </a:extLst>
          </p:cNvPr>
          <p:cNvSpPr>
            <a:spLocks noChangeAspect="1"/>
          </p:cNvSpPr>
          <p:nvPr/>
        </p:nvSpPr>
        <p:spPr bwMode="auto">
          <a:xfrm>
            <a:off x="1134771" y="3738193"/>
            <a:ext cx="229316" cy="252313"/>
          </a:xfrm>
          <a:custGeom>
            <a:avLst/>
            <a:gdLst>
              <a:gd name="T0" fmla="+- 0 10795 54"/>
              <a:gd name="T1" fmla="*/ T0 w 21483"/>
              <a:gd name="T2" fmla="*/ 10800 h 21600"/>
              <a:gd name="T3" fmla="+- 0 10795 54"/>
              <a:gd name="T4" fmla="*/ T3 w 21483"/>
              <a:gd name="T5" fmla="*/ 10800 h 21600"/>
              <a:gd name="T6" fmla="+- 0 10795 54"/>
              <a:gd name="T7" fmla="*/ T6 w 21483"/>
              <a:gd name="T8" fmla="*/ 10800 h 21600"/>
              <a:gd name="T9" fmla="+- 0 10795 54"/>
              <a:gd name="T10" fmla="*/ T9 w 2148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83" h="21600">
                <a:moveTo>
                  <a:pt x="20490" y="581"/>
                </a:moveTo>
                <a:cubicBezTo>
                  <a:pt x="20984" y="1781"/>
                  <a:pt x="21295" y="3048"/>
                  <a:pt x="21421" y="4387"/>
                </a:cubicBezTo>
                <a:cubicBezTo>
                  <a:pt x="21545" y="5722"/>
                  <a:pt x="21482" y="7179"/>
                  <a:pt x="21220" y="8744"/>
                </a:cubicBezTo>
                <a:cubicBezTo>
                  <a:pt x="20549" y="13134"/>
                  <a:pt x="18385" y="16469"/>
                  <a:pt x="14732" y="18748"/>
                </a:cubicBezTo>
                <a:cubicBezTo>
                  <a:pt x="13010" y="19857"/>
                  <a:pt x="11265" y="20408"/>
                  <a:pt x="9505" y="20408"/>
                </a:cubicBezTo>
                <a:cubicBezTo>
                  <a:pt x="8354" y="20408"/>
                  <a:pt x="7208" y="20165"/>
                  <a:pt x="6064" y="19682"/>
                </a:cubicBezTo>
                <a:cubicBezTo>
                  <a:pt x="5893" y="19609"/>
                  <a:pt x="5725" y="19519"/>
                  <a:pt x="5556" y="19411"/>
                </a:cubicBezTo>
                <a:cubicBezTo>
                  <a:pt x="5388" y="19301"/>
                  <a:pt x="5221" y="19191"/>
                  <a:pt x="5058" y="19075"/>
                </a:cubicBezTo>
                <a:cubicBezTo>
                  <a:pt x="4840" y="18928"/>
                  <a:pt x="4625" y="18790"/>
                  <a:pt x="4414" y="18660"/>
                </a:cubicBezTo>
                <a:cubicBezTo>
                  <a:pt x="4199" y="18527"/>
                  <a:pt x="4017" y="18465"/>
                  <a:pt x="3857" y="18465"/>
                </a:cubicBezTo>
                <a:cubicBezTo>
                  <a:pt x="3785" y="18485"/>
                  <a:pt x="3698" y="18561"/>
                  <a:pt x="3598" y="18700"/>
                </a:cubicBezTo>
                <a:cubicBezTo>
                  <a:pt x="3497" y="18841"/>
                  <a:pt x="3392" y="18996"/>
                  <a:pt x="3287" y="19174"/>
                </a:cubicBezTo>
                <a:cubicBezTo>
                  <a:pt x="3184" y="19349"/>
                  <a:pt x="3085" y="19536"/>
                  <a:pt x="2989" y="19728"/>
                </a:cubicBezTo>
                <a:cubicBezTo>
                  <a:pt x="2898" y="19922"/>
                  <a:pt x="2821" y="20072"/>
                  <a:pt x="2760" y="20179"/>
                </a:cubicBezTo>
                <a:cubicBezTo>
                  <a:pt x="2655" y="20388"/>
                  <a:pt x="2557" y="20575"/>
                  <a:pt x="2463" y="20741"/>
                </a:cubicBezTo>
                <a:cubicBezTo>
                  <a:pt x="2372" y="20908"/>
                  <a:pt x="2285" y="21055"/>
                  <a:pt x="2213" y="21182"/>
                </a:cubicBezTo>
                <a:cubicBezTo>
                  <a:pt x="2025" y="21461"/>
                  <a:pt x="1787" y="21599"/>
                  <a:pt x="1494" y="21599"/>
                </a:cubicBezTo>
                <a:lnTo>
                  <a:pt x="1450" y="21599"/>
                </a:lnTo>
                <a:cubicBezTo>
                  <a:pt x="1235" y="21583"/>
                  <a:pt x="1050" y="21526"/>
                  <a:pt x="895" y="21433"/>
                </a:cubicBezTo>
                <a:cubicBezTo>
                  <a:pt x="743" y="21334"/>
                  <a:pt x="617" y="21224"/>
                  <a:pt x="521" y="21097"/>
                </a:cubicBezTo>
                <a:cubicBezTo>
                  <a:pt x="425" y="20975"/>
                  <a:pt x="348" y="20846"/>
                  <a:pt x="292" y="20716"/>
                </a:cubicBezTo>
                <a:cubicBezTo>
                  <a:pt x="236" y="20586"/>
                  <a:pt x="198" y="20484"/>
                  <a:pt x="184" y="20408"/>
                </a:cubicBezTo>
                <a:cubicBezTo>
                  <a:pt x="-17" y="20077"/>
                  <a:pt x="-54" y="19724"/>
                  <a:pt x="74" y="19355"/>
                </a:cubicBezTo>
                <a:cubicBezTo>
                  <a:pt x="222" y="18877"/>
                  <a:pt x="430" y="18479"/>
                  <a:pt x="699" y="18152"/>
                </a:cubicBezTo>
                <a:cubicBezTo>
                  <a:pt x="970" y="17827"/>
                  <a:pt x="1235" y="17536"/>
                  <a:pt x="1494" y="17276"/>
                </a:cubicBezTo>
                <a:cubicBezTo>
                  <a:pt x="1712" y="17068"/>
                  <a:pt x="1901" y="16873"/>
                  <a:pt x="2061" y="16692"/>
                </a:cubicBezTo>
                <a:cubicBezTo>
                  <a:pt x="2222" y="16511"/>
                  <a:pt x="2325" y="16319"/>
                  <a:pt x="2367" y="16113"/>
                </a:cubicBezTo>
                <a:cubicBezTo>
                  <a:pt x="2383" y="16057"/>
                  <a:pt x="2383" y="16003"/>
                  <a:pt x="2367" y="15949"/>
                </a:cubicBezTo>
                <a:cubicBezTo>
                  <a:pt x="2353" y="15899"/>
                  <a:pt x="2318" y="15783"/>
                  <a:pt x="2257" y="15611"/>
                </a:cubicBezTo>
                <a:cubicBezTo>
                  <a:pt x="2213" y="15503"/>
                  <a:pt x="2168" y="15379"/>
                  <a:pt x="2128" y="15241"/>
                </a:cubicBezTo>
                <a:cubicBezTo>
                  <a:pt x="2086" y="15100"/>
                  <a:pt x="2051" y="14941"/>
                  <a:pt x="2021" y="14761"/>
                </a:cubicBezTo>
                <a:cubicBezTo>
                  <a:pt x="1836" y="13321"/>
                  <a:pt x="1883" y="11988"/>
                  <a:pt x="2166" y="10774"/>
                </a:cubicBezTo>
                <a:cubicBezTo>
                  <a:pt x="2449" y="9557"/>
                  <a:pt x="2898" y="8464"/>
                  <a:pt x="3509" y="7493"/>
                </a:cubicBezTo>
                <a:cubicBezTo>
                  <a:pt x="4122" y="6527"/>
                  <a:pt x="4852" y="5689"/>
                  <a:pt x="5694" y="4986"/>
                </a:cubicBezTo>
                <a:cubicBezTo>
                  <a:pt x="6539" y="4283"/>
                  <a:pt x="7416" y="3741"/>
                  <a:pt x="8326" y="3351"/>
                </a:cubicBezTo>
                <a:cubicBezTo>
                  <a:pt x="8939" y="3091"/>
                  <a:pt x="9611" y="2939"/>
                  <a:pt x="10336" y="2894"/>
                </a:cubicBezTo>
                <a:cubicBezTo>
                  <a:pt x="11066" y="2848"/>
                  <a:pt x="11826" y="2817"/>
                  <a:pt x="12617" y="2798"/>
                </a:cubicBezTo>
                <a:cubicBezTo>
                  <a:pt x="13073" y="2798"/>
                  <a:pt x="13546" y="2789"/>
                  <a:pt x="14037" y="2772"/>
                </a:cubicBezTo>
                <a:cubicBezTo>
                  <a:pt x="14531" y="2752"/>
                  <a:pt x="15008" y="2704"/>
                  <a:pt x="15469" y="2623"/>
                </a:cubicBezTo>
                <a:cubicBezTo>
                  <a:pt x="15926" y="2541"/>
                  <a:pt x="16351" y="2414"/>
                  <a:pt x="16740" y="2239"/>
                </a:cubicBezTo>
                <a:cubicBezTo>
                  <a:pt x="17128" y="2064"/>
                  <a:pt x="17446" y="1815"/>
                  <a:pt x="17692" y="1499"/>
                </a:cubicBezTo>
                <a:cubicBezTo>
                  <a:pt x="17839" y="1321"/>
                  <a:pt x="17984" y="1135"/>
                  <a:pt x="18125" y="948"/>
                </a:cubicBezTo>
                <a:cubicBezTo>
                  <a:pt x="18261" y="756"/>
                  <a:pt x="18403" y="595"/>
                  <a:pt x="18548" y="460"/>
                </a:cubicBezTo>
                <a:cubicBezTo>
                  <a:pt x="18696" y="324"/>
                  <a:pt x="18855" y="214"/>
                  <a:pt x="19028" y="129"/>
                </a:cubicBezTo>
                <a:cubicBezTo>
                  <a:pt x="19206" y="42"/>
                  <a:pt x="19423" y="0"/>
                  <a:pt x="19688" y="0"/>
                </a:cubicBezTo>
                <a:cubicBezTo>
                  <a:pt x="19856" y="0"/>
                  <a:pt x="20015" y="50"/>
                  <a:pt x="20163" y="155"/>
                </a:cubicBezTo>
                <a:cubicBezTo>
                  <a:pt x="20308" y="261"/>
                  <a:pt x="20418" y="400"/>
                  <a:pt x="20490" y="581"/>
                </a:cubicBezTo>
                <a:moveTo>
                  <a:pt x="15350" y="9977"/>
                </a:moveTo>
                <a:cubicBezTo>
                  <a:pt x="15596" y="10017"/>
                  <a:pt x="15811" y="9927"/>
                  <a:pt x="15993" y="9712"/>
                </a:cubicBezTo>
                <a:cubicBezTo>
                  <a:pt x="16178" y="9503"/>
                  <a:pt x="16276" y="9249"/>
                  <a:pt x="16291" y="8953"/>
                </a:cubicBezTo>
                <a:cubicBezTo>
                  <a:pt x="16305" y="8636"/>
                  <a:pt x="16230" y="8374"/>
                  <a:pt x="16064" y="8159"/>
                </a:cubicBezTo>
                <a:cubicBezTo>
                  <a:pt x="15893" y="7947"/>
                  <a:pt x="15680" y="7832"/>
                  <a:pt x="15418" y="7815"/>
                </a:cubicBezTo>
                <a:cubicBezTo>
                  <a:pt x="14321" y="7761"/>
                  <a:pt x="13284" y="7834"/>
                  <a:pt x="12315" y="8038"/>
                </a:cubicBezTo>
                <a:cubicBezTo>
                  <a:pt x="11344" y="8241"/>
                  <a:pt x="10425" y="8571"/>
                  <a:pt x="9550" y="9032"/>
                </a:cubicBezTo>
                <a:cubicBezTo>
                  <a:pt x="8673" y="9492"/>
                  <a:pt x="7842" y="10090"/>
                  <a:pt x="7046" y="10830"/>
                </a:cubicBezTo>
                <a:cubicBezTo>
                  <a:pt x="6249" y="11567"/>
                  <a:pt x="5479" y="12465"/>
                  <a:pt x="4732" y="13518"/>
                </a:cubicBezTo>
                <a:cubicBezTo>
                  <a:pt x="4562" y="13764"/>
                  <a:pt x="4482" y="14032"/>
                  <a:pt x="4496" y="14323"/>
                </a:cubicBezTo>
                <a:cubicBezTo>
                  <a:pt x="4510" y="14617"/>
                  <a:pt x="4620" y="14862"/>
                  <a:pt x="4821" y="15063"/>
                </a:cubicBezTo>
                <a:cubicBezTo>
                  <a:pt x="4971" y="15221"/>
                  <a:pt x="5163" y="15311"/>
                  <a:pt x="5392" y="15317"/>
                </a:cubicBezTo>
                <a:cubicBezTo>
                  <a:pt x="5668" y="15317"/>
                  <a:pt x="5900" y="15195"/>
                  <a:pt x="6087" y="14953"/>
                </a:cubicBezTo>
                <a:cubicBezTo>
                  <a:pt x="6759" y="14035"/>
                  <a:pt x="7435" y="13244"/>
                  <a:pt x="8116" y="12586"/>
                </a:cubicBezTo>
                <a:cubicBezTo>
                  <a:pt x="8794" y="11929"/>
                  <a:pt x="9510" y="11401"/>
                  <a:pt x="10259" y="11005"/>
                </a:cubicBezTo>
                <a:cubicBezTo>
                  <a:pt x="11010" y="10610"/>
                  <a:pt x="11801" y="10330"/>
                  <a:pt x="12636" y="10167"/>
                </a:cubicBezTo>
                <a:cubicBezTo>
                  <a:pt x="13467" y="10003"/>
                  <a:pt x="14372" y="9938"/>
                  <a:pt x="15350" y="997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TextBox 116">
            <a:extLst>
              <a:ext uri="{FF2B5EF4-FFF2-40B4-BE49-F238E27FC236}">
                <a16:creationId xmlns:a16="http://schemas.microsoft.com/office/drawing/2014/main" id="{2A11A900-DF1E-4C62-934F-9DBBE24D6F66}"/>
              </a:ext>
            </a:extLst>
          </p:cNvPr>
          <p:cNvSpPr txBox="1">
            <a:spLocks/>
          </p:cNvSpPr>
          <p:nvPr/>
        </p:nvSpPr>
        <p:spPr bwMode="auto">
          <a:xfrm>
            <a:off x="1448837" y="3675649"/>
            <a:ext cx="2888236" cy="173942"/>
          </a:xfrm>
          <a:prstGeom prst="rect">
            <a:avLst/>
          </a:prstGeom>
          <a:noFill/>
          <a:extLst/>
        </p:spPr>
        <p:txBody>
          <a:bodyPr wrap="none" lIns="288000" tIns="0" rIns="288000" bIns="0" anchor="b" anchorCtr="0">
            <a:normAutofit fontScale="92500" lnSpcReduction="20000"/>
          </a:bodyPr>
          <a:lstStyle/>
          <a:p>
            <a:pPr algn="l" latinLnBrk="0"/>
            <a:r>
              <a:rPr lang="zh-CN" altLang="en-US" sz="1400">
                <a:solidFill>
                  <a:schemeClr val="accent5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20" name="TextBox 117">
            <a:extLst>
              <a:ext uri="{FF2B5EF4-FFF2-40B4-BE49-F238E27FC236}">
                <a16:creationId xmlns:a16="http://schemas.microsoft.com/office/drawing/2014/main" id="{65B7D2AB-8B31-489A-9005-3336BACB559B}"/>
              </a:ext>
            </a:extLst>
          </p:cNvPr>
          <p:cNvSpPr txBox="1">
            <a:spLocks/>
          </p:cNvSpPr>
          <p:nvPr/>
        </p:nvSpPr>
        <p:spPr bwMode="auto">
          <a:xfrm>
            <a:off x="1448837" y="3849591"/>
            <a:ext cx="2888236" cy="203446"/>
          </a:xfrm>
          <a:prstGeom prst="rect">
            <a:avLst/>
          </a:prstGeom>
          <a:noFill/>
          <a:extLst/>
        </p:spPr>
        <p:txBody>
          <a:bodyPr wrap="square" lIns="288000" tIns="0" rIns="288000" bIns="0" anchor="t" anchorCtr="0">
            <a:normAutofit fontScale="70000" lnSpcReduction="20000"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此部分内容作为文字排版占位显示 （建议使用主题字体）</a:t>
            </a:r>
          </a:p>
        </p:txBody>
      </p:sp>
      <p:sp>
        <p:nvSpPr>
          <p:cNvPr id="17" name="Rectangle: Rounded Corners 119">
            <a:extLst>
              <a:ext uri="{FF2B5EF4-FFF2-40B4-BE49-F238E27FC236}">
                <a16:creationId xmlns:a16="http://schemas.microsoft.com/office/drawing/2014/main" id="{B327BEEA-1CA9-438D-8914-12F5CC860055}"/>
              </a:ext>
            </a:extLst>
          </p:cNvPr>
          <p:cNvSpPr/>
          <p:nvPr/>
        </p:nvSpPr>
        <p:spPr>
          <a:xfrm>
            <a:off x="1047310" y="3055342"/>
            <a:ext cx="401527" cy="40163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8" name="Freeform: Shape 120">
            <a:extLst>
              <a:ext uri="{FF2B5EF4-FFF2-40B4-BE49-F238E27FC236}">
                <a16:creationId xmlns:a16="http://schemas.microsoft.com/office/drawing/2014/main" id="{5B6AE203-B95F-411D-BF38-08917F790E58}"/>
              </a:ext>
            </a:extLst>
          </p:cNvPr>
          <p:cNvSpPr>
            <a:spLocks noChangeAspect="1"/>
          </p:cNvSpPr>
          <p:nvPr/>
        </p:nvSpPr>
        <p:spPr bwMode="auto">
          <a:xfrm>
            <a:off x="1124083" y="3130524"/>
            <a:ext cx="248189" cy="262735"/>
          </a:xfrm>
          <a:custGeom>
            <a:avLst/>
            <a:gdLst>
              <a:gd name="T0" fmla="*/ 995 w 1588"/>
              <a:gd name="T1" fmla="*/ 870 h 1682"/>
              <a:gd name="T2" fmla="*/ 1078 w 1588"/>
              <a:gd name="T3" fmla="*/ 753 h 1682"/>
              <a:gd name="T4" fmla="*/ 1463 w 1588"/>
              <a:gd name="T5" fmla="*/ 661 h 1682"/>
              <a:gd name="T6" fmla="*/ 1546 w 1588"/>
              <a:gd name="T7" fmla="*/ 352 h 1682"/>
              <a:gd name="T8" fmla="*/ 1346 w 1588"/>
              <a:gd name="T9" fmla="*/ 527 h 1682"/>
              <a:gd name="T10" fmla="*/ 1120 w 1588"/>
              <a:gd name="T11" fmla="*/ 310 h 1682"/>
              <a:gd name="T12" fmla="*/ 1296 w 1588"/>
              <a:gd name="T13" fmla="*/ 101 h 1682"/>
              <a:gd name="T14" fmla="*/ 995 w 1588"/>
              <a:gd name="T15" fmla="*/ 184 h 1682"/>
              <a:gd name="T16" fmla="*/ 894 w 1588"/>
              <a:gd name="T17" fmla="*/ 577 h 1682"/>
              <a:gd name="T18" fmla="*/ 501 w 1588"/>
              <a:gd name="T19" fmla="*/ 452 h 1682"/>
              <a:gd name="T20" fmla="*/ 501 w 1588"/>
              <a:gd name="T21" fmla="*/ 427 h 1682"/>
              <a:gd name="T22" fmla="*/ 493 w 1588"/>
              <a:gd name="T23" fmla="*/ 0 h 1682"/>
              <a:gd name="T24" fmla="*/ 250 w 1588"/>
              <a:gd name="T25" fmla="*/ 285 h 1682"/>
              <a:gd name="T26" fmla="*/ 175 w 1588"/>
              <a:gd name="T27" fmla="*/ 393 h 1682"/>
              <a:gd name="T28" fmla="*/ 150 w 1588"/>
              <a:gd name="T29" fmla="*/ 427 h 1682"/>
              <a:gd name="T30" fmla="*/ 117 w 1588"/>
              <a:gd name="T31" fmla="*/ 477 h 1682"/>
              <a:gd name="T32" fmla="*/ 100 w 1588"/>
              <a:gd name="T33" fmla="*/ 502 h 1682"/>
              <a:gd name="T34" fmla="*/ 66 w 1588"/>
              <a:gd name="T35" fmla="*/ 586 h 1682"/>
              <a:gd name="T36" fmla="*/ 58 w 1588"/>
              <a:gd name="T37" fmla="*/ 611 h 1682"/>
              <a:gd name="T38" fmla="*/ 50 w 1588"/>
              <a:gd name="T39" fmla="*/ 678 h 1682"/>
              <a:gd name="T40" fmla="*/ 41 w 1588"/>
              <a:gd name="T41" fmla="*/ 728 h 1682"/>
              <a:gd name="T42" fmla="*/ 41 w 1588"/>
              <a:gd name="T43" fmla="*/ 744 h 1682"/>
              <a:gd name="T44" fmla="*/ 50 w 1588"/>
              <a:gd name="T45" fmla="*/ 778 h 1682"/>
              <a:gd name="T46" fmla="*/ 58 w 1588"/>
              <a:gd name="T47" fmla="*/ 811 h 1682"/>
              <a:gd name="T48" fmla="*/ 100 w 1588"/>
              <a:gd name="T49" fmla="*/ 878 h 1682"/>
              <a:gd name="T50" fmla="*/ 125 w 1588"/>
              <a:gd name="T51" fmla="*/ 853 h 1682"/>
              <a:gd name="T52" fmla="*/ 133 w 1588"/>
              <a:gd name="T53" fmla="*/ 795 h 1682"/>
              <a:gd name="T54" fmla="*/ 142 w 1588"/>
              <a:gd name="T55" fmla="*/ 770 h 1682"/>
              <a:gd name="T56" fmla="*/ 150 w 1588"/>
              <a:gd name="T57" fmla="*/ 753 h 1682"/>
              <a:gd name="T58" fmla="*/ 167 w 1588"/>
              <a:gd name="T59" fmla="*/ 720 h 1682"/>
              <a:gd name="T60" fmla="*/ 183 w 1588"/>
              <a:gd name="T61" fmla="*/ 694 h 1682"/>
              <a:gd name="T62" fmla="*/ 200 w 1588"/>
              <a:gd name="T63" fmla="*/ 669 h 1682"/>
              <a:gd name="T64" fmla="*/ 225 w 1588"/>
              <a:gd name="T65" fmla="*/ 644 h 1682"/>
              <a:gd name="T66" fmla="*/ 250 w 1588"/>
              <a:gd name="T67" fmla="*/ 619 h 1682"/>
              <a:gd name="T68" fmla="*/ 267 w 1588"/>
              <a:gd name="T69" fmla="*/ 611 h 1682"/>
              <a:gd name="T70" fmla="*/ 301 w 1588"/>
              <a:gd name="T71" fmla="*/ 594 h 1682"/>
              <a:gd name="T72" fmla="*/ 326 w 1588"/>
              <a:gd name="T73" fmla="*/ 577 h 1682"/>
              <a:gd name="T74" fmla="*/ 342 w 1588"/>
              <a:gd name="T75" fmla="*/ 569 h 1682"/>
              <a:gd name="T76" fmla="*/ 359 w 1588"/>
              <a:gd name="T77" fmla="*/ 586 h 1682"/>
              <a:gd name="T78" fmla="*/ 75 w 1588"/>
              <a:gd name="T79" fmla="*/ 1363 h 1682"/>
              <a:gd name="T80" fmla="*/ 292 w 1588"/>
              <a:gd name="T81" fmla="*/ 1581 h 1682"/>
              <a:gd name="T82" fmla="*/ 777 w 1588"/>
              <a:gd name="T83" fmla="*/ 1087 h 1682"/>
              <a:gd name="T84" fmla="*/ 1530 w 1588"/>
              <a:gd name="T85" fmla="*/ 1623 h 1682"/>
              <a:gd name="T86" fmla="*/ 217 w 1588"/>
              <a:gd name="T87" fmla="*/ 1522 h 1682"/>
              <a:gd name="T88" fmla="*/ 133 w 1588"/>
              <a:gd name="T89" fmla="*/ 1438 h 1682"/>
              <a:gd name="T90" fmla="*/ 217 w 1588"/>
              <a:gd name="T91" fmla="*/ 1522 h 1682"/>
              <a:gd name="T92" fmla="*/ 217 w 1588"/>
              <a:gd name="T93" fmla="*/ 1522 h 1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588" h="1682">
                <a:moveTo>
                  <a:pt x="1530" y="1405"/>
                </a:moveTo>
                <a:cubicBezTo>
                  <a:pt x="995" y="870"/>
                  <a:pt x="995" y="870"/>
                  <a:pt x="995" y="870"/>
                </a:cubicBezTo>
                <a:cubicBezTo>
                  <a:pt x="995" y="862"/>
                  <a:pt x="986" y="862"/>
                  <a:pt x="978" y="853"/>
                </a:cubicBezTo>
                <a:cubicBezTo>
                  <a:pt x="1078" y="753"/>
                  <a:pt x="1078" y="753"/>
                  <a:pt x="1078" y="753"/>
                </a:cubicBezTo>
                <a:cubicBezTo>
                  <a:pt x="1078" y="753"/>
                  <a:pt x="1086" y="744"/>
                  <a:pt x="1086" y="736"/>
                </a:cubicBezTo>
                <a:cubicBezTo>
                  <a:pt x="1212" y="786"/>
                  <a:pt x="1362" y="761"/>
                  <a:pt x="1463" y="661"/>
                </a:cubicBezTo>
                <a:cubicBezTo>
                  <a:pt x="1538" y="586"/>
                  <a:pt x="1570" y="485"/>
                  <a:pt x="1562" y="377"/>
                </a:cubicBezTo>
                <a:cubicBezTo>
                  <a:pt x="1562" y="368"/>
                  <a:pt x="1554" y="352"/>
                  <a:pt x="1546" y="352"/>
                </a:cubicBezTo>
                <a:cubicBezTo>
                  <a:pt x="1538" y="352"/>
                  <a:pt x="1521" y="352"/>
                  <a:pt x="1513" y="360"/>
                </a:cubicBezTo>
                <a:cubicBezTo>
                  <a:pt x="1346" y="527"/>
                  <a:pt x="1346" y="527"/>
                  <a:pt x="1346" y="527"/>
                </a:cubicBezTo>
                <a:cubicBezTo>
                  <a:pt x="1170" y="485"/>
                  <a:pt x="1170" y="485"/>
                  <a:pt x="1170" y="485"/>
                </a:cubicBezTo>
                <a:cubicBezTo>
                  <a:pt x="1120" y="310"/>
                  <a:pt x="1120" y="310"/>
                  <a:pt x="1120" y="310"/>
                </a:cubicBezTo>
                <a:cubicBezTo>
                  <a:pt x="1287" y="134"/>
                  <a:pt x="1287" y="134"/>
                  <a:pt x="1287" y="134"/>
                </a:cubicBezTo>
                <a:cubicBezTo>
                  <a:pt x="1296" y="126"/>
                  <a:pt x="1304" y="118"/>
                  <a:pt x="1296" y="101"/>
                </a:cubicBezTo>
                <a:cubicBezTo>
                  <a:pt x="1296" y="92"/>
                  <a:pt x="1287" y="84"/>
                  <a:pt x="1270" y="84"/>
                </a:cubicBezTo>
                <a:cubicBezTo>
                  <a:pt x="1170" y="76"/>
                  <a:pt x="1061" y="109"/>
                  <a:pt x="995" y="184"/>
                </a:cubicBezTo>
                <a:cubicBezTo>
                  <a:pt x="886" y="285"/>
                  <a:pt x="861" y="435"/>
                  <a:pt x="911" y="561"/>
                </a:cubicBezTo>
                <a:cubicBezTo>
                  <a:pt x="903" y="569"/>
                  <a:pt x="903" y="569"/>
                  <a:pt x="894" y="577"/>
                </a:cubicBezTo>
                <a:cubicBezTo>
                  <a:pt x="752" y="711"/>
                  <a:pt x="752" y="711"/>
                  <a:pt x="752" y="711"/>
                </a:cubicBezTo>
                <a:cubicBezTo>
                  <a:pt x="501" y="452"/>
                  <a:pt x="501" y="452"/>
                  <a:pt x="501" y="452"/>
                </a:cubicBezTo>
                <a:cubicBezTo>
                  <a:pt x="493" y="452"/>
                  <a:pt x="493" y="443"/>
                  <a:pt x="484" y="443"/>
                </a:cubicBezTo>
                <a:cubicBezTo>
                  <a:pt x="493" y="435"/>
                  <a:pt x="493" y="435"/>
                  <a:pt x="501" y="427"/>
                </a:cubicBezTo>
                <a:cubicBezTo>
                  <a:pt x="551" y="435"/>
                  <a:pt x="652" y="335"/>
                  <a:pt x="735" y="251"/>
                </a:cubicBezTo>
                <a:cubicBezTo>
                  <a:pt x="493" y="0"/>
                  <a:pt x="493" y="0"/>
                  <a:pt x="493" y="0"/>
                </a:cubicBezTo>
                <a:cubicBezTo>
                  <a:pt x="376" y="109"/>
                  <a:pt x="301" y="184"/>
                  <a:pt x="309" y="243"/>
                </a:cubicBezTo>
                <a:cubicBezTo>
                  <a:pt x="284" y="251"/>
                  <a:pt x="259" y="268"/>
                  <a:pt x="250" y="285"/>
                </a:cubicBezTo>
                <a:cubicBezTo>
                  <a:pt x="209" y="318"/>
                  <a:pt x="209" y="318"/>
                  <a:pt x="209" y="318"/>
                </a:cubicBezTo>
                <a:cubicBezTo>
                  <a:pt x="192" y="343"/>
                  <a:pt x="175" y="368"/>
                  <a:pt x="175" y="393"/>
                </a:cubicBezTo>
                <a:cubicBezTo>
                  <a:pt x="167" y="402"/>
                  <a:pt x="167" y="402"/>
                  <a:pt x="159" y="410"/>
                </a:cubicBezTo>
                <a:cubicBezTo>
                  <a:pt x="150" y="427"/>
                  <a:pt x="150" y="427"/>
                  <a:pt x="150" y="427"/>
                </a:cubicBezTo>
                <a:cubicBezTo>
                  <a:pt x="133" y="443"/>
                  <a:pt x="133" y="443"/>
                  <a:pt x="133" y="443"/>
                </a:cubicBezTo>
                <a:cubicBezTo>
                  <a:pt x="125" y="452"/>
                  <a:pt x="125" y="469"/>
                  <a:pt x="117" y="477"/>
                </a:cubicBezTo>
                <a:lnTo>
                  <a:pt x="108" y="485"/>
                </a:lnTo>
                <a:cubicBezTo>
                  <a:pt x="100" y="502"/>
                  <a:pt x="100" y="502"/>
                  <a:pt x="100" y="502"/>
                </a:cubicBezTo>
                <a:cubicBezTo>
                  <a:pt x="100" y="510"/>
                  <a:pt x="91" y="519"/>
                  <a:pt x="83" y="536"/>
                </a:cubicBezTo>
                <a:cubicBezTo>
                  <a:pt x="75" y="552"/>
                  <a:pt x="66" y="569"/>
                  <a:pt x="66" y="586"/>
                </a:cubicBezTo>
                <a:cubicBezTo>
                  <a:pt x="66" y="594"/>
                  <a:pt x="66" y="594"/>
                  <a:pt x="66" y="594"/>
                </a:cubicBezTo>
                <a:cubicBezTo>
                  <a:pt x="58" y="602"/>
                  <a:pt x="58" y="602"/>
                  <a:pt x="58" y="611"/>
                </a:cubicBezTo>
                <a:cubicBezTo>
                  <a:pt x="50" y="636"/>
                  <a:pt x="50" y="636"/>
                  <a:pt x="50" y="636"/>
                </a:cubicBezTo>
                <a:cubicBezTo>
                  <a:pt x="50" y="653"/>
                  <a:pt x="50" y="669"/>
                  <a:pt x="50" y="678"/>
                </a:cubicBezTo>
                <a:cubicBezTo>
                  <a:pt x="50" y="686"/>
                  <a:pt x="50" y="686"/>
                  <a:pt x="50" y="686"/>
                </a:cubicBezTo>
                <a:cubicBezTo>
                  <a:pt x="41" y="703"/>
                  <a:pt x="41" y="711"/>
                  <a:pt x="41" y="728"/>
                </a:cubicBezTo>
                <a:lnTo>
                  <a:pt x="41" y="736"/>
                </a:lnTo>
                <a:lnTo>
                  <a:pt x="41" y="744"/>
                </a:lnTo>
                <a:cubicBezTo>
                  <a:pt x="50" y="744"/>
                  <a:pt x="50" y="753"/>
                  <a:pt x="50" y="761"/>
                </a:cubicBezTo>
                <a:cubicBezTo>
                  <a:pt x="50" y="778"/>
                  <a:pt x="50" y="778"/>
                  <a:pt x="50" y="778"/>
                </a:cubicBezTo>
                <a:cubicBezTo>
                  <a:pt x="50" y="786"/>
                  <a:pt x="50" y="786"/>
                  <a:pt x="50" y="786"/>
                </a:cubicBezTo>
                <a:cubicBezTo>
                  <a:pt x="50" y="795"/>
                  <a:pt x="50" y="803"/>
                  <a:pt x="58" y="811"/>
                </a:cubicBezTo>
                <a:cubicBezTo>
                  <a:pt x="66" y="853"/>
                  <a:pt x="66" y="853"/>
                  <a:pt x="66" y="853"/>
                </a:cubicBezTo>
                <a:cubicBezTo>
                  <a:pt x="75" y="870"/>
                  <a:pt x="83" y="878"/>
                  <a:pt x="100" y="878"/>
                </a:cubicBezTo>
                <a:cubicBezTo>
                  <a:pt x="108" y="878"/>
                  <a:pt x="117" y="870"/>
                  <a:pt x="117" y="870"/>
                </a:cubicBezTo>
                <a:cubicBezTo>
                  <a:pt x="125" y="862"/>
                  <a:pt x="125" y="862"/>
                  <a:pt x="125" y="853"/>
                </a:cubicBezTo>
                <a:cubicBezTo>
                  <a:pt x="133" y="811"/>
                  <a:pt x="133" y="811"/>
                  <a:pt x="133" y="811"/>
                </a:cubicBezTo>
                <a:cubicBezTo>
                  <a:pt x="133" y="803"/>
                  <a:pt x="133" y="803"/>
                  <a:pt x="133" y="795"/>
                </a:cubicBezTo>
                <a:cubicBezTo>
                  <a:pt x="133" y="786"/>
                  <a:pt x="142" y="786"/>
                  <a:pt x="142" y="786"/>
                </a:cubicBezTo>
                <a:cubicBezTo>
                  <a:pt x="142" y="770"/>
                  <a:pt x="142" y="770"/>
                  <a:pt x="142" y="770"/>
                </a:cubicBezTo>
                <a:cubicBezTo>
                  <a:pt x="142" y="761"/>
                  <a:pt x="142" y="761"/>
                  <a:pt x="150" y="761"/>
                </a:cubicBezTo>
                <a:lnTo>
                  <a:pt x="150" y="753"/>
                </a:lnTo>
                <a:lnTo>
                  <a:pt x="150" y="744"/>
                </a:lnTo>
                <a:cubicBezTo>
                  <a:pt x="159" y="736"/>
                  <a:pt x="159" y="728"/>
                  <a:pt x="167" y="720"/>
                </a:cubicBezTo>
                <a:lnTo>
                  <a:pt x="167" y="711"/>
                </a:lnTo>
                <a:cubicBezTo>
                  <a:pt x="175" y="703"/>
                  <a:pt x="175" y="703"/>
                  <a:pt x="183" y="694"/>
                </a:cubicBezTo>
                <a:cubicBezTo>
                  <a:pt x="192" y="678"/>
                  <a:pt x="192" y="678"/>
                  <a:pt x="192" y="678"/>
                </a:cubicBezTo>
                <a:lnTo>
                  <a:pt x="200" y="669"/>
                </a:lnTo>
                <a:cubicBezTo>
                  <a:pt x="200" y="669"/>
                  <a:pt x="200" y="661"/>
                  <a:pt x="209" y="661"/>
                </a:cubicBezTo>
                <a:cubicBezTo>
                  <a:pt x="209" y="653"/>
                  <a:pt x="217" y="644"/>
                  <a:pt x="225" y="644"/>
                </a:cubicBezTo>
                <a:cubicBezTo>
                  <a:pt x="234" y="636"/>
                  <a:pt x="234" y="636"/>
                  <a:pt x="234" y="636"/>
                </a:cubicBezTo>
                <a:cubicBezTo>
                  <a:pt x="234" y="636"/>
                  <a:pt x="242" y="628"/>
                  <a:pt x="250" y="619"/>
                </a:cubicBezTo>
                <a:lnTo>
                  <a:pt x="259" y="619"/>
                </a:lnTo>
                <a:cubicBezTo>
                  <a:pt x="259" y="611"/>
                  <a:pt x="267" y="611"/>
                  <a:pt x="267" y="611"/>
                </a:cubicBezTo>
                <a:cubicBezTo>
                  <a:pt x="275" y="602"/>
                  <a:pt x="275" y="602"/>
                  <a:pt x="284" y="602"/>
                </a:cubicBezTo>
                <a:cubicBezTo>
                  <a:pt x="301" y="594"/>
                  <a:pt x="301" y="594"/>
                  <a:pt x="301" y="594"/>
                </a:cubicBezTo>
                <a:cubicBezTo>
                  <a:pt x="309" y="586"/>
                  <a:pt x="309" y="586"/>
                  <a:pt x="309" y="586"/>
                </a:cubicBezTo>
                <a:cubicBezTo>
                  <a:pt x="317" y="586"/>
                  <a:pt x="317" y="586"/>
                  <a:pt x="326" y="577"/>
                </a:cubicBezTo>
                <a:lnTo>
                  <a:pt x="334" y="577"/>
                </a:lnTo>
                <a:cubicBezTo>
                  <a:pt x="342" y="577"/>
                  <a:pt x="342" y="569"/>
                  <a:pt x="342" y="569"/>
                </a:cubicBezTo>
                <a:cubicBezTo>
                  <a:pt x="351" y="569"/>
                  <a:pt x="351" y="569"/>
                  <a:pt x="351" y="569"/>
                </a:cubicBezTo>
                <a:cubicBezTo>
                  <a:pt x="351" y="577"/>
                  <a:pt x="359" y="586"/>
                  <a:pt x="359" y="586"/>
                </a:cubicBezTo>
                <a:cubicBezTo>
                  <a:pt x="618" y="845"/>
                  <a:pt x="618" y="845"/>
                  <a:pt x="618" y="845"/>
                </a:cubicBezTo>
                <a:cubicBezTo>
                  <a:pt x="75" y="1363"/>
                  <a:pt x="75" y="1363"/>
                  <a:pt x="75" y="1363"/>
                </a:cubicBezTo>
                <a:cubicBezTo>
                  <a:pt x="8" y="1430"/>
                  <a:pt x="0" y="1531"/>
                  <a:pt x="66" y="1597"/>
                </a:cubicBezTo>
                <a:cubicBezTo>
                  <a:pt x="133" y="1664"/>
                  <a:pt x="225" y="1647"/>
                  <a:pt x="292" y="1581"/>
                </a:cubicBezTo>
                <a:cubicBezTo>
                  <a:pt x="769" y="1079"/>
                  <a:pt x="769" y="1079"/>
                  <a:pt x="769" y="1079"/>
                </a:cubicBezTo>
                <a:cubicBezTo>
                  <a:pt x="769" y="1079"/>
                  <a:pt x="777" y="1079"/>
                  <a:pt x="777" y="1087"/>
                </a:cubicBezTo>
                <a:cubicBezTo>
                  <a:pt x="1312" y="1623"/>
                  <a:pt x="1312" y="1623"/>
                  <a:pt x="1312" y="1623"/>
                </a:cubicBezTo>
                <a:cubicBezTo>
                  <a:pt x="1371" y="1681"/>
                  <a:pt x="1471" y="1681"/>
                  <a:pt x="1530" y="1623"/>
                </a:cubicBezTo>
                <a:cubicBezTo>
                  <a:pt x="1587" y="1564"/>
                  <a:pt x="1587" y="1464"/>
                  <a:pt x="1530" y="1405"/>
                </a:cubicBezTo>
                <a:close/>
                <a:moveTo>
                  <a:pt x="217" y="1522"/>
                </a:moveTo>
                <a:cubicBezTo>
                  <a:pt x="192" y="1547"/>
                  <a:pt x="159" y="1547"/>
                  <a:pt x="133" y="1522"/>
                </a:cubicBezTo>
                <a:cubicBezTo>
                  <a:pt x="108" y="1497"/>
                  <a:pt x="108" y="1455"/>
                  <a:pt x="133" y="1438"/>
                </a:cubicBezTo>
                <a:cubicBezTo>
                  <a:pt x="159" y="1413"/>
                  <a:pt x="192" y="1413"/>
                  <a:pt x="217" y="1438"/>
                </a:cubicBezTo>
                <a:cubicBezTo>
                  <a:pt x="242" y="1455"/>
                  <a:pt x="242" y="1497"/>
                  <a:pt x="217" y="1522"/>
                </a:cubicBezTo>
                <a:close/>
                <a:moveTo>
                  <a:pt x="217" y="1522"/>
                </a:moveTo>
                <a:lnTo>
                  <a:pt x="217" y="15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" name="TextBox 122">
            <a:extLst>
              <a:ext uri="{FF2B5EF4-FFF2-40B4-BE49-F238E27FC236}">
                <a16:creationId xmlns:a16="http://schemas.microsoft.com/office/drawing/2014/main" id="{BA5FEAE9-9737-447E-B61E-A86B93497D44}"/>
              </a:ext>
            </a:extLst>
          </p:cNvPr>
          <p:cNvSpPr txBox="1">
            <a:spLocks/>
          </p:cNvSpPr>
          <p:nvPr/>
        </p:nvSpPr>
        <p:spPr bwMode="auto">
          <a:xfrm>
            <a:off x="1448837" y="3067463"/>
            <a:ext cx="2888236" cy="173942"/>
          </a:xfrm>
          <a:prstGeom prst="rect">
            <a:avLst/>
          </a:prstGeom>
          <a:noFill/>
          <a:extLst/>
        </p:spPr>
        <p:txBody>
          <a:bodyPr wrap="none" lIns="288000" tIns="0" rIns="288000" bIns="0" anchor="b" anchorCtr="0">
            <a:normAutofit fontScale="92500" lnSpcReduction="20000"/>
          </a:bodyPr>
          <a:lstStyle/>
          <a:p>
            <a:pPr algn="l" latinLnBrk="0"/>
            <a:r>
              <a:rPr lang="zh-CN" altLang="en-US" sz="1400">
                <a:solidFill>
                  <a:schemeClr val="accent4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16" name="TextBox 123">
            <a:extLst>
              <a:ext uri="{FF2B5EF4-FFF2-40B4-BE49-F238E27FC236}">
                <a16:creationId xmlns:a16="http://schemas.microsoft.com/office/drawing/2014/main" id="{EC1AAE12-2D3E-4589-B8A9-B0315D8E6670}"/>
              </a:ext>
            </a:extLst>
          </p:cNvPr>
          <p:cNvSpPr txBox="1">
            <a:spLocks/>
          </p:cNvSpPr>
          <p:nvPr/>
        </p:nvSpPr>
        <p:spPr bwMode="auto">
          <a:xfrm>
            <a:off x="1448837" y="3241405"/>
            <a:ext cx="2888236" cy="203446"/>
          </a:xfrm>
          <a:prstGeom prst="rect">
            <a:avLst/>
          </a:prstGeom>
          <a:noFill/>
          <a:extLst/>
        </p:spPr>
        <p:txBody>
          <a:bodyPr wrap="square" lIns="288000" tIns="0" rIns="288000" bIns="0" anchor="t" anchorCtr="0">
            <a:normAutofit fontScale="70000" lnSpcReduction="20000"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此部分内容作为文字排版占位显示 （建议使用主题字体）</a:t>
            </a:r>
          </a:p>
        </p:txBody>
      </p:sp>
      <p:sp>
        <p:nvSpPr>
          <p:cNvPr id="119" name="Title 1">
            <a:extLst>
              <a:ext uri="{FF2B5EF4-FFF2-40B4-BE49-F238E27FC236}">
                <a16:creationId xmlns:a16="http://schemas.microsoft.com/office/drawing/2014/main" id="{5B4864BD-FCEA-49B8-8065-042D5F373EF0}"/>
              </a:ext>
            </a:extLst>
          </p:cNvPr>
          <p:cNvSpPr txBox="1">
            <a:spLocks/>
          </p:cNvSpPr>
          <p:nvPr/>
        </p:nvSpPr>
        <p:spPr>
          <a:xfrm>
            <a:off x="857880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0453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3" grpId="0" animBg="1"/>
      <p:bldP spid="34" grpId="0" animBg="1"/>
      <p:bldP spid="31" grpId="0"/>
      <p:bldP spid="32" grpId="0"/>
      <p:bldP spid="29" grpId="0" animBg="1"/>
      <p:bldP spid="30" grpId="0" animBg="1"/>
      <p:bldP spid="27" grpId="0"/>
      <p:bldP spid="28" grpId="0"/>
      <p:bldP spid="25" grpId="0" animBg="1"/>
      <p:bldP spid="26" grpId="0" animBg="1"/>
      <p:bldP spid="23" grpId="0"/>
      <p:bldP spid="24" grpId="0"/>
      <p:bldP spid="21" grpId="0" animBg="1"/>
      <p:bldP spid="22" grpId="0" animBg="1"/>
      <p:bldP spid="19" grpId="0"/>
      <p:bldP spid="20" grpId="0"/>
      <p:bldP spid="17" grpId="0" animBg="1"/>
      <p:bldP spid="18" grpId="0" animBg="1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>
            <a:extLst>
              <a:ext uri="{FF2B5EF4-FFF2-40B4-BE49-F238E27FC236}">
                <a16:creationId xmlns:a16="http://schemas.microsoft.com/office/drawing/2014/main" id="{52EFF81E-0172-47BC-B251-B38C8F79550B}"/>
              </a:ext>
            </a:extLst>
          </p:cNvPr>
          <p:cNvGrpSpPr/>
          <p:nvPr/>
        </p:nvGrpSpPr>
        <p:grpSpPr>
          <a:xfrm>
            <a:off x="5180638" y="980309"/>
            <a:ext cx="3424009" cy="623248"/>
            <a:chOff x="7118180" y="1200881"/>
            <a:chExt cx="2349846" cy="830997"/>
          </a:xfrm>
        </p:grpSpPr>
        <p:sp>
          <p:nvSpPr>
            <p:cNvPr id="34" name="TextBox 5">
              <a:extLst>
                <a:ext uri="{FF2B5EF4-FFF2-40B4-BE49-F238E27FC236}">
                  <a16:creationId xmlns:a16="http://schemas.microsoft.com/office/drawing/2014/main" id="{F129E07C-7F16-45DB-BE0E-86A86BBDAE3E}"/>
                </a:ext>
              </a:extLst>
            </p:cNvPr>
            <p:cNvSpPr txBox="1"/>
            <p:nvPr/>
          </p:nvSpPr>
          <p:spPr>
            <a:xfrm>
              <a:off x="7118180" y="1477880"/>
              <a:ext cx="2349846" cy="553998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rm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100"/>
                <a:t>此部分内容作为文字排版占位显示（建议使用主题字体）</a:t>
              </a:r>
            </a:p>
          </p:txBody>
        </p:sp>
        <p:sp>
          <p:nvSpPr>
            <p:cNvPr id="35" name="TextBox 6">
              <a:extLst>
                <a:ext uri="{FF2B5EF4-FFF2-40B4-BE49-F238E27FC236}">
                  <a16:creationId xmlns:a16="http://schemas.microsoft.com/office/drawing/2014/main" id="{25BB5AFD-E0DD-4E20-8CC6-69D05FCCCDEB}"/>
                </a:ext>
              </a:extLst>
            </p:cNvPr>
            <p:cNvSpPr txBox="1"/>
            <p:nvPr/>
          </p:nvSpPr>
          <p:spPr>
            <a:xfrm>
              <a:off x="7118180" y="1200881"/>
              <a:ext cx="2349846" cy="276999"/>
            </a:xfrm>
            <a:prstGeom prst="rect">
              <a:avLst/>
            </a:prstGeom>
            <a:noFill/>
          </p:spPr>
          <p:txBody>
            <a:bodyPr wrap="none" lIns="0" tIns="0" rIns="0" bIns="0" anchor="t" anchorCtr="0">
              <a:normAutofit fontScale="92500" lnSpcReduction="10000"/>
            </a:bodyPr>
            <a:lstStyle/>
            <a:p>
              <a:r>
                <a:rPr lang="zh-CN" altLang="en-US" sz="1600" b="1">
                  <a:solidFill>
                    <a:schemeClr val="accent2"/>
                  </a:solidFill>
                </a:rPr>
                <a:t>标题文本预设</a:t>
              </a:r>
            </a:p>
          </p:txBody>
        </p:sp>
      </p:grpSp>
      <p:sp>
        <p:nvSpPr>
          <p:cNvPr id="15" name="Freeform: Shape 17">
            <a:extLst>
              <a:ext uri="{FF2B5EF4-FFF2-40B4-BE49-F238E27FC236}">
                <a16:creationId xmlns:a16="http://schemas.microsoft.com/office/drawing/2014/main" id="{C8D032C0-CAE0-447D-BFD6-6FAB85BAB64D}"/>
              </a:ext>
            </a:extLst>
          </p:cNvPr>
          <p:cNvSpPr/>
          <p:nvPr/>
        </p:nvSpPr>
        <p:spPr>
          <a:xfrm>
            <a:off x="4762537" y="1813113"/>
            <a:ext cx="1612132" cy="12992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6" h="21538" extrusionOk="0">
                <a:moveTo>
                  <a:pt x="0" y="0"/>
                </a:moveTo>
                <a:cubicBezTo>
                  <a:pt x="1343" y="384"/>
                  <a:pt x="2635" y="1028"/>
                  <a:pt x="3797" y="1931"/>
                </a:cubicBezTo>
                <a:cubicBezTo>
                  <a:pt x="4964" y="2825"/>
                  <a:pt x="6009" y="3956"/>
                  <a:pt x="6873" y="5272"/>
                </a:cubicBezTo>
                <a:cubicBezTo>
                  <a:pt x="7736" y="6589"/>
                  <a:pt x="8427" y="8077"/>
                  <a:pt x="8902" y="9665"/>
                </a:cubicBezTo>
                <a:cubicBezTo>
                  <a:pt x="9374" y="11254"/>
                  <a:pt x="9639" y="12939"/>
                  <a:pt x="9667" y="14633"/>
                </a:cubicBezTo>
                <a:lnTo>
                  <a:pt x="9667" y="14638"/>
                </a:lnTo>
                <a:lnTo>
                  <a:pt x="9667" y="14648"/>
                </a:lnTo>
                <a:cubicBezTo>
                  <a:pt x="9697" y="15129"/>
                  <a:pt x="9759" y="15623"/>
                  <a:pt x="9865" y="16097"/>
                </a:cubicBezTo>
                <a:cubicBezTo>
                  <a:pt x="9970" y="16572"/>
                  <a:pt x="10113" y="17033"/>
                  <a:pt x="10292" y="17472"/>
                </a:cubicBezTo>
                <a:cubicBezTo>
                  <a:pt x="10648" y="18351"/>
                  <a:pt x="11146" y="19140"/>
                  <a:pt x="11746" y="19778"/>
                </a:cubicBezTo>
                <a:cubicBezTo>
                  <a:pt x="12346" y="20419"/>
                  <a:pt x="13052" y="20901"/>
                  <a:pt x="13804" y="21196"/>
                </a:cubicBezTo>
                <a:cubicBezTo>
                  <a:pt x="14556" y="21489"/>
                  <a:pt x="15354" y="21600"/>
                  <a:pt x="16136" y="21504"/>
                </a:cubicBezTo>
                <a:cubicBezTo>
                  <a:pt x="16919" y="21411"/>
                  <a:pt x="17684" y="21121"/>
                  <a:pt x="18373" y="20657"/>
                </a:cubicBezTo>
                <a:cubicBezTo>
                  <a:pt x="19062" y="20194"/>
                  <a:pt x="19675" y="19561"/>
                  <a:pt x="20165" y="18806"/>
                </a:cubicBezTo>
                <a:cubicBezTo>
                  <a:pt x="21147" y="17294"/>
                  <a:pt x="21600" y="15287"/>
                  <a:pt x="21399" y="13386"/>
                </a:cubicBezTo>
                <a:cubicBezTo>
                  <a:pt x="21429" y="13863"/>
                  <a:pt x="21420" y="14342"/>
                  <a:pt x="21374" y="14815"/>
                </a:cubicBezTo>
                <a:cubicBezTo>
                  <a:pt x="21332" y="15289"/>
                  <a:pt x="21252" y="15756"/>
                  <a:pt x="21135" y="16208"/>
                </a:cubicBezTo>
                <a:cubicBezTo>
                  <a:pt x="20904" y="17112"/>
                  <a:pt x="20523" y="17952"/>
                  <a:pt x="20032" y="18668"/>
                </a:cubicBezTo>
                <a:cubicBezTo>
                  <a:pt x="19543" y="19388"/>
                  <a:pt x="18940" y="19983"/>
                  <a:pt x="18269" y="20411"/>
                </a:cubicBezTo>
                <a:cubicBezTo>
                  <a:pt x="17599" y="20840"/>
                  <a:pt x="16861" y="21097"/>
                  <a:pt x="16113" y="21166"/>
                </a:cubicBezTo>
                <a:cubicBezTo>
                  <a:pt x="15366" y="21233"/>
                  <a:pt x="14608" y="21123"/>
                  <a:pt x="13897" y="20834"/>
                </a:cubicBezTo>
                <a:cubicBezTo>
                  <a:pt x="13186" y="20545"/>
                  <a:pt x="12524" y="20076"/>
                  <a:pt x="11960" y="19468"/>
                </a:cubicBezTo>
                <a:cubicBezTo>
                  <a:pt x="11394" y="18862"/>
                  <a:pt x="10926" y="18115"/>
                  <a:pt x="10592" y="17284"/>
                </a:cubicBezTo>
                <a:cubicBezTo>
                  <a:pt x="10256" y="16451"/>
                  <a:pt x="10060" y="15546"/>
                  <a:pt x="10003" y="14608"/>
                </a:cubicBezTo>
                <a:lnTo>
                  <a:pt x="10004" y="14623"/>
                </a:lnTo>
                <a:cubicBezTo>
                  <a:pt x="9968" y="12884"/>
                  <a:pt x="9700" y="11149"/>
                  <a:pt x="9195" y="9527"/>
                </a:cubicBezTo>
                <a:cubicBezTo>
                  <a:pt x="8696" y="7903"/>
                  <a:pt x="7974" y="6387"/>
                  <a:pt x="7066" y="5072"/>
                </a:cubicBezTo>
                <a:cubicBezTo>
                  <a:pt x="6160" y="3754"/>
                  <a:pt x="5080" y="2626"/>
                  <a:pt x="3879" y="1762"/>
                </a:cubicBezTo>
                <a:cubicBezTo>
                  <a:pt x="2675" y="904"/>
                  <a:pt x="1358" y="295"/>
                  <a:pt x="0" y="0"/>
                </a:cubicBezTo>
                <a:close/>
              </a:path>
            </a:pathLst>
          </a:custGeom>
          <a:solidFill>
            <a:schemeClr val="accent3"/>
          </a:solidFill>
          <a:ln w="12700">
            <a:noFill/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16" name="Group 4">
            <a:extLst>
              <a:ext uri="{FF2B5EF4-FFF2-40B4-BE49-F238E27FC236}">
                <a16:creationId xmlns:a16="http://schemas.microsoft.com/office/drawing/2014/main" id="{56756E7C-F1C0-4ABD-9DB7-2DD827507D3E}"/>
              </a:ext>
            </a:extLst>
          </p:cNvPr>
          <p:cNvGrpSpPr/>
          <p:nvPr/>
        </p:nvGrpSpPr>
        <p:grpSpPr>
          <a:xfrm>
            <a:off x="5701887" y="2334974"/>
            <a:ext cx="679047" cy="679051"/>
            <a:chOff x="7602516" y="3113304"/>
            <a:chExt cx="905396" cy="905402"/>
          </a:xfrm>
        </p:grpSpPr>
        <p:sp>
          <p:nvSpPr>
            <p:cNvPr id="32" name="Freeform: Shape 18">
              <a:extLst>
                <a:ext uri="{FF2B5EF4-FFF2-40B4-BE49-F238E27FC236}">
                  <a16:creationId xmlns:a16="http://schemas.microsoft.com/office/drawing/2014/main" id="{F17EB95D-A015-4B63-98A0-BE6FB69F2375}"/>
                </a:ext>
              </a:extLst>
            </p:cNvPr>
            <p:cNvSpPr/>
            <p:nvPr/>
          </p:nvSpPr>
          <p:spPr>
            <a:xfrm>
              <a:off x="7602516" y="3113304"/>
              <a:ext cx="905396" cy="905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2" h="19023" extrusionOk="0">
                  <a:moveTo>
                    <a:pt x="14987" y="1735"/>
                  </a:moveTo>
                  <a:cubicBezTo>
                    <a:pt x="19282" y="4759"/>
                    <a:pt x="20311" y="10693"/>
                    <a:pt x="17287" y="14988"/>
                  </a:cubicBezTo>
                  <a:cubicBezTo>
                    <a:pt x="14263" y="19282"/>
                    <a:pt x="8330" y="20311"/>
                    <a:pt x="4035" y="17287"/>
                  </a:cubicBezTo>
                  <a:cubicBezTo>
                    <a:pt x="-260" y="14263"/>
                    <a:pt x="-1289" y="8330"/>
                    <a:pt x="1735" y="4035"/>
                  </a:cubicBezTo>
                  <a:cubicBezTo>
                    <a:pt x="4759" y="-259"/>
                    <a:pt x="10693" y="-1289"/>
                    <a:pt x="14987" y="1735"/>
                  </a:cubicBez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Freeform: Shape 19">
              <a:extLst>
                <a:ext uri="{FF2B5EF4-FFF2-40B4-BE49-F238E27FC236}">
                  <a16:creationId xmlns:a16="http://schemas.microsoft.com/office/drawing/2014/main" id="{D4C45684-E710-4DCB-A0D4-47FB47E4C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5582" y="3384458"/>
              <a:ext cx="239263" cy="363093"/>
            </a:xfrm>
            <a:custGeom>
              <a:avLst/>
              <a:gdLst>
                <a:gd name="T0" fmla="*/ 13 w 48"/>
                <a:gd name="T1" fmla="*/ 59 h 73"/>
                <a:gd name="T2" fmla="*/ 36 w 48"/>
                <a:gd name="T3" fmla="*/ 59 h 73"/>
                <a:gd name="T4" fmla="*/ 36 w 48"/>
                <a:gd name="T5" fmla="*/ 59 h 73"/>
                <a:gd name="T6" fmla="*/ 37 w 48"/>
                <a:gd name="T7" fmla="*/ 59 h 73"/>
                <a:gd name="T8" fmla="*/ 38 w 48"/>
                <a:gd name="T9" fmla="*/ 57 h 73"/>
                <a:gd name="T10" fmla="*/ 24 w 48"/>
                <a:gd name="T11" fmla="*/ 41 h 73"/>
                <a:gd name="T12" fmla="*/ 11 w 48"/>
                <a:gd name="T13" fmla="*/ 57 h 73"/>
                <a:gd name="T14" fmla="*/ 11 w 48"/>
                <a:gd name="T15" fmla="*/ 59 h 73"/>
                <a:gd name="T16" fmla="*/ 13 w 48"/>
                <a:gd name="T17" fmla="*/ 59 h 73"/>
                <a:gd name="T18" fmla="*/ 13 w 48"/>
                <a:gd name="T19" fmla="*/ 59 h 73"/>
                <a:gd name="T20" fmla="*/ 44 w 48"/>
                <a:gd name="T21" fmla="*/ 11 h 73"/>
                <a:gd name="T22" fmla="*/ 48 w 48"/>
                <a:gd name="T23" fmla="*/ 7 h 73"/>
                <a:gd name="T24" fmla="*/ 48 w 48"/>
                <a:gd name="T25" fmla="*/ 5 h 73"/>
                <a:gd name="T26" fmla="*/ 44 w 48"/>
                <a:gd name="T27" fmla="*/ 0 h 73"/>
                <a:gd name="T28" fmla="*/ 5 w 48"/>
                <a:gd name="T29" fmla="*/ 0 h 73"/>
                <a:gd name="T30" fmla="*/ 0 w 48"/>
                <a:gd name="T31" fmla="*/ 5 h 73"/>
                <a:gd name="T32" fmla="*/ 0 w 48"/>
                <a:gd name="T33" fmla="*/ 7 h 73"/>
                <a:gd name="T34" fmla="*/ 4 w 48"/>
                <a:gd name="T35" fmla="*/ 11 h 73"/>
                <a:gd name="T36" fmla="*/ 44 w 48"/>
                <a:gd name="T37" fmla="*/ 11 h 73"/>
                <a:gd name="T38" fmla="*/ 40 w 48"/>
                <a:gd name="T39" fmla="*/ 13 h 73"/>
                <a:gd name="T40" fmla="*/ 44 w 48"/>
                <a:gd name="T41" fmla="*/ 13 h 73"/>
                <a:gd name="T42" fmla="*/ 31 w 48"/>
                <a:gd name="T43" fmla="*/ 36 h 73"/>
                <a:gd name="T44" fmla="*/ 44 w 48"/>
                <a:gd name="T45" fmla="*/ 59 h 73"/>
                <a:gd name="T46" fmla="*/ 40 w 48"/>
                <a:gd name="T47" fmla="*/ 59 h 73"/>
                <a:gd name="T48" fmla="*/ 26 w 48"/>
                <a:gd name="T49" fmla="*/ 38 h 73"/>
                <a:gd name="T50" fmla="*/ 25 w 48"/>
                <a:gd name="T51" fmla="*/ 36 h 73"/>
                <a:gd name="T52" fmla="*/ 26 w 48"/>
                <a:gd name="T53" fmla="*/ 35 h 73"/>
                <a:gd name="T54" fmla="*/ 26 w 48"/>
                <a:gd name="T55" fmla="*/ 35 h 73"/>
                <a:gd name="T56" fmla="*/ 40 w 48"/>
                <a:gd name="T57" fmla="*/ 13 h 73"/>
                <a:gd name="T58" fmla="*/ 4 w 48"/>
                <a:gd name="T59" fmla="*/ 61 h 73"/>
                <a:gd name="T60" fmla="*/ 0 w 48"/>
                <a:gd name="T61" fmla="*/ 66 h 73"/>
                <a:gd name="T62" fmla="*/ 0 w 48"/>
                <a:gd name="T63" fmla="*/ 68 h 73"/>
                <a:gd name="T64" fmla="*/ 5 w 48"/>
                <a:gd name="T65" fmla="*/ 73 h 73"/>
                <a:gd name="T66" fmla="*/ 44 w 48"/>
                <a:gd name="T67" fmla="*/ 73 h 73"/>
                <a:gd name="T68" fmla="*/ 48 w 48"/>
                <a:gd name="T69" fmla="*/ 68 h 73"/>
                <a:gd name="T70" fmla="*/ 48 w 48"/>
                <a:gd name="T71" fmla="*/ 66 h 73"/>
                <a:gd name="T72" fmla="*/ 44 w 48"/>
                <a:gd name="T73" fmla="*/ 61 h 73"/>
                <a:gd name="T74" fmla="*/ 4 w 48"/>
                <a:gd name="T75" fmla="*/ 61 h 73"/>
                <a:gd name="T76" fmla="*/ 8 w 48"/>
                <a:gd name="T77" fmla="*/ 59 h 73"/>
                <a:gd name="T78" fmla="*/ 4 w 48"/>
                <a:gd name="T79" fmla="*/ 59 h 73"/>
                <a:gd name="T80" fmla="*/ 18 w 48"/>
                <a:gd name="T81" fmla="*/ 36 h 73"/>
                <a:gd name="T82" fmla="*/ 4 w 48"/>
                <a:gd name="T83" fmla="*/ 13 h 73"/>
                <a:gd name="T84" fmla="*/ 8 w 48"/>
                <a:gd name="T85" fmla="*/ 13 h 73"/>
                <a:gd name="T86" fmla="*/ 22 w 48"/>
                <a:gd name="T87" fmla="*/ 35 h 73"/>
                <a:gd name="T88" fmla="*/ 24 w 48"/>
                <a:gd name="T89" fmla="*/ 37 h 73"/>
                <a:gd name="T90" fmla="*/ 22 w 48"/>
                <a:gd name="T91" fmla="*/ 38 h 73"/>
                <a:gd name="T92" fmla="*/ 8 w 48"/>
                <a:gd name="T93" fmla="*/ 5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8" h="73">
                  <a:moveTo>
                    <a:pt x="13" y="59"/>
                  </a:moveTo>
                  <a:cubicBezTo>
                    <a:pt x="36" y="59"/>
                    <a:pt x="36" y="59"/>
                    <a:pt x="36" y="59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6" y="59"/>
                    <a:pt x="37" y="59"/>
                    <a:pt x="37" y="59"/>
                  </a:cubicBezTo>
                  <a:cubicBezTo>
                    <a:pt x="38" y="58"/>
                    <a:pt x="38" y="57"/>
                    <a:pt x="38" y="57"/>
                  </a:cubicBezTo>
                  <a:cubicBezTo>
                    <a:pt x="36" y="49"/>
                    <a:pt x="31" y="41"/>
                    <a:pt x="24" y="41"/>
                  </a:cubicBezTo>
                  <a:cubicBezTo>
                    <a:pt x="17" y="41"/>
                    <a:pt x="12" y="49"/>
                    <a:pt x="11" y="57"/>
                  </a:cubicBezTo>
                  <a:cubicBezTo>
                    <a:pt x="11" y="57"/>
                    <a:pt x="11" y="58"/>
                    <a:pt x="11" y="59"/>
                  </a:cubicBezTo>
                  <a:cubicBezTo>
                    <a:pt x="12" y="59"/>
                    <a:pt x="12" y="59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lose/>
                  <a:moveTo>
                    <a:pt x="44" y="11"/>
                  </a:moveTo>
                  <a:cubicBezTo>
                    <a:pt x="47" y="11"/>
                    <a:pt x="48" y="9"/>
                    <a:pt x="48" y="7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2"/>
                    <a:pt x="46" y="0"/>
                    <a:pt x="4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9"/>
                    <a:pt x="2" y="11"/>
                    <a:pt x="4" y="11"/>
                  </a:cubicBezTo>
                  <a:cubicBezTo>
                    <a:pt x="44" y="11"/>
                    <a:pt x="44" y="11"/>
                    <a:pt x="44" y="11"/>
                  </a:cubicBezTo>
                  <a:close/>
                  <a:moveTo>
                    <a:pt x="40" y="13"/>
                  </a:moveTo>
                  <a:cubicBezTo>
                    <a:pt x="44" y="13"/>
                    <a:pt x="44" y="13"/>
                    <a:pt x="44" y="13"/>
                  </a:cubicBezTo>
                  <a:cubicBezTo>
                    <a:pt x="43" y="22"/>
                    <a:pt x="39" y="31"/>
                    <a:pt x="31" y="36"/>
                  </a:cubicBezTo>
                  <a:cubicBezTo>
                    <a:pt x="39" y="42"/>
                    <a:pt x="43" y="50"/>
                    <a:pt x="44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39" y="51"/>
                    <a:pt x="35" y="41"/>
                    <a:pt x="26" y="38"/>
                  </a:cubicBezTo>
                  <a:cubicBezTo>
                    <a:pt x="25" y="38"/>
                    <a:pt x="25" y="37"/>
                    <a:pt x="25" y="36"/>
                  </a:cubicBezTo>
                  <a:cubicBezTo>
                    <a:pt x="25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34" y="32"/>
                    <a:pt x="39" y="21"/>
                    <a:pt x="40" y="13"/>
                  </a:cubicBezTo>
                  <a:close/>
                  <a:moveTo>
                    <a:pt x="4" y="61"/>
                  </a:moveTo>
                  <a:cubicBezTo>
                    <a:pt x="2" y="62"/>
                    <a:pt x="0" y="64"/>
                    <a:pt x="0" y="66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0"/>
                    <a:pt x="2" y="73"/>
                    <a:pt x="5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6" y="73"/>
                    <a:pt x="48" y="70"/>
                    <a:pt x="48" y="68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8" y="64"/>
                    <a:pt x="47" y="62"/>
                    <a:pt x="44" y="61"/>
                  </a:cubicBezTo>
                  <a:cubicBezTo>
                    <a:pt x="4" y="61"/>
                    <a:pt x="4" y="61"/>
                    <a:pt x="4" y="61"/>
                  </a:cubicBezTo>
                  <a:close/>
                  <a:moveTo>
                    <a:pt x="8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5" y="50"/>
                    <a:pt x="10" y="42"/>
                    <a:pt x="18" y="36"/>
                  </a:cubicBezTo>
                  <a:cubicBezTo>
                    <a:pt x="10" y="31"/>
                    <a:pt x="5" y="22"/>
                    <a:pt x="4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21"/>
                    <a:pt x="14" y="32"/>
                    <a:pt x="22" y="35"/>
                  </a:cubicBezTo>
                  <a:cubicBezTo>
                    <a:pt x="23" y="35"/>
                    <a:pt x="24" y="36"/>
                    <a:pt x="24" y="37"/>
                  </a:cubicBezTo>
                  <a:cubicBezTo>
                    <a:pt x="23" y="38"/>
                    <a:pt x="23" y="38"/>
                    <a:pt x="22" y="38"/>
                  </a:cubicBezTo>
                  <a:cubicBezTo>
                    <a:pt x="14" y="41"/>
                    <a:pt x="9" y="51"/>
                    <a:pt x="8" y="5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7" name="Freeform: Shape 21">
            <a:extLst>
              <a:ext uri="{FF2B5EF4-FFF2-40B4-BE49-F238E27FC236}">
                <a16:creationId xmlns:a16="http://schemas.microsoft.com/office/drawing/2014/main" id="{24CE2AB3-2B6E-4549-92BF-8C67444EA15D}"/>
              </a:ext>
            </a:extLst>
          </p:cNvPr>
          <p:cNvSpPr/>
          <p:nvPr/>
        </p:nvSpPr>
        <p:spPr>
          <a:xfrm>
            <a:off x="2779466" y="2323377"/>
            <a:ext cx="1612139" cy="12992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5" h="21538" extrusionOk="0">
                <a:moveTo>
                  <a:pt x="21445" y="21538"/>
                </a:moveTo>
                <a:cubicBezTo>
                  <a:pt x="20102" y="21155"/>
                  <a:pt x="18810" y="20510"/>
                  <a:pt x="17648" y="19607"/>
                </a:cubicBezTo>
                <a:cubicBezTo>
                  <a:pt x="16482" y="18713"/>
                  <a:pt x="15436" y="17582"/>
                  <a:pt x="14572" y="16266"/>
                </a:cubicBezTo>
                <a:cubicBezTo>
                  <a:pt x="13709" y="14949"/>
                  <a:pt x="13019" y="13462"/>
                  <a:pt x="12544" y="11873"/>
                </a:cubicBezTo>
                <a:cubicBezTo>
                  <a:pt x="12071" y="10283"/>
                  <a:pt x="11806" y="8599"/>
                  <a:pt x="11779" y="6905"/>
                </a:cubicBezTo>
                <a:lnTo>
                  <a:pt x="11779" y="6900"/>
                </a:lnTo>
                <a:lnTo>
                  <a:pt x="11778" y="6890"/>
                </a:lnTo>
                <a:cubicBezTo>
                  <a:pt x="11748" y="6409"/>
                  <a:pt x="11686" y="5915"/>
                  <a:pt x="11580" y="5441"/>
                </a:cubicBezTo>
                <a:cubicBezTo>
                  <a:pt x="11475" y="4966"/>
                  <a:pt x="11332" y="4505"/>
                  <a:pt x="11154" y="4066"/>
                </a:cubicBezTo>
                <a:cubicBezTo>
                  <a:pt x="10797" y="3187"/>
                  <a:pt x="10300" y="2399"/>
                  <a:pt x="9699" y="1760"/>
                </a:cubicBezTo>
                <a:cubicBezTo>
                  <a:pt x="9099" y="1120"/>
                  <a:pt x="8393" y="638"/>
                  <a:pt x="7642" y="342"/>
                </a:cubicBezTo>
                <a:cubicBezTo>
                  <a:pt x="6890" y="49"/>
                  <a:pt x="6092" y="-62"/>
                  <a:pt x="5309" y="34"/>
                </a:cubicBezTo>
                <a:cubicBezTo>
                  <a:pt x="4527" y="127"/>
                  <a:pt x="3761" y="417"/>
                  <a:pt x="3072" y="881"/>
                </a:cubicBezTo>
                <a:cubicBezTo>
                  <a:pt x="2383" y="1344"/>
                  <a:pt x="1771" y="1977"/>
                  <a:pt x="1280" y="2732"/>
                </a:cubicBezTo>
                <a:cubicBezTo>
                  <a:pt x="299" y="4244"/>
                  <a:pt x="-155" y="6251"/>
                  <a:pt x="47" y="8152"/>
                </a:cubicBezTo>
                <a:cubicBezTo>
                  <a:pt x="17" y="7675"/>
                  <a:pt x="25" y="7196"/>
                  <a:pt x="71" y="6722"/>
                </a:cubicBezTo>
                <a:cubicBezTo>
                  <a:pt x="113" y="6249"/>
                  <a:pt x="194" y="5782"/>
                  <a:pt x="310" y="5331"/>
                </a:cubicBezTo>
                <a:cubicBezTo>
                  <a:pt x="542" y="4426"/>
                  <a:pt x="922" y="3586"/>
                  <a:pt x="1414" y="2870"/>
                </a:cubicBezTo>
                <a:cubicBezTo>
                  <a:pt x="1903" y="2150"/>
                  <a:pt x="2506" y="1555"/>
                  <a:pt x="3177" y="1127"/>
                </a:cubicBezTo>
                <a:cubicBezTo>
                  <a:pt x="3846" y="699"/>
                  <a:pt x="4584" y="441"/>
                  <a:pt x="5332" y="372"/>
                </a:cubicBezTo>
                <a:cubicBezTo>
                  <a:pt x="6080" y="305"/>
                  <a:pt x="6838" y="415"/>
                  <a:pt x="7548" y="704"/>
                </a:cubicBezTo>
                <a:cubicBezTo>
                  <a:pt x="8259" y="993"/>
                  <a:pt x="8921" y="1462"/>
                  <a:pt x="9486" y="2070"/>
                </a:cubicBezTo>
                <a:cubicBezTo>
                  <a:pt x="10051" y="2676"/>
                  <a:pt x="10520" y="3423"/>
                  <a:pt x="10853" y="4254"/>
                </a:cubicBezTo>
                <a:cubicBezTo>
                  <a:pt x="11189" y="5088"/>
                  <a:pt x="11385" y="5992"/>
                  <a:pt x="11442" y="6930"/>
                </a:cubicBezTo>
                <a:lnTo>
                  <a:pt x="11441" y="6915"/>
                </a:lnTo>
                <a:cubicBezTo>
                  <a:pt x="11478" y="8654"/>
                  <a:pt x="11746" y="10389"/>
                  <a:pt x="12250" y="12011"/>
                </a:cubicBezTo>
                <a:cubicBezTo>
                  <a:pt x="12750" y="13635"/>
                  <a:pt x="13472" y="15151"/>
                  <a:pt x="14380" y="16466"/>
                </a:cubicBezTo>
                <a:cubicBezTo>
                  <a:pt x="15285" y="17784"/>
                  <a:pt x="16365" y="18912"/>
                  <a:pt x="17567" y="19777"/>
                </a:cubicBezTo>
                <a:cubicBezTo>
                  <a:pt x="18770" y="20634"/>
                  <a:pt x="20087" y="21243"/>
                  <a:pt x="21445" y="2153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18" name="Group 10">
            <a:extLst>
              <a:ext uri="{FF2B5EF4-FFF2-40B4-BE49-F238E27FC236}">
                <a16:creationId xmlns:a16="http://schemas.microsoft.com/office/drawing/2014/main" id="{1D4C51C8-330D-44A9-93BF-83F3DC46812F}"/>
              </a:ext>
            </a:extLst>
          </p:cNvPr>
          <p:cNvGrpSpPr/>
          <p:nvPr/>
        </p:nvGrpSpPr>
        <p:grpSpPr>
          <a:xfrm>
            <a:off x="2779466" y="2439346"/>
            <a:ext cx="679050" cy="679047"/>
            <a:chOff x="3705955" y="3252466"/>
            <a:chExt cx="905400" cy="905396"/>
          </a:xfrm>
        </p:grpSpPr>
        <p:sp>
          <p:nvSpPr>
            <p:cNvPr id="30" name="Freeform: Shape 22">
              <a:extLst>
                <a:ext uri="{FF2B5EF4-FFF2-40B4-BE49-F238E27FC236}">
                  <a16:creationId xmlns:a16="http://schemas.microsoft.com/office/drawing/2014/main" id="{5A2C24A2-7972-4C25-A55C-6C43AD0B9A7F}"/>
                </a:ext>
              </a:extLst>
            </p:cNvPr>
            <p:cNvSpPr/>
            <p:nvPr/>
          </p:nvSpPr>
          <p:spPr>
            <a:xfrm>
              <a:off x="3705955" y="3252466"/>
              <a:ext cx="905400" cy="905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3" h="19022" extrusionOk="0">
                  <a:moveTo>
                    <a:pt x="14987" y="1735"/>
                  </a:moveTo>
                  <a:cubicBezTo>
                    <a:pt x="19282" y="4760"/>
                    <a:pt x="20311" y="10694"/>
                    <a:pt x="17286" y="14987"/>
                  </a:cubicBezTo>
                  <a:cubicBezTo>
                    <a:pt x="14262" y="19282"/>
                    <a:pt x="8329" y="20311"/>
                    <a:pt x="4035" y="17287"/>
                  </a:cubicBezTo>
                  <a:cubicBezTo>
                    <a:pt x="-260" y="14263"/>
                    <a:pt x="-1289" y="8330"/>
                    <a:pt x="1735" y="4035"/>
                  </a:cubicBezTo>
                  <a:cubicBezTo>
                    <a:pt x="4759" y="-259"/>
                    <a:pt x="10693" y="-1289"/>
                    <a:pt x="14987" y="1735"/>
                  </a:cubicBez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Freeform: Shape 23">
              <a:extLst>
                <a:ext uri="{FF2B5EF4-FFF2-40B4-BE49-F238E27FC236}">
                  <a16:creationId xmlns:a16="http://schemas.microsoft.com/office/drawing/2014/main" id="{DCE3B624-A525-439A-AC92-B5E31F35A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5954" y="3538611"/>
              <a:ext cx="339979" cy="339977"/>
            </a:xfrm>
            <a:custGeom>
              <a:avLst/>
              <a:gdLst>
                <a:gd name="T0" fmla="*/ 197644 w 21600"/>
                <a:gd name="T1" fmla="*/ 197644 h 21592"/>
                <a:gd name="T2" fmla="*/ 197644 w 21600"/>
                <a:gd name="T3" fmla="*/ 197644 h 21592"/>
                <a:gd name="T4" fmla="*/ 197644 w 21600"/>
                <a:gd name="T5" fmla="*/ 197644 h 21592"/>
                <a:gd name="T6" fmla="*/ 197644 w 21600"/>
                <a:gd name="T7" fmla="*/ 197644 h 215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92">
                  <a:moveTo>
                    <a:pt x="16719" y="11484"/>
                  </a:moveTo>
                  <a:cubicBezTo>
                    <a:pt x="16972" y="11823"/>
                    <a:pt x="17102" y="12217"/>
                    <a:pt x="17111" y="12666"/>
                  </a:cubicBezTo>
                  <a:cubicBezTo>
                    <a:pt x="17118" y="13118"/>
                    <a:pt x="16986" y="13503"/>
                    <a:pt x="16719" y="13825"/>
                  </a:cubicBezTo>
                  <a:lnTo>
                    <a:pt x="10660" y="21039"/>
                  </a:lnTo>
                  <a:cubicBezTo>
                    <a:pt x="10393" y="21361"/>
                    <a:pt x="10061" y="21530"/>
                    <a:pt x="9664" y="21548"/>
                  </a:cubicBezTo>
                  <a:cubicBezTo>
                    <a:pt x="9270" y="21568"/>
                    <a:pt x="8950" y="21398"/>
                    <a:pt x="8704" y="21039"/>
                  </a:cubicBezTo>
                  <a:lnTo>
                    <a:pt x="991" y="10768"/>
                  </a:lnTo>
                  <a:cubicBezTo>
                    <a:pt x="721" y="10408"/>
                    <a:pt x="488" y="9960"/>
                    <a:pt x="293" y="9416"/>
                  </a:cubicBezTo>
                  <a:cubicBezTo>
                    <a:pt x="98" y="8878"/>
                    <a:pt x="0" y="8375"/>
                    <a:pt x="0" y="7918"/>
                  </a:cubicBezTo>
                  <a:lnTo>
                    <a:pt x="0" y="1668"/>
                  </a:lnTo>
                  <a:cubicBezTo>
                    <a:pt x="0" y="1216"/>
                    <a:pt x="134" y="825"/>
                    <a:pt x="401" y="497"/>
                  </a:cubicBezTo>
                  <a:cubicBezTo>
                    <a:pt x="671" y="166"/>
                    <a:pt x="1003" y="0"/>
                    <a:pt x="1392" y="0"/>
                  </a:cubicBezTo>
                  <a:lnTo>
                    <a:pt x="6619" y="0"/>
                  </a:lnTo>
                  <a:cubicBezTo>
                    <a:pt x="6811" y="0"/>
                    <a:pt x="7016" y="28"/>
                    <a:pt x="7237" y="83"/>
                  </a:cubicBezTo>
                  <a:cubicBezTo>
                    <a:pt x="7456" y="138"/>
                    <a:pt x="7677" y="224"/>
                    <a:pt x="7899" y="336"/>
                  </a:cubicBezTo>
                  <a:cubicBezTo>
                    <a:pt x="8120" y="451"/>
                    <a:pt x="8332" y="580"/>
                    <a:pt x="8524" y="724"/>
                  </a:cubicBezTo>
                  <a:cubicBezTo>
                    <a:pt x="8719" y="865"/>
                    <a:pt x="8880" y="1021"/>
                    <a:pt x="9005" y="1185"/>
                  </a:cubicBezTo>
                  <a:lnTo>
                    <a:pt x="16719" y="11484"/>
                  </a:lnTo>
                  <a:close/>
                  <a:moveTo>
                    <a:pt x="3603" y="5922"/>
                  </a:moveTo>
                  <a:cubicBezTo>
                    <a:pt x="3964" y="5922"/>
                    <a:pt x="4279" y="5761"/>
                    <a:pt x="4548" y="5441"/>
                  </a:cubicBezTo>
                  <a:cubicBezTo>
                    <a:pt x="4815" y="5116"/>
                    <a:pt x="4952" y="4740"/>
                    <a:pt x="4952" y="4311"/>
                  </a:cubicBezTo>
                  <a:cubicBezTo>
                    <a:pt x="4952" y="3862"/>
                    <a:pt x="4815" y="3477"/>
                    <a:pt x="4548" y="3160"/>
                  </a:cubicBezTo>
                  <a:cubicBezTo>
                    <a:pt x="4281" y="2844"/>
                    <a:pt x="3966" y="2686"/>
                    <a:pt x="3603" y="2686"/>
                  </a:cubicBezTo>
                  <a:cubicBezTo>
                    <a:pt x="3227" y="2686"/>
                    <a:pt x="2908" y="2844"/>
                    <a:pt x="2643" y="3160"/>
                  </a:cubicBezTo>
                  <a:cubicBezTo>
                    <a:pt x="2378" y="3477"/>
                    <a:pt x="2246" y="3862"/>
                    <a:pt x="2246" y="4311"/>
                  </a:cubicBezTo>
                  <a:cubicBezTo>
                    <a:pt x="2246" y="4739"/>
                    <a:pt x="2378" y="5116"/>
                    <a:pt x="2643" y="5441"/>
                  </a:cubicBezTo>
                  <a:cubicBezTo>
                    <a:pt x="2905" y="5761"/>
                    <a:pt x="3225" y="5922"/>
                    <a:pt x="3603" y="5922"/>
                  </a:cubicBezTo>
                  <a:moveTo>
                    <a:pt x="21198" y="11510"/>
                  </a:moveTo>
                  <a:cubicBezTo>
                    <a:pt x="21465" y="11852"/>
                    <a:pt x="21599" y="12252"/>
                    <a:pt x="21599" y="12709"/>
                  </a:cubicBezTo>
                  <a:cubicBezTo>
                    <a:pt x="21599" y="13167"/>
                    <a:pt x="21465" y="13558"/>
                    <a:pt x="21198" y="13880"/>
                  </a:cubicBezTo>
                  <a:lnTo>
                    <a:pt x="15163" y="21093"/>
                  </a:lnTo>
                  <a:cubicBezTo>
                    <a:pt x="14896" y="21415"/>
                    <a:pt x="14564" y="21582"/>
                    <a:pt x="14174" y="21591"/>
                  </a:cubicBezTo>
                  <a:cubicBezTo>
                    <a:pt x="13782" y="21600"/>
                    <a:pt x="13450" y="21433"/>
                    <a:pt x="13183" y="21093"/>
                  </a:cubicBezTo>
                  <a:lnTo>
                    <a:pt x="13044" y="20903"/>
                  </a:lnTo>
                  <a:lnTo>
                    <a:pt x="18963" y="13825"/>
                  </a:lnTo>
                  <a:cubicBezTo>
                    <a:pt x="19230" y="13503"/>
                    <a:pt x="19365" y="13118"/>
                    <a:pt x="19360" y="12660"/>
                  </a:cubicBezTo>
                  <a:cubicBezTo>
                    <a:pt x="19355" y="12206"/>
                    <a:pt x="19223" y="11812"/>
                    <a:pt x="18963" y="11484"/>
                  </a:cubicBezTo>
                  <a:lnTo>
                    <a:pt x="11247" y="1185"/>
                  </a:lnTo>
                  <a:cubicBezTo>
                    <a:pt x="11009" y="865"/>
                    <a:pt x="10689" y="604"/>
                    <a:pt x="10282" y="408"/>
                  </a:cubicBezTo>
                  <a:cubicBezTo>
                    <a:pt x="9873" y="210"/>
                    <a:pt x="9484" y="83"/>
                    <a:pt x="9109" y="28"/>
                  </a:cubicBezTo>
                  <a:lnTo>
                    <a:pt x="11112" y="28"/>
                  </a:lnTo>
                  <a:cubicBezTo>
                    <a:pt x="11502" y="28"/>
                    <a:pt x="11935" y="141"/>
                    <a:pt x="12406" y="365"/>
                  </a:cubicBezTo>
                  <a:cubicBezTo>
                    <a:pt x="12878" y="589"/>
                    <a:pt x="13236" y="874"/>
                    <a:pt x="13481" y="1213"/>
                  </a:cubicBezTo>
                  <a:lnTo>
                    <a:pt x="21198" y="115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9" name="Freeform: Shape 25">
            <a:extLst>
              <a:ext uri="{FF2B5EF4-FFF2-40B4-BE49-F238E27FC236}">
                <a16:creationId xmlns:a16="http://schemas.microsoft.com/office/drawing/2014/main" id="{276FE60C-55B3-477F-AC43-74EF9A9B42AB}"/>
              </a:ext>
            </a:extLst>
          </p:cNvPr>
          <p:cNvSpPr/>
          <p:nvPr/>
        </p:nvSpPr>
        <p:spPr>
          <a:xfrm>
            <a:off x="4182692" y="2903222"/>
            <a:ext cx="1299293" cy="16121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8" h="21445" extrusionOk="0">
                <a:moveTo>
                  <a:pt x="21538" y="0"/>
                </a:moveTo>
                <a:cubicBezTo>
                  <a:pt x="21154" y="1343"/>
                  <a:pt x="20510" y="2635"/>
                  <a:pt x="19608" y="3798"/>
                </a:cubicBezTo>
                <a:cubicBezTo>
                  <a:pt x="18714" y="4963"/>
                  <a:pt x="17582" y="6009"/>
                  <a:pt x="16266" y="6873"/>
                </a:cubicBezTo>
                <a:cubicBezTo>
                  <a:pt x="14949" y="7736"/>
                  <a:pt x="13462" y="8427"/>
                  <a:pt x="11873" y="8902"/>
                </a:cubicBezTo>
                <a:cubicBezTo>
                  <a:pt x="10283" y="9374"/>
                  <a:pt x="8599" y="9639"/>
                  <a:pt x="6905" y="9666"/>
                </a:cubicBezTo>
                <a:lnTo>
                  <a:pt x="6900" y="9667"/>
                </a:lnTo>
                <a:lnTo>
                  <a:pt x="6889" y="9667"/>
                </a:lnTo>
                <a:cubicBezTo>
                  <a:pt x="6409" y="9697"/>
                  <a:pt x="5914" y="9759"/>
                  <a:pt x="5441" y="9865"/>
                </a:cubicBezTo>
                <a:cubicBezTo>
                  <a:pt x="4966" y="9970"/>
                  <a:pt x="4505" y="10113"/>
                  <a:pt x="4066" y="10292"/>
                </a:cubicBezTo>
                <a:cubicBezTo>
                  <a:pt x="3187" y="10647"/>
                  <a:pt x="2398" y="11146"/>
                  <a:pt x="1759" y="11746"/>
                </a:cubicBezTo>
                <a:cubicBezTo>
                  <a:pt x="1119" y="12346"/>
                  <a:pt x="637" y="13052"/>
                  <a:pt x="342" y="13804"/>
                </a:cubicBezTo>
                <a:cubicBezTo>
                  <a:pt x="48" y="14556"/>
                  <a:pt x="-62" y="15353"/>
                  <a:pt x="34" y="16136"/>
                </a:cubicBezTo>
                <a:cubicBezTo>
                  <a:pt x="126" y="16918"/>
                  <a:pt x="417" y="17684"/>
                  <a:pt x="881" y="18373"/>
                </a:cubicBezTo>
                <a:cubicBezTo>
                  <a:pt x="1343" y="19062"/>
                  <a:pt x="1977" y="19674"/>
                  <a:pt x="2732" y="20165"/>
                </a:cubicBezTo>
                <a:cubicBezTo>
                  <a:pt x="4244" y="21146"/>
                  <a:pt x="6252" y="21600"/>
                  <a:pt x="8152" y="21398"/>
                </a:cubicBezTo>
                <a:cubicBezTo>
                  <a:pt x="7675" y="21428"/>
                  <a:pt x="7196" y="21420"/>
                  <a:pt x="6722" y="21375"/>
                </a:cubicBezTo>
                <a:cubicBezTo>
                  <a:pt x="6249" y="21331"/>
                  <a:pt x="5782" y="21252"/>
                  <a:pt x="5330" y="21135"/>
                </a:cubicBezTo>
                <a:cubicBezTo>
                  <a:pt x="4426" y="20903"/>
                  <a:pt x="3586" y="20523"/>
                  <a:pt x="2869" y="20031"/>
                </a:cubicBezTo>
                <a:cubicBezTo>
                  <a:pt x="2150" y="19543"/>
                  <a:pt x="1554" y="18939"/>
                  <a:pt x="1127" y="18269"/>
                </a:cubicBezTo>
                <a:cubicBezTo>
                  <a:pt x="698" y="17599"/>
                  <a:pt x="441" y="16861"/>
                  <a:pt x="372" y="16113"/>
                </a:cubicBezTo>
                <a:cubicBezTo>
                  <a:pt x="305" y="15365"/>
                  <a:pt x="414" y="14607"/>
                  <a:pt x="704" y="13897"/>
                </a:cubicBezTo>
                <a:cubicBezTo>
                  <a:pt x="993" y="13185"/>
                  <a:pt x="1462" y="12525"/>
                  <a:pt x="2070" y="11960"/>
                </a:cubicBezTo>
                <a:cubicBezTo>
                  <a:pt x="2676" y="11394"/>
                  <a:pt x="3423" y="10926"/>
                  <a:pt x="4254" y="10592"/>
                </a:cubicBezTo>
                <a:cubicBezTo>
                  <a:pt x="5087" y="10256"/>
                  <a:pt x="5992" y="10060"/>
                  <a:pt x="6930" y="10003"/>
                </a:cubicBezTo>
                <a:lnTo>
                  <a:pt x="6915" y="10004"/>
                </a:lnTo>
                <a:cubicBezTo>
                  <a:pt x="8654" y="9968"/>
                  <a:pt x="10389" y="9699"/>
                  <a:pt x="12011" y="9195"/>
                </a:cubicBezTo>
                <a:cubicBezTo>
                  <a:pt x="13635" y="8696"/>
                  <a:pt x="15151" y="7973"/>
                  <a:pt x="16467" y="7066"/>
                </a:cubicBezTo>
                <a:cubicBezTo>
                  <a:pt x="17783" y="6160"/>
                  <a:pt x="18913" y="5080"/>
                  <a:pt x="19777" y="3878"/>
                </a:cubicBezTo>
                <a:cubicBezTo>
                  <a:pt x="20634" y="2675"/>
                  <a:pt x="21243" y="1359"/>
                  <a:pt x="21538" y="0"/>
                </a:cubicBezTo>
                <a:close/>
              </a:path>
            </a:pathLst>
          </a:custGeom>
          <a:solidFill>
            <a:schemeClr val="accent4"/>
          </a:solidFill>
          <a:ln w="12700">
            <a:noFill/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20" name="Group 7">
            <a:extLst>
              <a:ext uri="{FF2B5EF4-FFF2-40B4-BE49-F238E27FC236}">
                <a16:creationId xmlns:a16="http://schemas.microsoft.com/office/drawing/2014/main" id="{A2827284-1C3E-49D4-9DF7-54D2B25F9999}"/>
              </a:ext>
            </a:extLst>
          </p:cNvPr>
          <p:cNvGrpSpPr/>
          <p:nvPr/>
        </p:nvGrpSpPr>
        <p:grpSpPr>
          <a:xfrm>
            <a:off x="4298662" y="3842572"/>
            <a:ext cx="679049" cy="679051"/>
            <a:chOff x="5731549" y="5123434"/>
            <a:chExt cx="905399" cy="905402"/>
          </a:xfrm>
        </p:grpSpPr>
        <p:sp>
          <p:nvSpPr>
            <p:cNvPr id="28" name="Freeform: Shape 26">
              <a:extLst>
                <a:ext uri="{FF2B5EF4-FFF2-40B4-BE49-F238E27FC236}">
                  <a16:creationId xmlns:a16="http://schemas.microsoft.com/office/drawing/2014/main" id="{E4525CF7-AAD2-4C5C-9122-851ED550477D}"/>
                </a:ext>
              </a:extLst>
            </p:cNvPr>
            <p:cNvSpPr/>
            <p:nvPr/>
          </p:nvSpPr>
          <p:spPr>
            <a:xfrm>
              <a:off x="5731549" y="5123434"/>
              <a:ext cx="905399" cy="905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2" h="19023" extrusionOk="0">
                  <a:moveTo>
                    <a:pt x="14987" y="1735"/>
                  </a:moveTo>
                  <a:cubicBezTo>
                    <a:pt x="19282" y="4759"/>
                    <a:pt x="20311" y="10693"/>
                    <a:pt x="17287" y="14987"/>
                  </a:cubicBezTo>
                  <a:cubicBezTo>
                    <a:pt x="14262" y="19282"/>
                    <a:pt x="8329" y="20311"/>
                    <a:pt x="4035" y="17287"/>
                  </a:cubicBezTo>
                  <a:cubicBezTo>
                    <a:pt x="-260" y="14262"/>
                    <a:pt x="-1289" y="8330"/>
                    <a:pt x="1735" y="4035"/>
                  </a:cubicBezTo>
                  <a:cubicBezTo>
                    <a:pt x="4759" y="-259"/>
                    <a:pt x="10692" y="-1289"/>
                    <a:pt x="14987" y="1735"/>
                  </a:cubicBez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Freeform: Shape 27">
              <a:extLst>
                <a:ext uri="{FF2B5EF4-FFF2-40B4-BE49-F238E27FC236}">
                  <a16:creationId xmlns:a16="http://schemas.microsoft.com/office/drawing/2014/main" id="{007F0106-EA7E-49F0-83D3-E7DB8430E0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8176" y="5441807"/>
              <a:ext cx="384871" cy="302070"/>
            </a:xfrm>
            <a:custGeom>
              <a:avLst/>
              <a:gdLst>
                <a:gd name="T0" fmla="*/ 50 w 106"/>
                <a:gd name="T1" fmla="*/ 11 h 83"/>
                <a:gd name="T2" fmla="*/ 51 w 106"/>
                <a:gd name="T3" fmla="*/ 11 h 83"/>
                <a:gd name="T4" fmla="*/ 51 w 106"/>
                <a:gd name="T5" fmla="*/ 43 h 83"/>
                <a:gd name="T6" fmla="*/ 19 w 106"/>
                <a:gd name="T7" fmla="*/ 27 h 83"/>
                <a:gd name="T8" fmla="*/ 19 w 106"/>
                <a:gd name="T9" fmla="*/ 26 h 83"/>
                <a:gd name="T10" fmla="*/ 55 w 106"/>
                <a:gd name="T11" fmla="*/ 42 h 83"/>
                <a:gd name="T12" fmla="*/ 56 w 106"/>
                <a:gd name="T13" fmla="*/ 43 h 83"/>
                <a:gd name="T14" fmla="*/ 87 w 106"/>
                <a:gd name="T15" fmla="*/ 27 h 83"/>
                <a:gd name="T16" fmla="*/ 56 w 106"/>
                <a:gd name="T17" fmla="*/ 11 h 83"/>
                <a:gd name="T18" fmla="*/ 55 w 106"/>
                <a:gd name="T19" fmla="*/ 11 h 83"/>
                <a:gd name="T20" fmla="*/ 15 w 106"/>
                <a:gd name="T21" fmla="*/ 29 h 83"/>
                <a:gd name="T22" fmla="*/ 1 w 106"/>
                <a:gd name="T23" fmla="*/ 35 h 83"/>
                <a:gd name="T24" fmla="*/ 1 w 106"/>
                <a:gd name="T25" fmla="*/ 37 h 83"/>
                <a:gd name="T26" fmla="*/ 34 w 106"/>
                <a:gd name="T27" fmla="*/ 53 h 83"/>
                <a:gd name="T28" fmla="*/ 48 w 106"/>
                <a:gd name="T29" fmla="*/ 46 h 83"/>
                <a:gd name="T30" fmla="*/ 105 w 106"/>
                <a:gd name="T31" fmla="*/ 16 h 83"/>
                <a:gd name="T32" fmla="*/ 105 w 106"/>
                <a:gd name="T33" fmla="*/ 18 h 83"/>
                <a:gd name="T34" fmla="*/ 91 w 106"/>
                <a:gd name="T35" fmla="*/ 25 h 83"/>
                <a:gd name="T36" fmla="*/ 58 w 106"/>
                <a:gd name="T37" fmla="*/ 8 h 83"/>
                <a:gd name="T38" fmla="*/ 72 w 106"/>
                <a:gd name="T39" fmla="*/ 0 h 83"/>
                <a:gd name="T40" fmla="*/ 105 w 106"/>
                <a:gd name="T41" fmla="*/ 16 h 83"/>
                <a:gd name="T42" fmla="*/ 106 w 106"/>
                <a:gd name="T43" fmla="*/ 36 h 83"/>
                <a:gd name="T44" fmla="*/ 72 w 106"/>
                <a:gd name="T45" fmla="*/ 53 h 83"/>
                <a:gd name="T46" fmla="*/ 58 w 106"/>
                <a:gd name="T47" fmla="*/ 47 h 83"/>
                <a:gd name="T48" fmla="*/ 58 w 106"/>
                <a:gd name="T49" fmla="*/ 45 h 83"/>
                <a:gd name="T50" fmla="*/ 92 w 106"/>
                <a:gd name="T51" fmla="*/ 29 h 83"/>
                <a:gd name="T52" fmla="*/ 48 w 106"/>
                <a:gd name="T53" fmla="*/ 7 h 83"/>
                <a:gd name="T54" fmla="*/ 33 w 106"/>
                <a:gd name="T55" fmla="*/ 0 h 83"/>
                <a:gd name="T56" fmla="*/ 0 w 106"/>
                <a:gd name="T57" fmla="*/ 17 h 83"/>
                <a:gd name="T58" fmla="*/ 14 w 106"/>
                <a:gd name="T59" fmla="*/ 25 h 83"/>
                <a:gd name="T60" fmla="*/ 48 w 106"/>
                <a:gd name="T61" fmla="*/ 9 h 83"/>
                <a:gd name="T62" fmla="*/ 48 w 106"/>
                <a:gd name="T63" fmla="*/ 7 h 83"/>
                <a:gd name="T64" fmla="*/ 55 w 106"/>
                <a:gd name="T65" fmla="*/ 82 h 83"/>
                <a:gd name="T66" fmla="*/ 56 w 106"/>
                <a:gd name="T67" fmla="*/ 83 h 83"/>
                <a:gd name="T68" fmla="*/ 90 w 106"/>
                <a:gd name="T69" fmla="*/ 65 h 83"/>
                <a:gd name="T70" fmla="*/ 89 w 106"/>
                <a:gd name="T71" fmla="*/ 49 h 83"/>
                <a:gd name="T72" fmla="*/ 73 w 106"/>
                <a:gd name="T73" fmla="*/ 57 h 83"/>
                <a:gd name="T74" fmla="*/ 72 w 106"/>
                <a:gd name="T75" fmla="*/ 57 h 83"/>
                <a:gd name="T76" fmla="*/ 56 w 106"/>
                <a:gd name="T77" fmla="*/ 49 h 83"/>
                <a:gd name="T78" fmla="*/ 55 w 106"/>
                <a:gd name="T79" fmla="*/ 50 h 83"/>
                <a:gd name="T80" fmla="*/ 17 w 106"/>
                <a:gd name="T81" fmla="*/ 49 h 83"/>
                <a:gd name="T82" fmla="*/ 33 w 106"/>
                <a:gd name="T83" fmla="*/ 57 h 83"/>
                <a:gd name="T84" fmla="*/ 50 w 106"/>
                <a:gd name="T85" fmla="*/ 49 h 83"/>
                <a:gd name="T86" fmla="*/ 51 w 106"/>
                <a:gd name="T87" fmla="*/ 50 h 83"/>
                <a:gd name="T88" fmla="*/ 51 w 106"/>
                <a:gd name="T89" fmla="*/ 83 h 83"/>
                <a:gd name="T90" fmla="*/ 17 w 106"/>
                <a:gd name="T91" fmla="*/ 66 h 83"/>
                <a:gd name="T92" fmla="*/ 16 w 106"/>
                <a:gd name="T93" fmla="*/ 5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6" h="83">
                  <a:moveTo>
                    <a:pt x="19" y="26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1" y="43"/>
                    <a:pt x="51" y="43"/>
                  </a:cubicBezTo>
                  <a:cubicBezTo>
                    <a:pt x="51" y="43"/>
                    <a:pt x="50" y="43"/>
                    <a:pt x="50" y="43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6"/>
                    <a:pt x="19" y="26"/>
                    <a:pt x="19" y="26"/>
                  </a:cubicBezTo>
                  <a:close/>
                  <a:moveTo>
                    <a:pt x="55" y="11"/>
                  </a:moveTo>
                  <a:cubicBezTo>
                    <a:pt x="55" y="42"/>
                    <a:pt x="55" y="42"/>
                    <a:pt x="55" y="42"/>
                  </a:cubicBezTo>
                  <a:cubicBezTo>
                    <a:pt x="55" y="42"/>
                    <a:pt x="55" y="43"/>
                    <a:pt x="55" y="43"/>
                  </a:cubicBezTo>
                  <a:cubicBezTo>
                    <a:pt x="55" y="43"/>
                    <a:pt x="56" y="43"/>
                    <a:pt x="56" y="43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lose/>
                  <a:moveTo>
                    <a:pt x="48" y="45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4" y="29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6"/>
                    <a:pt x="0" y="36"/>
                    <a:pt x="0" y="36"/>
                  </a:cubicBezTo>
                  <a:cubicBezTo>
                    <a:pt x="0" y="37"/>
                    <a:pt x="1" y="37"/>
                    <a:pt x="1" y="37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4"/>
                    <a:pt x="34" y="54"/>
                    <a:pt x="34" y="53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47"/>
                    <a:pt x="48" y="46"/>
                    <a:pt x="48" y="46"/>
                  </a:cubicBezTo>
                  <a:cubicBezTo>
                    <a:pt x="48" y="45"/>
                    <a:pt x="48" y="45"/>
                    <a:pt x="48" y="45"/>
                  </a:cubicBezTo>
                  <a:close/>
                  <a:moveTo>
                    <a:pt x="105" y="16"/>
                  </a:moveTo>
                  <a:cubicBezTo>
                    <a:pt x="105" y="17"/>
                    <a:pt x="106" y="17"/>
                    <a:pt x="106" y="17"/>
                  </a:cubicBezTo>
                  <a:cubicBezTo>
                    <a:pt x="106" y="18"/>
                    <a:pt x="105" y="18"/>
                    <a:pt x="105" y="18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105" y="16"/>
                    <a:pt x="105" y="16"/>
                    <a:pt x="105" y="16"/>
                  </a:cubicBezTo>
                  <a:close/>
                  <a:moveTo>
                    <a:pt x="105" y="35"/>
                  </a:moveTo>
                  <a:cubicBezTo>
                    <a:pt x="105" y="36"/>
                    <a:pt x="106" y="36"/>
                    <a:pt x="106" y="36"/>
                  </a:cubicBezTo>
                  <a:cubicBezTo>
                    <a:pt x="106" y="37"/>
                    <a:pt x="105" y="37"/>
                    <a:pt x="105" y="37"/>
                  </a:cubicBezTo>
                  <a:cubicBezTo>
                    <a:pt x="72" y="53"/>
                    <a:pt x="72" y="53"/>
                    <a:pt x="72" y="53"/>
                  </a:cubicBezTo>
                  <a:cubicBezTo>
                    <a:pt x="72" y="54"/>
                    <a:pt x="72" y="54"/>
                    <a:pt x="72" y="53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8" y="47"/>
                    <a:pt x="58" y="46"/>
                    <a:pt x="58" y="46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1" y="29"/>
                    <a:pt x="91" y="29"/>
                    <a:pt x="92" y="29"/>
                  </a:cubicBezTo>
                  <a:cubicBezTo>
                    <a:pt x="105" y="35"/>
                    <a:pt x="105" y="35"/>
                    <a:pt x="105" y="35"/>
                  </a:cubicBezTo>
                  <a:close/>
                  <a:moveTo>
                    <a:pt x="48" y="7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8"/>
                    <a:pt x="1" y="18"/>
                    <a:pt x="1" y="18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7"/>
                    <a:pt x="48" y="7"/>
                    <a:pt x="48" y="7"/>
                  </a:cubicBezTo>
                  <a:close/>
                  <a:moveTo>
                    <a:pt x="55" y="50"/>
                  </a:moveTo>
                  <a:cubicBezTo>
                    <a:pt x="55" y="82"/>
                    <a:pt x="55" y="82"/>
                    <a:pt x="55" y="82"/>
                  </a:cubicBezTo>
                  <a:cubicBezTo>
                    <a:pt x="55" y="82"/>
                    <a:pt x="55" y="83"/>
                    <a:pt x="55" y="83"/>
                  </a:cubicBezTo>
                  <a:cubicBezTo>
                    <a:pt x="55" y="83"/>
                    <a:pt x="56" y="83"/>
                    <a:pt x="56" y="83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90" y="50"/>
                    <a:pt x="89" y="49"/>
                    <a:pt x="89" y="49"/>
                  </a:cubicBezTo>
                  <a:cubicBezTo>
                    <a:pt x="89" y="49"/>
                    <a:pt x="89" y="49"/>
                    <a:pt x="88" y="49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6" y="49"/>
                    <a:pt x="55" y="49"/>
                    <a:pt x="55" y="49"/>
                  </a:cubicBezTo>
                  <a:cubicBezTo>
                    <a:pt x="55" y="49"/>
                    <a:pt x="55" y="50"/>
                    <a:pt x="55" y="50"/>
                  </a:cubicBezTo>
                  <a:close/>
                  <a:moveTo>
                    <a:pt x="16" y="50"/>
                  </a:moveTo>
                  <a:cubicBezTo>
                    <a:pt x="16" y="50"/>
                    <a:pt x="17" y="49"/>
                    <a:pt x="17" y="49"/>
                  </a:cubicBezTo>
                  <a:cubicBezTo>
                    <a:pt x="17" y="49"/>
                    <a:pt x="17" y="49"/>
                    <a:pt x="18" y="49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0" y="49"/>
                    <a:pt x="51" y="49"/>
                    <a:pt x="51" y="49"/>
                  </a:cubicBezTo>
                  <a:cubicBezTo>
                    <a:pt x="51" y="49"/>
                    <a:pt x="51" y="50"/>
                    <a:pt x="51" y="50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1" y="82"/>
                    <a:pt x="51" y="83"/>
                    <a:pt x="51" y="83"/>
                  </a:cubicBezTo>
                  <a:cubicBezTo>
                    <a:pt x="51" y="83"/>
                    <a:pt x="50" y="83"/>
                    <a:pt x="50" y="83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66"/>
                    <a:pt x="16" y="66"/>
                    <a:pt x="16" y="65"/>
                  </a:cubicBezTo>
                  <a:lnTo>
                    <a:pt x="16" y="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21" name="Freeform: Shape 31">
            <a:extLst>
              <a:ext uri="{FF2B5EF4-FFF2-40B4-BE49-F238E27FC236}">
                <a16:creationId xmlns:a16="http://schemas.microsoft.com/office/drawing/2014/main" id="{641A7D0B-A7CB-42F1-874F-6BCC165383ED}"/>
              </a:ext>
            </a:extLst>
          </p:cNvPr>
          <p:cNvSpPr/>
          <p:nvPr/>
        </p:nvSpPr>
        <p:spPr>
          <a:xfrm>
            <a:off x="3672428" y="920151"/>
            <a:ext cx="1299297" cy="16121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8" h="21445" extrusionOk="0">
                <a:moveTo>
                  <a:pt x="0" y="21445"/>
                </a:moveTo>
                <a:cubicBezTo>
                  <a:pt x="383" y="20102"/>
                  <a:pt x="1027" y="18810"/>
                  <a:pt x="1930" y="17647"/>
                </a:cubicBezTo>
                <a:cubicBezTo>
                  <a:pt x="2825" y="16481"/>
                  <a:pt x="3956" y="15436"/>
                  <a:pt x="5272" y="14572"/>
                </a:cubicBezTo>
                <a:cubicBezTo>
                  <a:pt x="6589" y="13709"/>
                  <a:pt x="8076" y="13018"/>
                  <a:pt x="9665" y="12543"/>
                </a:cubicBezTo>
                <a:cubicBezTo>
                  <a:pt x="11255" y="12071"/>
                  <a:pt x="12939" y="11806"/>
                  <a:pt x="14633" y="11779"/>
                </a:cubicBezTo>
                <a:lnTo>
                  <a:pt x="14637" y="11778"/>
                </a:lnTo>
                <a:lnTo>
                  <a:pt x="14648" y="11778"/>
                </a:lnTo>
                <a:cubicBezTo>
                  <a:pt x="15129" y="11748"/>
                  <a:pt x="15623" y="11687"/>
                  <a:pt x="16097" y="11580"/>
                </a:cubicBezTo>
                <a:cubicBezTo>
                  <a:pt x="16571" y="11475"/>
                  <a:pt x="17033" y="11332"/>
                  <a:pt x="17472" y="11154"/>
                </a:cubicBezTo>
                <a:cubicBezTo>
                  <a:pt x="18351" y="10797"/>
                  <a:pt x="19139" y="10299"/>
                  <a:pt x="19778" y="9699"/>
                </a:cubicBezTo>
                <a:cubicBezTo>
                  <a:pt x="20418" y="9099"/>
                  <a:pt x="20901" y="8393"/>
                  <a:pt x="21196" y="7641"/>
                </a:cubicBezTo>
                <a:cubicBezTo>
                  <a:pt x="21489" y="6889"/>
                  <a:pt x="21600" y="6092"/>
                  <a:pt x="21504" y="5309"/>
                </a:cubicBezTo>
                <a:cubicBezTo>
                  <a:pt x="21411" y="4526"/>
                  <a:pt x="21120" y="3761"/>
                  <a:pt x="20657" y="3072"/>
                </a:cubicBezTo>
                <a:cubicBezTo>
                  <a:pt x="20194" y="2383"/>
                  <a:pt x="19561" y="1770"/>
                  <a:pt x="18806" y="1280"/>
                </a:cubicBezTo>
                <a:cubicBezTo>
                  <a:pt x="17294" y="299"/>
                  <a:pt x="15287" y="-155"/>
                  <a:pt x="13386" y="47"/>
                </a:cubicBezTo>
                <a:cubicBezTo>
                  <a:pt x="13863" y="16"/>
                  <a:pt x="14342" y="25"/>
                  <a:pt x="14815" y="70"/>
                </a:cubicBezTo>
                <a:cubicBezTo>
                  <a:pt x="15289" y="113"/>
                  <a:pt x="15756" y="193"/>
                  <a:pt x="16208" y="310"/>
                </a:cubicBezTo>
                <a:cubicBezTo>
                  <a:pt x="17112" y="542"/>
                  <a:pt x="17952" y="922"/>
                  <a:pt x="18668" y="1414"/>
                </a:cubicBezTo>
                <a:cubicBezTo>
                  <a:pt x="19388" y="1902"/>
                  <a:pt x="19983" y="2506"/>
                  <a:pt x="20411" y="3176"/>
                </a:cubicBezTo>
                <a:cubicBezTo>
                  <a:pt x="20840" y="3846"/>
                  <a:pt x="21097" y="4584"/>
                  <a:pt x="21166" y="5332"/>
                </a:cubicBezTo>
                <a:cubicBezTo>
                  <a:pt x="21233" y="6080"/>
                  <a:pt x="21123" y="6838"/>
                  <a:pt x="20834" y="7548"/>
                </a:cubicBezTo>
                <a:cubicBezTo>
                  <a:pt x="20545" y="8259"/>
                  <a:pt x="20076" y="8921"/>
                  <a:pt x="19468" y="9485"/>
                </a:cubicBezTo>
                <a:cubicBezTo>
                  <a:pt x="18862" y="10051"/>
                  <a:pt x="18115" y="10519"/>
                  <a:pt x="17284" y="10853"/>
                </a:cubicBezTo>
                <a:cubicBezTo>
                  <a:pt x="16450" y="11189"/>
                  <a:pt x="15546" y="11385"/>
                  <a:pt x="14608" y="11442"/>
                </a:cubicBezTo>
                <a:lnTo>
                  <a:pt x="14623" y="11441"/>
                </a:lnTo>
                <a:cubicBezTo>
                  <a:pt x="12884" y="11477"/>
                  <a:pt x="11149" y="11746"/>
                  <a:pt x="9527" y="12250"/>
                </a:cubicBezTo>
                <a:cubicBezTo>
                  <a:pt x="7903" y="12749"/>
                  <a:pt x="6387" y="13472"/>
                  <a:pt x="5071" y="14379"/>
                </a:cubicBezTo>
                <a:cubicBezTo>
                  <a:pt x="3755" y="15285"/>
                  <a:pt x="2626" y="16365"/>
                  <a:pt x="1761" y="17566"/>
                </a:cubicBezTo>
                <a:cubicBezTo>
                  <a:pt x="904" y="18770"/>
                  <a:pt x="295" y="20086"/>
                  <a:pt x="0" y="21445"/>
                </a:cubicBezTo>
                <a:close/>
              </a:path>
            </a:pathLst>
          </a:custGeom>
          <a:solidFill>
            <a:schemeClr val="accent2"/>
          </a:solidFill>
          <a:ln w="12700">
            <a:noFill/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22" name="Group 13">
            <a:extLst>
              <a:ext uri="{FF2B5EF4-FFF2-40B4-BE49-F238E27FC236}">
                <a16:creationId xmlns:a16="http://schemas.microsoft.com/office/drawing/2014/main" id="{41D44B13-EE27-4C51-A608-A1371E531179}"/>
              </a:ext>
            </a:extLst>
          </p:cNvPr>
          <p:cNvGrpSpPr/>
          <p:nvPr/>
        </p:nvGrpSpPr>
        <p:grpSpPr>
          <a:xfrm>
            <a:off x="4182692" y="920151"/>
            <a:ext cx="679061" cy="679043"/>
            <a:chOff x="5576923" y="1226873"/>
            <a:chExt cx="905415" cy="905391"/>
          </a:xfrm>
        </p:grpSpPr>
        <p:sp>
          <p:nvSpPr>
            <p:cNvPr id="26" name="Freeform: Shape 32">
              <a:extLst>
                <a:ext uri="{FF2B5EF4-FFF2-40B4-BE49-F238E27FC236}">
                  <a16:creationId xmlns:a16="http://schemas.microsoft.com/office/drawing/2014/main" id="{34157658-AA91-431D-8CB5-F41618AAF0CF}"/>
                </a:ext>
              </a:extLst>
            </p:cNvPr>
            <p:cNvSpPr/>
            <p:nvPr/>
          </p:nvSpPr>
          <p:spPr>
            <a:xfrm>
              <a:off x="5576923" y="1226873"/>
              <a:ext cx="905415" cy="905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3" h="19022" extrusionOk="0">
                  <a:moveTo>
                    <a:pt x="14987" y="1735"/>
                  </a:moveTo>
                  <a:cubicBezTo>
                    <a:pt x="19282" y="4760"/>
                    <a:pt x="20311" y="10693"/>
                    <a:pt x="17287" y="14987"/>
                  </a:cubicBezTo>
                  <a:cubicBezTo>
                    <a:pt x="14262" y="19282"/>
                    <a:pt x="8329" y="20311"/>
                    <a:pt x="4035" y="17287"/>
                  </a:cubicBezTo>
                  <a:cubicBezTo>
                    <a:pt x="-260" y="14263"/>
                    <a:pt x="-1289" y="8330"/>
                    <a:pt x="1735" y="4035"/>
                  </a:cubicBezTo>
                  <a:cubicBezTo>
                    <a:pt x="4759" y="-258"/>
                    <a:pt x="10693" y="-1289"/>
                    <a:pt x="14987" y="1735"/>
                  </a:cubicBez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Freeform: Shape 30">
              <a:extLst>
                <a:ext uri="{FF2B5EF4-FFF2-40B4-BE49-F238E27FC236}">
                  <a16:creationId xmlns:a16="http://schemas.microsoft.com/office/drawing/2014/main" id="{7EFFC194-3EC3-4193-961F-30E4CB7EC24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55474" y="1477880"/>
              <a:ext cx="331828" cy="365106"/>
            </a:xfrm>
            <a:custGeom>
              <a:avLst/>
              <a:gdLst>
                <a:gd name="T0" fmla="+- 0 10795 54"/>
                <a:gd name="T1" fmla="*/ T0 w 21483"/>
                <a:gd name="T2" fmla="*/ 10800 h 21600"/>
                <a:gd name="T3" fmla="+- 0 10795 54"/>
                <a:gd name="T4" fmla="*/ T3 w 21483"/>
                <a:gd name="T5" fmla="*/ 10800 h 21600"/>
                <a:gd name="T6" fmla="+- 0 10795 54"/>
                <a:gd name="T7" fmla="*/ T6 w 21483"/>
                <a:gd name="T8" fmla="*/ 10800 h 21600"/>
                <a:gd name="T9" fmla="+- 0 10795 54"/>
                <a:gd name="T10" fmla="*/ T9 w 2148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483" h="21600">
                  <a:moveTo>
                    <a:pt x="20490" y="581"/>
                  </a:moveTo>
                  <a:cubicBezTo>
                    <a:pt x="20984" y="1781"/>
                    <a:pt x="21295" y="3048"/>
                    <a:pt x="21421" y="4387"/>
                  </a:cubicBezTo>
                  <a:cubicBezTo>
                    <a:pt x="21545" y="5722"/>
                    <a:pt x="21482" y="7179"/>
                    <a:pt x="21220" y="8744"/>
                  </a:cubicBezTo>
                  <a:cubicBezTo>
                    <a:pt x="20549" y="13134"/>
                    <a:pt x="18385" y="16469"/>
                    <a:pt x="14732" y="18748"/>
                  </a:cubicBezTo>
                  <a:cubicBezTo>
                    <a:pt x="13010" y="19857"/>
                    <a:pt x="11265" y="20408"/>
                    <a:pt x="9505" y="20408"/>
                  </a:cubicBezTo>
                  <a:cubicBezTo>
                    <a:pt x="8354" y="20408"/>
                    <a:pt x="7208" y="20165"/>
                    <a:pt x="6064" y="19682"/>
                  </a:cubicBezTo>
                  <a:cubicBezTo>
                    <a:pt x="5893" y="19609"/>
                    <a:pt x="5725" y="19519"/>
                    <a:pt x="5556" y="19411"/>
                  </a:cubicBezTo>
                  <a:cubicBezTo>
                    <a:pt x="5388" y="19301"/>
                    <a:pt x="5221" y="19191"/>
                    <a:pt x="5058" y="19075"/>
                  </a:cubicBezTo>
                  <a:cubicBezTo>
                    <a:pt x="4840" y="18928"/>
                    <a:pt x="4625" y="18790"/>
                    <a:pt x="4414" y="18660"/>
                  </a:cubicBezTo>
                  <a:cubicBezTo>
                    <a:pt x="4199" y="18527"/>
                    <a:pt x="4017" y="18465"/>
                    <a:pt x="3857" y="18465"/>
                  </a:cubicBezTo>
                  <a:cubicBezTo>
                    <a:pt x="3785" y="18485"/>
                    <a:pt x="3698" y="18561"/>
                    <a:pt x="3598" y="18700"/>
                  </a:cubicBezTo>
                  <a:cubicBezTo>
                    <a:pt x="3497" y="18841"/>
                    <a:pt x="3392" y="18996"/>
                    <a:pt x="3287" y="19174"/>
                  </a:cubicBezTo>
                  <a:cubicBezTo>
                    <a:pt x="3184" y="19349"/>
                    <a:pt x="3085" y="19536"/>
                    <a:pt x="2989" y="19728"/>
                  </a:cubicBezTo>
                  <a:cubicBezTo>
                    <a:pt x="2898" y="19922"/>
                    <a:pt x="2821" y="20072"/>
                    <a:pt x="2760" y="20179"/>
                  </a:cubicBezTo>
                  <a:cubicBezTo>
                    <a:pt x="2655" y="20388"/>
                    <a:pt x="2557" y="20575"/>
                    <a:pt x="2463" y="20741"/>
                  </a:cubicBezTo>
                  <a:cubicBezTo>
                    <a:pt x="2372" y="20908"/>
                    <a:pt x="2285" y="21055"/>
                    <a:pt x="2213" y="21182"/>
                  </a:cubicBezTo>
                  <a:cubicBezTo>
                    <a:pt x="2025" y="21461"/>
                    <a:pt x="1787" y="21599"/>
                    <a:pt x="1494" y="21599"/>
                  </a:cubicBezTo>
                  <a:lnTo>
                    <a:pt x="1450" y="21599"/>
                  </a:lnTo>
                  <a:cubicBezTo>
                    <a:pt x="1235" y="21583"/>
                    <a:pt x="1050" y="21526"/>
                    <a:pt x="895" y="21433"/>
                  </a:cubicBezTo>
                  <a:cubicBezTo>
                    <a:pt x="743" y="21334"/>
                    <a:pt x="617" y="21224"/>
                    <a:pt x="521" y="21097"/>
                  </a:cubicBezTo>
                  <a:cubicBezTo>
                    <a:pt x="425" y="20975"/>
                    <a:pt x="348" y="20846"/>
                    <a:pt x="292" y="20716"/>
                  </a:cubicBezTo>
                  <a:cubicBezTo>
                    <a:pt x="236" y="20586"/>
                    <a:pt x="198" y="20484"/>
                    <a:pt x="184" y="20408"/>
                  </a:cubicBezTo>
                  <a:cubicBezTo>
                    <a:pt x="-17" y="20077"/>
                    <a:pt x="-54" y="19724"/>
                    <a:pt x="74" y="19355"/>
                  </a:cubicBezTo>
                  <a:cubicBezTo>
                    <a:pt x="222" y="18877"/>
                    <a:pt x="430" y="18479"/>
                    <a:pt x="699" y="18152"/>
                  </a:cubicBezTo>
                  <a:cubicBezTo>
                    <a:pt x="970" y="17827"/>
                    <a:pt x="1235" y="17536"/>
                    <a:pt x="1494" y="17276"/>
                  </a:cubicBezTo>
                  <a:cubicBezTo>
                    <a:pt x="1712" y="17068"/>
                    <a:pt x="1901" y="16873"/>
                    <a:pt x="2061" y="16692"/>
                  </a:cubicBezTo>
                  <a:cubicBezTo>
                    <a:pt x="2222" y="16511"/>
                    <a:pt x="2325" y="16319"/>
                    <a:pt x="2367" y="16113"/>
                  </a:cubicBezTo>
                  <a:cubicBezTo>
                    <a:pt x="2383" y="16057"/>
                    <a:pt x="2383" y="16003"/>
                    <a:pt x="2367" y="15949"/>
                  </a:cubicBezTo>
                  <a:cubicBezTo>
                    <a:pt x="2353" y="15899"/>
                    <a:pt x="2318" y="15783"/>
                    <a:pt x="2257" y="15611"/>
                  </a:cubicBezTo>
                  <a:cubicBezTo>
                    <a:pt x="2213" y="15503"/>
                    <a:pt x="2168" y="15379"/>
                    <a:pt x="2128" y="15241"/>
                  </a:cubicBezTo>
                  <a:cubicBezTo>
                    <a:pt x="2086" y="15100"/>
                    <a:pt x="2051" y="14941"/>
                    <a:pt x="2021" y="14761"/>
                  </a:cubicBezTo>
                  <a:cubicBezTo>
                    <a:pt x="1836" y="13321"/>
                    <a:pt x="1883" y="11988"/>
                    <a:pt x="2166" y="10774"/>
                  </a:cubicBezTo>
                  <a:cubicBezTo>
                    <a:pt x="2449" y="9557"/>
                    <a:pt x="2898" y="8464"/>
                    <a:pt x="3509" y="7493"/>
                  </a:cubicBezTo>
                  <a:cubicBezTo>
                    <a:pt x="4122" y="6527"/>
                    <a:pt x="4852" y="5689"/>
                    <a:pt x="5694" y="4986"/>
                  </a:cubicBezTo>
                  <a:cubicBezTo>
                    <a:pt x="6539" y="4283"/>
                    <a:pt x="7416" y="3741"/>
                    <a:pt x="8326" y="3351"/>
                  </a:cubicBezTo>
                  <a:cubicBezTo>
                    <a:pt x="8939" y="3091"/>
                    <a:pt x="9611" y="2939"/>
                    <a:pt x="10336" y="2894"/>
                  </a:cubicBezTo>
                  <a:cubicBezTo>
                    <a:pt x="11066" y="2848"/>
                    <a:pt x="11826" y="2817"/>
                    <a:pt x="12617" y="2798"/>
                  </a:cubicBezTo>
                  <a:cubicBezTo>
                    <a:pt x="13073" y="2798"/>
                    <a:pt x="13546" y="2789"/>
                    <a:pt x="14037" y="2772"/>
                  </a:cubicBezTo>
                  <a:cubicBezTo>
                    <a:pt x="14531" y="2752"/>
                    <a:pt x="15008" y="2704"/>
                    <a:pt x="15469" y="2623"/>
                  </a:cubicBezTo>
                  <a:cubicBezTo>
                    <a:pt x="15926" y="2541"/>
                    <a:pt x="16351" y="2414"/>
                    <a:pt x="16740" y="2239"/>
                  </a:cubicBezTo>
                  <a:cubicBezTo>
                    <a:pt x="17128" y="2064"/>
                    <a:pt x="17446" y="1815"/>
                    <a:pt x="17692" y="1499"/>
                  </a:cubicBezTo>
                  <a:cubicBezTo>
                    <a:pt x="17839" y="1321"/>
                    <a:pt x="17984" y="1135"/>
                    <a:pt x="18125" y="948"/>
                  </a:cubicBezTo>
                  <a:cubicBezTo>
                    <a:pt x="18261" y="756"/>
                    <a:pt x="18403" y="595"/>
                    <a:pt x="18548" y="460"/>
                  </a:cubicBezTo>
                  <a:cubicBezTo>
                    <a:pt x="18696" y="324"/>
                    <a:pt x="18855" y="214"/>
                    <a:pt x="19028" y="129"/>
                  </a:cubicBezTo>
                  <a:cubicBezTo>
                    <a:pt x="19206" y="42"/>
                    <a:pt x="19423" y="0"/>
                    <a:pt x="19688" y="0"/>
                  </a:cubicBezTo>
                  <a:cubicBezTo>
                    <a:pt x="19856" y="0"/>
                    <a:pt x="20015" y="50"/>
                    <a:pt x="20163" y="155"/>
                  </a:cubicBezTo>
                  <a:cubicBezTo>
                    <a:pt x="20308" y="261"/>
                    <a:pt x="20418" y="400"/>
                    <a:pt x="20490" y="581"/>
                  </a:cubicBezTo>
                  <a:moveTo>
                    <a:pt x="15350" y="9977"/>
                  </a:moveTo>
                  <a:cubicBezTo>
                    <a:pt x="15596" y="10017"/>
                    <a:pt x="15811" y="9927"/>
                    <a:pt x="15993" y="9712"/>
                  </a:cubicBezTo>
                  <a:cubicBezTo>
                    <a:pt x="16178" y="9503"/>
                    <a:pt x="16276" y="9249"/>
                    <a:pt x="16291" y="8953"/>
                  </a:cubicBezTo>
                  <a:cubicBezTo>
                    <a:pt x="16305" y="8636"/>
                    <a:pt x="16230" y="8374"/>
                    <a:pt x="16064" y="8159"/>
                  </a:cubicBezTo>
                  <a:cubicBezTo>
                    <a:pt x="15893" y="7947"/>
                    <a:pt x="15680" y="7832"/>
                    <a:pt x="15418" y="7815"/>
                  </a:cubicBezTo>
                  <a:cubicBezTo>
                    <a:pt x="14321" y="7761"/>
                    <a:pt x="13284" y="7834"/>
                    <a:pt x="12315" y="8038"/>
                  </a:cubicBezTo>
                  <a:cubicBezTo>
                    <a:pt x="11344" y="8241"/>
                    <a:pt x="10425" y="8571"/>
                    <a:pt x="9550" y="9032"/>
                  </a:cubicBezTo>
                  <a:cubicBezTo>
                    <a:pt x="8673" y="9492"/>
                    <a:pt x="7842" y="10090"/>
                    <a:pt x="7046" y="10830"/>
                  </a:cubicBezTo>
                  <a:cubicBezTo>
                    <a:pt x="6249" y="11567"/>
                    <a:pt x="5479" y="12465"/>
                    <a:pt x="4732" y="13518"/>
                  </a:cubicBezTo>
                  <a:cubicBezTo>
                    <a:pt x="4562" y="13764"/>
                    <a:pt x="4482" y="14032"/>
                    <a:pt x="4496" y="14323"/>
                  </a:cubicBezTo>
                  <a:cubicBezTo>
                    <a:pt x="4510" y="14617"/>
                    <a:pt x="4620" y="14862"/>
                    <a:pt x="4821" y="15063"/>
                  </a:cubicBezTo>
                  <a:cubicBezTo>
                    <a:pt x="4971" y="15221"/>
                    <a:pt x="5163" y="15311"/>
                    <a:pt x="5392" y="15317"/>
                  </a:cubicBezTo>
                  <a:cubicBezTo>
                    <a:pt x="5668" y="15317"/>
                    <a:pt x="5900" y="15195"/>
                    <a:pt x="6087" y="14953"/>
                  </a:cubicBezTo>
                  <a:cubicBezTo>
                    <a:pt x="6759" y="14035"/>
                    <a:pt x="7435" y="13244"/>
                    <a:pt x="8116" y="12586"/>
                  </a:cubicBezTo>
                  <a:cubicBezTo>
                    <a:pt x="8794" y="11929"/>
                    <a:pt x="9510" y="11401"/>
                    <a:pt x="10259" y="11005"/>
                  </a:cubicBezTo>
                  <a:cubicBezTo>
                    <a:pt x="11010" y="10610"/>
                    <a:pt x="11801" y="10330"/>
                    <a:pt x="12636" y="10167"/>
                  </a:cubicBezTo>
                  <a:cubicBezTo>
                    <a:pt x="13467" y="10003"/>
                    <a:pt x="14372" y="9938"/>
                    <a:pt x="15350" y="997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3" name="Group 1">
            <a:extLst>
              <a:ext uri="{FF2B5EF4-FFF2-40B4-BE49-F238E27FC236}">
                <a16:creationId xmlns:a16="http://schemas.microsoft.com/office/drawing/2014/main" id="{A8353CA5-DED0-4818-B02D-52D38B9989B2}"/>
              </a:ext>
            </a:extLst>
          </p:cNvPr>
          <p:cNvGrpSpPr/>
          <p:nvPr/>
        </p:nvGrpSpPr>
        <p:grpSpPr>
          <a:xfrm>
            <a:off x="3935506" y="2076196"/>
            <a:ext cx="1293719" cy="1293735"/>
            <a:chOff x="5247342" y="2768267"/>
            <a:chExt cx="1724958" cy="1724980"/>
          </a:xfrm>
        </p:grpSpPr>
        <p:sp>
          <p:nvSpPr>
            <p:cNvPr id="24" name="Freeform: Shape 34">
              <a:extLst>
                <a:ext uri="{FF2B5EF4-FFF2-40B4-BE49-F238E27FC236}">
                  <a16:creationId xmlns:a16="http://schemas.microsoft.com/office/drawing/2014/main" id="{67DC64C4-0F42-4A1F-B273-74B65CE82886}"/>
                </a:ext>
              </a:extLst>
            </p:cNvPr>
            <p:cNvSpPr/>
            <p:nvPr/>
          </p:nvSpPr>
          <p:spPr>
            <a:xfrm>
              <a:off x="5247342" y="2768267"/>
              <a:ext cx="1724958" cy="1724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0" h="20660" extrusionOk="0">
                  <a:moveTo>
                    <a:pt x="43" y="9402"/>
                  </a:moveTo>
                  <a:cubicBezTo>
                    <a:pt x="-470" y="15083"/>
                    <a:pt x="3720" y="20105"/>
                    <a:pt x="9402" y="20618"/>
                  </a:cubicBezTo>
                  <a:cubicBezTo>
                    <a:pt x="15083" y="21130"/>
                    <a:pt x="20105" y="16940"/>
                    <a:pt x="20617" y="11258"/>
                  </a:cubicBezTo>
                  <a:cubicBezTo>
                    <a:pt x="21130" y="5576"/>
                    <a:pt x="16939" y="555"/>
                    <a:pt x="11258" y="42"/>
                  </a:cubicBezTo>
                  <a:cubicBezTo>
                    <a:pt x="5576" y="-470"/>
                    <a:pt x="555" y="3720"/>
                    <a:pt x="43" y="9402"/>
                  </a:cubicBezTo>
                  <a:close/>
                </a:path>
              </a:pathLst>
            </a:custGeom>
            <a:solidFill>
              <a:schemeClr val="tx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Freeform: Shape 35">
              <a:extLst>
                <a:ext uri="{FF2B5EF4-FFF2-40B4-BE49-F238E27FC236}">
                  <a16:creationId xmlns:a16="http://schemas.microsoft.com/office/drawing/2014/main" id="{8259BA19-8209-4F61-A76A-79596FFFB06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637970" y="3157664"/>
              <a:ext cx="927959" cy="914543"/>
            </a:xfrm>
            <a:custGeom>
              <a:avLst/>
              <a:gdLst>
                <a:gd name="T0" fmla="*/ 194 w 998"/>
                <a:gd name="T1" fmla="*/ 196 h 1124"/>
                <a:gd name="T2" fmla="*/ 16 w 998"/>
                <a:gd name="T3" fmla="*/ 329 h 1124"/>
                <a:gd name="T4" fmla="*/ 30 w 998"/>
                <a:gd name="T5" fmla="*/ 558 h 1124"/>
                <a:gd name="T6" fmla="*/ 517 w 998"/>
                <a:gd name="T7" fmla="*/ 646 h 1124"/>
                <a:gd name="T8" fmla="*/ 625 w 998"/>
                <a:gd name="T9" fmla="*/ 919 h 1124"/>
                <a:gd name="T10" fmla="*/ 153 w 998"/>
                <a:gd name="T11" fmla="*/ 915 h 1124"/>
                <a:gd name="T12" fmla="*/ 156 w 998"/>
                <a:gd name="T13" fmla="*/ 1124 h 1124"/>
                <a:gd name="T14" fmla="*/ 663 w 998"/>
                <a:gd name="T15" fmla="*/ 965 h 1124"/>
                <a:gd name="T16" fmla="*/ 863 w 998"/>
                <a:gd name="T17" fmla="*/ 842 h 1124"/>
                <a:gd name="T18" fmla="*/ 709 w 998"/>
                <a:gd name="T19" fmla="*/ 619 h 1124"/>
                <a:gd name="T20" fmla="*/ 883 w 998"/>
                <a:gd name="T21" fmla="*/ 205 h 1124"/>
                <a:gd name="T22" fmla="*/ 950 w 998"/>
                <a:gd name="T23" fmla="*/ 69 h 1124"/>
                <a:gd name="T24" fmla="*/ 635 w 998"/>
                <a:gd name="T25" fmla="*/ 970 h 1124"/>
                <a:gd name="T26" fmla="*/ 848 w 998"/>
                <a:gd name="T27" fmla="*/ 910 h 1124"/>
                <a:gd name="T28" fmla="*/ 637 w 998"/>
                <a:gd name="T29" fmla="*/ 930 h 1124"/>
                <a:gd name="T30" fmla="*/ 503 w 998"/>
                <a:gd name="T31" fmla="*/ 666 h 1124"/>
                <a:gd name="T32" fmla="*/ 860 w 998"/>
                <a:gd name="T33" fmla="*/ 137 h 1124"/>
                <a:gd name="T34" fmla="*/ 198 w 998"/>
                <a:gd name="T35" fmla="*/ 554 h 1124"/>
                <a:gd name="T36" fmla="*/ 326 w 998"/>
                <a:gd name="T37" fmla="*/ 232 h 1124"/>
                <a:gd name="T38" fmla="*/ 518 w 998"/>
                <a:gd name="T39" fmla="*/ 179 h 1124"/>
                <a:gd name="T40" fmla="*/ 728 w 998"/>
                <a:gd name="T41" fmla="*/ 200 h 1124"/>
                <a:gd name="T42" fmla="*/ 160 w 998"/>
                <a:gd name="T43" fmla="*/ 450 h 1124"/>
                <a:gd name="T44" fmla="*/ 310 w 998"/>
                <a:gd name="T45" fmla="*/ 335 h 1124"/>
                <a:gd name="T46" fmla="*/ 370 w 998"/>
                <a:gd name="T47" fmla="*/ 335 h 1124"/>
                <a:gd name="T48" fmla="*/ 476 w 998"/>
                <a:gd name="T49" fmla="*/ 470 h 1124"/>
                <a:gd name="T50" fmla="*/ 636 w 998"/>
                <a:gd name="T51" fmla="*/ 481 h 1124"/>
                <a:gd name="T52" fmla="*/ 542 w 998"/>
                <a:gd name="T53" fmla="*/ 336 h 1124"/>
                <a:gd name="T54" fmla="*/ 475 w 998"/>
                <a:gd name="T55" fmla="*/ 588 h 1124"/>
                <a:gd name="T56" fmla="*/ 547 w 998"/>
                <a:gd name="T57" fmla="*/ 596 h 1124"/>
                <a:gd name="T58" fmla="*/ 661 w 998"/>
                <a:gd name="T59" fmla="*/ 489 h 1124"/>
                <a:gd name="T60" fmla="*/ 688 w 998"/>
                <a:gd name="T61" fmla="*/ 491 h 1124"/>
                <a:gd name="T62" fmla="*/ 751 w 998"/>
                <a:gd name="T63" fmla="*/ 328 h 1124"/>
                <a:gd name="T64" fmla="*/ 732 w 998"/>
                <a:gd name="T65" fmla="*/ 328 h 1124"/>
                <a:gd name="T66" fmla="*/ 631 w 998"/>
                <a:gd name="T67" fmla="*/ 326 h 1124"/>
                <a:gd name="T68" fmla="*/ 569 w 998"/>
                <a:gd name="T69" fmla="*/ 219 h 1124"/>
                <a:gd name="T70" fmla="*/ 478 w 998"/>
                <a:gd name="T71" fmla="*/ 226 h 1124"/>
                <a:gd name="T72" fmla="*/ 314 w 998"/>
                <a:gd name="T73" fmla="*/ 325 h 1124"/>
                <a:gd name="T74" fmla="*/ 262 w 998"/>
                <a:gd name="T75" fmla="*/ 243 h 1124"/>
                <a:gd name="T76" fmla="*/ 145 w 998"/>
                <a:gd name="T77" fmla="*/ 212 h 1124"/>
                <a:gd name="T78" fmla="*/ 85 w 998"/>
                <a:gd name="T79" fmla="*/ 333 h 1124"/>
                <a:gd name="T80" fmla="*/ 103 w 998"/>
                <a:gd name="T81" fmla="*/ 452 h 1124"/>
                <a:gd name="T82" fmla="*/ 160 w 998"/>
                <a:gd name="T83" fmla="*/ 456 h 1124"/>
                <a:gd name="T84" fmla="*/ 297 w 998"/>
                <a:gd name="T85" fmla="*/ 566 h 1124"/>
                <a:gd name="T86" fmla="*/ 398 w 998"/>
                <a:gd name="T87" fmla="*/ 472 h 1124"/>
                <a:gd name="T88" fmla="*/ 499 w 998"/>
                <a:gd name="T89" fmla="*/ 599 h 1124"/>
                <a:gd name="T90" fmla="*/ 649 w 998"/>
                <a:gd name="T91" fmla="*/ 615 h 1124"/>
                <a:gd name="T92" fmla="*/ 727 w 998"/>
                <a:gd name="T93" fmla="*/ 487 h 1124"/>
                <a:gd name="T94" fmla="*/ 635 w 998"/>
                <a:gd name="T95" fmla="*/ 208 h 1124"/>
                <a:gd name="T96" fmla="*/ 479 w 998"/>
                <a:gd name="T97" fmla="*/ 220 h 1124"/>
                <a:gd name="T98" fmla="*/ 210 w 998"/>
                <a:gd name="T99" fmla="*/ 208 h 1124"/>
                <a:gd name="T100" fmla="*/ 65 w 998"/>
                <a:gd name="T101" fmla="*/ 222 h 1124"/>
                <a:gd name="T102" fmla="*/ 50 w 998"/>
                <a:gd name="T103" fmla="*/ 333 h 1124"/>
                <a:gd name="T104" fmla="*/ 49 w 998"/>
                <a:gd name="T105" fmla="*/ 560 h 1124"/>
                <a:gd name="T106" fmla="*/ 148 w 998"/>
                <a:gd name="T107" fmla="*/ 555 h 1124"/>
                <a:gd name="T108" fmla="*/ 200 w 998"/>
                <a:gd name="T109" fmla="*/ 561 h 1124"/>
                <a:gd name="T110" fmla="*/ 321 w 998"/>
                <a:gd name="T111" fmla="*/ 576 h 1124"/>
                <a:gd name="T112" fmla="*/ 375 w 998"/>
                <a:gd name="T113" fmla="*/ 582 h 1124"/>
                <a:gd name="T114" fmla="*/ 670 w 998"/>
                <a:gd name="T115" fmla="*/ 618 h 1124"/>
                <a:gd name="T116" fmla="*/ 793 w 998"/>
                <a:gd name="T117" fmla="*/ 335 h 1124"/>
                <a:gd name="T118" fmla="*/ 850 w 998"/>
                <a:gd name="T119" fmla="*/ 198 h 1124"/>
                <a:gd name="T120" fmla="*/ 875 w 998"/>
                <a:gd name="T121" fmla="*/ 78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98" h="1124">
                  <a:moveTo>
                    <a:pt x="988" y="15"/>
                  </a:moveTo>
                  <a:cubicBezTo>
                    <a:pt x="979" y="0"/>
                    <a:pt x="962" y="9"/>
                    <a:pt x="956" y="12"/>
                  </a:cubicBezTo>
                  <a:cubicBezTo>
                    <a:pt x="950" y="16"/>
                    <a:pt x="893" y="52"/>
                    <a:pt x="893" y="52"/>
                  </a:cubicBezTo>
                  <a:cubicBezTo>
                    <a:pt x="893" y="52"/>
                    <a:pt x="889" y="51"/>
                    <a:pt x="888" y="53"/>
                  </a:cubicBezTo>
                  <a:cubicBezTo>
                    <a:pt x="887" y="55"/>
                    <a:pt x="889" y="56"/>
                    <a:pt x="889" y="56"/>
                  </a:cubicBezTo>
                  <a:cubicBezTo>
                    <a:pt x="891" y="57"/>
                    <a:pt x="891" y="57"/>
                    <a:pt x="891" y="57"/>
                  </a:cubicBezTo>
                  <a:cubicBezTo>
                    <a:pt x="886" y="60"/>
                    <a:pt x="881" y="64"/>
                    <a:pt x="877" y="67"/>
                  </a:cubicBezTo>
                  <a:cubicBezTo>
                    <a:pt x="874" y="68"/>
                    <a:pt x="872" y="69"/>
                    <a:pt x="871" y="71"/>
                  </a:cubicBezTo>
                  <a:cubicBezTo>
                    <a:pt x="870" y="71"/>
                    <a:pt x="870" y="72"/>
                    <a:pt x="869" y="72"/>
                  </a:cubicBezTo>
                  <a:cubicBezTo>
                    <a:pt x="869" y="72"/>
                    <a:pt x="869" y="72"/>
                    <a:pt x="868" y="73"/>
                  </a:cubicBezTo>
                  <a:cubicBezTo>
                    <a:pt x="868" y="73"/>
                    <a:pt x="868" y="73"/>
                    <a:pt x="868" y="74"/>
                  </a:cubicBezTo>
                  <a:cubicBezTo>
                    <a:pt x="867" y="74"/>
                    <a:pt x="867" y="74"/>
                    <a:pt x="867" y="74"/>
                  </a:cubicBezTo>
                  <a:cubicBezTo>
                    <a:pt x="867" y="74"/>
                    <a:pt x="867" y="74"/>
                    <a:pt x="867" y="75"/>
                  </a:cubicBezTo>
                  <a:cubicBezTo>
                    <a:pt x="866" y="78"/>
                    <a:pt x="860" y="88"/>
                    <a:pt x="852" y="104"/>
                  </a:cubicBezTo>
                  <a:cubicBezTo>
                    <a:pt x="848" y="114"/>
                    <a:pt x="842" y="125"/>
                    <a:pt x="835" y="139"/>
                  </a:cubicBezTo>
                  <a:cubicBezTo>
                    <a:pt x="813" y="141"/>
                    <a:pt x="813" y="141"/>
                    <a:pt x="813" y="141"/>
                  </a:cubicBezTo>
                  <a:cubicBezTo>
                    <a:pt x="813" y="139"/>
                    <a:pt x="813" y="139"/>
                    <a:pt x="813" y="139"/>
                  </a:cubicBezTo>
                  <a:cubicBezTo>
                    <a:pt x="194" y="196"/>
                    <a:pt x="194" y="196"/>
                    <a:pt x="194" y="196"/>
                  </a:cubicBezTo>
                  <a:cubicBezTo>
                    <a:pt x="194" y="197"/>
                    <a:pt x="194" y="197"/>
                    <a:pt x="194" y="197"/>
                  </a:cubicBezTo>
                  <a:cubicBezTo>
                    <a:pt x="52" y="210"/>
                    <a:pt x="52" y="210"/>
                    <a:pt x="52" y="210"/>
                  </a:cubicBezTo>
                  <a:cubicBezTo>
                    <a:pt x="52" y="210"/>
                    <a:pt x="52" y="210"/>
                    <a:pt x="52" y="210"/>
                  </a:cubicBezTo>
                  <a:cubicBezTo>
                    <a:pt x="52" y="208"/>
                    <a:pt x="48" y="208"/>
                    <a:pt x="46" y="208"/>
                  </a:cubicBezTo>
                  <a:cubicBezTo>
                    <a:pt x="43" y="208"/>
                    <a:pt x="43" y="206"/>
                    <a:pt x="41" y="205"/>
                  </a:cubicBezTo>
                  <a:cubicBezTo>
                    <a:pt x="39" y="205"/>
                    <a:pt x="29" y="206"/>
                    <a:pt x="27" y="207"/>
                  </a:cubicBezTo>
                  <a:cubicBezTo>
                    <a:pt x="25" y="207"/>
                    <a:pt x="18" y="207"/>
                    <a:pt x="15" y="207"/>
                  </a:cubicBezTo>
                  <a:cubicBezTo>
                    <a:pt x="11" y="208"/>
                    <a:pt x="8" y="211"/>
                    <a:pt x="8" y="215"/>
                  </a:cubicBezTo>
                  <a:cubicBezTo>
                    <a:pt x="7" y="219"/>
                    <a:pt x="12" y="251"/>
                    <a:pt x="12" y="252"/>
                  </a:cubicBezTo>
                  <a:cubicBezTo>
                    <a:pt x="13" y="252"/>
                    <a:pt x="16" y="252"/>
                    <a:pt x="20" y="252"/>
                  </a:cubicBezTo>
                  <a:cubicBezTo>
                    <a:pt x="20" y="253"/>
                    <a:pt x="20" y="254"/>
                    <a:pt x="20" y="255"/>
                  </a:cubicBezTo>
                  <a:cubicBezTo>
                    <a:pt x="17" y="255"/>
                    <a:pt x="17" y="255"/>
                    <a:pt x="17" y="255"/>
                  </a:cubicBezTo>
                  <a:cubicBezTo>
                    <a:pt x="15" y="255"/>
                    <a:pt x="14" y="257"/>
                    <a:pt x="14" y="259"/>
                  </a:cubicBezTo>
                  <a:cubicBezTo>
                    <a:pt x="14" y="261"/>
                    <a:pt x="16" y="262"/>
                    <a:pt x="17" y="262"/>
                  </a:cubicBezTo>
                  <a:cubicBezTo>
                    <a:pt x="20" y="262"/>
                    <a:pt x="20" y="262"/>
                    <a:pt x="20" y="262"/>
                  </a:cubicBezTo>
                  <a:cubicBezTo>
                    <a:pt x="21" y="278"/>
                    <a:pt x="21" y="300"/>
                    <a:pt x="22" y="326"/>
                  </a:cubicBezTo>
                  <a:cubicBezTo>
                    <a:pt x="19" y="326"/>
                    <a:pt x="19" y="326"/>
                    <a:pt x="19" y="326"/>
                  </a:cubicBezTo>
                  <a:cubicBezTo>
                    <a:pt x="17" y="326"/>
                    <a:pt x="16" y="328"/>
                    <a:pt x="16" y="329"/>
                  </a:cubicBezTo>
                  <a:cubicBezTo>
                    <a:pt x="16" y="331"/>
                    <a:pt x="17" y="333"/>
                    <a:pt x="19" y="333"/>
                  </a:cubicBezTo>
                  <a:cubicBezTo>
                    <a:pt x="22" y="333"/>
                    <a:pt x="22" y="333"/>
                    <a:pt x="22" y="333"/>
                  </a:cubicBezTo>
                  <a:cubicBezTo>
                    <a:pt x="23" y="353"/>
                    <a:pt x="23" y="374"/>
                    <a:pt x="24" y="396"/>
                  </a:cubicBezTo>
                  <a:cubicBezTo>
                    <a:pt x="24" y="411"/>
                    <a:pt x="25" y="426"/>
                    <a:pt x="25" y="441"/>
                  </a:cubicBezTo>
                  <a:cubicBezTo>
                    <a:pt x="22" y="441"/>
                    <a:pt x="22" y="441"/>
                    <a:pt x="22" y="441"/>
                  </a:cubicBezTo>
                  <a:cubicBezTo>
                    <a:pt x="20" y="440"/>
                    <a:pt x="18" y="442"/>
                    <a:pt x="18" y="444"/>
                  </a:cubicBezTo>
                  <a:cubicBezTo>
                    <a:pt x="18" y="445"/>
                    <a:pt x="19" y="447"/>
                    <a:pt x="21" y="447"/>
                  </a:cubicBezTo>
                  <a:cubicBezTo>
                    <a:pt x="25" y="447"/>
                    <a:pt x="25" y="447"/>
                    <a:pt x="25" y="447"/>
                  </a:cubicBezTo>
                  <a:cubicBezTo>
                    <a:pt x="26" y="469"/>
                    <a:pt x="27" y="489"/>
                    <a:pt x="27" y="507"/>
                  </a:cubicBezTo>
                  <a:cubicBezTo>
                    <a:pt x="28" y="517"/>
                    <a:pt x="28" y="526"/>
                    <a:pt x="28" y="534"/>
                  </a:cubicBezTo>
                  <a:cubicBezTo>
                    <a:pt x="26" y="534"/>
                    <a:pt x="26" y="534"/>
                    <a:pt x="26" y="534"/>
                  </a:cubicBezTo>
                  <a:cubicBezTo>
                    <a:pt x="24" y="534"/>
                    <a:pt x="23" y="535"/>
                    <a:pt x="22" y="537"/>
                  </a:cubicBezTo>
                  <a:cubicBezTo>
                    <a:pt x="22" y="538"/>
                    <a:pt x="23" y="540"/>
                    <a:pt x="25" y="540"/>
                  </a:cubicBezTo>
                  <a:cubicBezTo>
                    <a:pt x="29" y="541"/>
                    <a:pt x="29" y="541"/>
                    <a:pt x="29" y="541"/>
                  </a:cubicBezTo>
                  <a:cubicBezTo>
                    <a:pt x="29" y="542"/>
                    <a:pt x="29" y="543"/>
                    <a:pt x="29" y="544"/>
                  </a:cubicBezTo>
                  <a:cubicBezTo>
                    <a:pt x="29" y="548"/>
                    <a:pt x="29" y="552"/>
                    <a:pt x="30" y="554"/>
                  </a:cubicBezTo>
                  <a:cubicBezTo>
                    <a:pt x="30" y="555"/>
                    <a:pt x="30" y="556"/>
                    <a:pt x="30" y="557"/>
                  </a:cubicBezTo>
                  <a:cubicBezTo>
                    <a:pt x="30" y="558"/>
                    <a:pt x="30" y="558"/>
                    <a:pt x="30" y="558"/>
                  </a:cubicBezTo>
                  <a:cubicBezTo>
                    <a:pt x="30" y="558"/>
                    <a:pt x="30" y="559"/>
                    <a:pt x="30" y="559"/>
                  </a:cubicBezTo>
                  <a:cubicBezTo>
                    <a:pt x="30" y="559"/>
                    <a:pt x="30" y="559"/>
                    <a:pt x="31" y="559"/>
                  </a:cubicBezTo>
                  <a:cubicBezTo>
                    <a:pt x="31" y="560"/>
                    <a:pt x="31" y="560"/>
                    <a:pt x="31" y="560"/>
                  </a:cubicBezTo>
                  <a:cubicBezTo>
                    <a:pt x="31" y="560"/>
                    <a:pt x="32" y="560"/>
                    <a:pt x="32" y="560"/>
                  </a:cubicBezTo>
                  <a:cubicBezTo>
                    <a:pt x="32" y="560"/>
                    <a:pt x="33" y="560"/>
                    <a:pt x="34" y="560"/>
                  </a:cubicBezTo>
                  <a:cubicBezTo>
                    <a:pt x="39" y="561"/>
                    <a:pt x="49" y="563"/>
                    <a:pt x="63" y="565"/>
                  </a:cubicBezTo>
                  <a:cubicBezTo>
                    <a:pt x="147" y="577"/>
                    <a:pt x="371" y="605"/>
                    <a:pt x="441" y="614"/>
                  </a:cubicBezTo>
                  <a:cubicBezTo>
                    <a:pt x="442" y="614"/>
                    <a:pt x="442" y="614"/>
                    <a:pt x="442" y="614"/>
                  </a:cubicBezTo>
                  <a:cubicBezTo>
                    <a:pt x="442" y="614"/>
                    <a:pt x="442" y="614"/>
                    <a:pt x="442" y="614"/>
                  </a:cubicBezTo>
                  <a:cubicBezTo>
                    <a:pt x="447" y="615"/>
                    <a:pt x="451" y="616"/>
                    <a:pt x="454" y="616"/>
                  </a:cubicBezTo>
                  <a:cubicBezTo>
                    <a:pt x="456" y="618"/>
                    <a:pt x="457" y="619"/>
                    <a:pt x="457" y="619"/>
                  </a:cubicBezTo>
                  <a:cubicBezTo>
                    <a:pt x="337" y="611"/>
                    <a:pt x="337" y="611"/>
                    <a:pt x="337" y="611"/>
                  </a:cubicBezTo>
                  <a:cubicBezTo>
                    <a:pt x="335" y="611"/>
                    <a:pt x="333" y="612"/>
                    <a:pt x="332" y="615"/>
                  </a:cubicBezTo>
                  <a:cubicBezTo>
                    <a:pt x="332" y="617"/>
                    <a:pt x="334" y="619"/>
                    <a:pt x="336" y="619"/>
                  </a:cubicBezTo>
                  <a:cubicBezTo>
                    <a:pt x="502" y="630"/>
                    <a:pt x="502" y="630"/>
                    <a:pt x="502" y="630"/>
                  </a:cubicBezTo>
                  <a:cubicBezTo>
                    <a:pt x="504" y="634"/>
                    <a:pt x="501" y="641"/>
                    <a:pt x="503" y="643"/>
                  </a:cubicBezTo>
                  <a:cubicBezTo>
                    <a:pt x="503" y="644"/>
                    <a:pt x="510" y="645"/>
                    <a:pt x="520" y="646"/>
                  </a:cubicBezTo>
                  <a:cubicBezTo>
                    <a:pt x="519" y="646"/>
                    <a:pt x="518" y="646"/>
                    <a:pt x="517" y="646"/>
                  </a:cubicBezTo>
                  <a:cubicBezTo>
                    <a:pt x="516" y="646"/>
                    <a:pt x="516" y="646"/>
                    <a:pt x="515" y="646"/>
                  </a:cubicBezTo>
                  <a:cubicBezTo>
                    <a:pt x="510" y="646"/>
                    <a:pt x="507" y="646"/>
                    <a:pt x="503" y="648"/>
                  </a:cubicBezTo>
                  <a:cubicBezTo>
                    <a:pt x="500" y="649"/>
                    <a:pt x="498" y="650"/>
                    <a:pt x="496" y="651"/>
                  </a:cubicBezTo>
                  <a:cubicBezTo>
                    <a:pt x="493" y="654"/>
                    <a:pt x="491" y="657"/>
                    <a:pt x="489" y="660"/>
                  </a:cubicBezTo>
                  <a:cubicBezTo>
                    <a:pt x="488" y="663"/>
                    <a:pt x="487" y="667"/>
                    <a:pt x="487" y="670"/>
                  </a:cubicBezTo>
                  <a:cubicBezTo>
                    <a:pt x="487" y="674"/>
                    <a:pt x="488" y="679"/>
                    <a:pt x="490" y="683"/>
                  </a:cubicBezTo>
                  <a:cubicBezTo>
                    <a:pt x="492" y="687"/>
                    <a:pt x="494" y="690"/>
                    <a:pt x="497" y="693"/>
                  </a:cubicBezTo>
                  <a:cubicBezTo>
                    <a:pt x="498" y="694"/>
                    <a:pt x="499" y="694"/>
                    <a:pt x="501" y="696"/>
                  </a:cubicBezTo>
                  <a:cubicBezTo>
                    <a:pt x="506" y="700"/>
                    <a:pt x="517" y="709"/>
                    <a:pt x="530" y="719"/>
                  </a:cubicBezTo>
                  <a:cubicBezTo>
                    <a:pt x="549" y="735"/>
                    <a:pt x="574" y="755"/>
                    <a:pt x="594" y="772"/>
                  </a:cubicBezTo>
                  <a:cubicBezTo>
                    <a:pt x="604" y="781"/>
                    <a:pt x="613" y="788"/>
                    <a:pt x="619" y="794"/>
                  </a:cubicBezTo>
                  <a:cubicBezTo>
                    <a:pt x="622" y="797"/>
                    <a:pt x="624" y="800"/>
                    <a:pt x="625" y="802"/>
                  </a:cubicBezTo>
                  <a:cubicBezTo>
                    <a:pt x="626" y="802"/>
                    <a:pt x="626" y="802"/>
                    <a:pt x="626" y="803"/>
                  </a:cubicBezTo>
                  <a:cubicBezTo>
                    <a:pt x="626" y="806"/>
                    <a:pt x="626" y="813"/>
                    <a:pt x="626" y="822"/>
                  </a:cubicBezTo>
                  <a:cubicBezTo>
                    <a:pt x="626" y="838"/>
                    <a:pt x="626" y="859"/>
                    <a:pt x="626" y="878"/>
                  </a:cubicBezTo>
                  <a:cubicBezTo>
                    <a:pt x="626" y="887"/>
                    <a:pt x="625" y="895"/>
                    <a:pt x="625" y="902"/>
                  </a:cubicBezTo>
                  <a:cubicBezTo>
                    <a:pt x="625" y="908"/>
                    <a:pt x="625" y="913"/>
                    <a:pt x="625" y="914"/>
                  </a:cubicBezTo>
                  <a:cubicBezTo>
                    <a:pt x="625" y="916"/>
                    <a:pt x="625" y="918"/>
                    <a:pt x="625" y="919"/>
                  </a:cubicBezTo>
                  <a:cubicBezTo>
                    <a:pt x="625" y="920"/>
                    <a:pt x="625" y="922"/>
                    <a:pt x="625" y="922"/>
                  </a:cubicBezTo>
                  <a:cubicBezTo>
                    <a:pt x="624" y="923"/>
                    <a:pt x="624" y="924"/>
                    <a:pt x="624" y="924"/>
                  </a:cubicBezTo>
                  <a:cubicBezTo>
                    <a:pt x="624" y="924"/>
                    <a:pt x="624" y="924"/>
                    <a:pt x="624" y="924"/>
                  </a:cubicBezTo>
                  <a:cubicBezTo>
                    <a:pt x="624" y="924"/>
                    <a:pt x="624" y="924"/>
                    <a:pt x="624" y="924"/>
                  </a:cubicBezTo>
                  <a:cubicBezTo>
                    <a:pt x="622" y="924"/>
                    <a:pt x="621" y="924"/>
                    <a:pt x="618" y="924"/>
                  </a:cubicBezTo>
                  <a:cubicBezTo>
                    <a:pt x="616" y="924"/>
                    <a:pt x="614" y="924"/>
                    <a:pt x="612" y="924"/>
                  </a:cubicBezTo>
                  <a:cubicBezTo>
                    <a:pt x="604" y="924"/>
                    <a:pt x="595" y="924"/>
                    <a:pt x="587" y="924"/>
                  </a:cubicBezTo>
                  <a:cubicBezTo>
                    <a:pt x="580" y="925"/>
                    <a:pt x="574" y="925"/>
                    <a:pt x="574" y="925"/>
                  </a:cubicBezTo>
                  <a:cubicBezTo>
                    <a:pt x="570" y="925"/>
                    <a:pt x="567" y="928"/>
                    <a:pt x="567" y="933"/>
                  </a:cubicBezTo>
                  <a:cubicBezTo>
                    <a:pt x="567" y="935"/>
                    <a:pt x="568" y="936"/>
                    <a:pt x="570" y="938"/>
                  </a:cubicBezTo>
                  <a:cubicBezTo>
                    <a:pt x="337" y="934"/>
                    <a:pt x="337" y="934"/>
                    <a:pt x="337" y="934"/>
                  </a:cubicBezTo>
                  <a:cubicBezTo>
                    <a:pt x="299" y="929"/>
                    <a:pt x="263" y="925"/>
                    <a:pt x="233" y="922"/>
                  </a:cubicBezTo>
                  <a:cubicBezTo>
                    <a:pt x="213" y="920"/>
                    <a:pt x="196" y="918"/>
                    <a:pt x="182" y="917"/>
                  </a:cubicBezTo>
                  <a:cubicBezTo>
                    <a:pt x="176" y="916"/>
                    <a:pt x="170" y="915"/>
                    <a:pt x="166" y="915"/>
                  </a:cubicBezTo>
                  <a:cubicBezTo>
                    <a:pt x="161" y="915"/>
                    <a:pt x="158" y="915"/>
                    <a:pt x="156" y="915"/>
                  </a:cubicBezTo>
                  <a:cubicBezTo>
                    <a:pt x="156" y="915"/>
                    <a:pt x="155" y="915"/>
                    <a:pt x="155" y="915"/>
                  </a:cubicBezTo>
                  <a:cubicBezTo>
                    <a:pt x="155" y="915"/>
                    <a:pt x="154" y="915"/>
                    <a:pt x="154" y="915"/>
                  </a:cubicBezTo>
                  <a:cubicBezTo>
                    <a:pt x="154" y="915"/>
                    <a:pt x="154" y="915"/>
                    <a:pt x="153" y="915"/>
                  </a:cubicBezTo>
                  <a:cubicBezTo>
                    <a:pt x="153" y="915"/>
                    <a:pt x="153" y="915"/>
                    <a:pt x="152" y="916"/>
                  </a:cubicBezTo>
                  <a:cubicBezTo>
                    <a:pt x="151" y="916"/>
                    <a:pt x="150" y="917"/>
                    <a:pt x="149" y="918"/>
                  </a:cubicBezTo>
                  <a:cubicBezTo>
                    <a:pt x="148" y="920"/>
                    <a:pt x="145" y="922"/>
                    <a:pt x="143" y="924"/>
                  </a:cubicBezTo>
                  <a:cubicBezTo>
                    <a:pt x="140" y="926"/>
                    <a:pt x="138" y="929"/>
                    <a:pt x="136" y="931"/>
                  </a:cubicBezTo>
                  <a:cubicBezTo>
                    <a:pt x="20" y="929"/>
                    <a:pt x="20" y="929"/>
                    <a:pt x="20" y="929"/>
                  </a:cubicBezTo>
                  <a:cubicBezTo>
                    <a:pt x="20" y="929"/>
                    <a:pt x="19" y="929"/>
                    <a:pt x="19" y="929"/>
                  </a:cubicBezTo>
                  <a:cubicBezTo>
                    <a:pt x="17" y="927"/>
                    <a:pt x="14" y="926"/>
                    <a:pt x="11" y="926"/>
                  </a:cubicBezTo>
                  <a:cubicBezTo>
                    <a:pt x="5" y="926"/>
                    <a:pt x="0" y="930"/>
                    <a:pt x="0" y="934"/>
                  </a:cubicBezTo>
                  <a:cubicBezTo>
                    <a:pt x="0" y="951"/>
                    <a:pt x="0" y="951"/>
                    <a:pt x="0" y="951"/>
                  </a:cubicBezTo>
                  <a:cubicBezTo>
                    <a:pt x="0" y="956"/>
                    <a:pt x="5" y="960"/>
                    <a:pt x="11" y="960"/>
                  </a:cubicBezTo>
                  <a:cubicBezTo>
                    <a:pt x="15" y="960"/>
                    <a:pt x="18" y="958"/>
                    <a:pt x="20" y="955"/>
                  </a:cubicBezTo>
                  <a:cubicBezTo>
                    <a:pt x="20" y="955"/>
                    <a:pt x="20" y="955"/>
                    <a:pt x="20" y="955"/>
                  </a:cubicBezTo>
                  <a:cubicBezTo>
                    <a:pt x="72" y="956"/>
                    <a:pt x="72" y="956"/>
                    <a:pt x="72" y="956"/>
                  </a:cubicBezTo>
                  <a:cubicBezTo>
                    <a:pt x="73" y="957"/>
                    <a:pt x="73" y="957"/>
                    <a:pt x="74" y="958"/>
                  </a:cubicBezTo>
                  <a:cubicBezTo>
                    <a:pt x="79" y="965"/>
                    <a:pt x="94" y="968"/>
                    <a:pt x="103" y="973"/>
                  </a:cubicBezTo>
                  <a:cubicBezTo>
                    <a:pt x="111" y="977"/>
                    <a:pt x="118" y="1004"/>
                    <a:pt x="121" y="1017"/>
                  </a:cubicBezTo>
                  <a:cubicBezTo>
                    <a:pt x="106" y="1028"/>
                    <a:pt x="97" y="1045"/>
                    <a:pt x="97" y="1065"/>
                  </a:cubicBezTo>
                  <a:cubicBezTo>
                    <a:pt x="97" y="1097"/>
                    <a:pt x="123" y="1124"/>
                    <a:pt x="156" y="1124"/>
                  </a:cubicBezTo>
                  <a:cubicBezTo>
                    <a:pt x="188" y="1124"/>
                    <a:pt x="214" y="1097"/>
                    <a:pt x="214" y="1065"/>
                  </a:cubicBezTo>
                  <a:cubicBezTo>
                    <a:pt x="214" y="1039"/>
                    <a:pt x="197" y="1016"/>
                    <a:pt x="174" y="1009"/>
                  </a:cubicBezTo>
                  <a:cubicBezTo>
                    <a:pt x="165" y="994"/>
                    <a:pt x="153" y="971"/>
                    <a:pt x="151" y="968"/>
                  </a:cubicBezTo>
                  <a:cubicBezTo>
                    <a:pt x="149" y="965"/>
                    <a:pt x="150" y="961"/>
                    <a:pt x="151" y="957"/>
                  </a:cubicBezTo>
                  <a:cubicBezTo>
                    <a:pt x="495" y="963"/>
                    <a:pt x="495" y="963"/>
                    <a:pt x="495" y="963"/>
                  </a:cubicBezTo>
                  <a:cubicBezTo>
                    <a:pt x="530" y="967"/>
                    <a:pt x="561" y="971"/>
                    <a:pt x="586" y="974"/>
                  </a:cubicBezTo>
                  <a:cubicBezTo>
                    <a:pt x="603" y="976"/>
                    <a:pt x="617" y="978"/>
                    <a:pt x="626" y="979"/>
                  </a:cubicBezTo>
                  <a:cubicBezTo>
                    <a:pt x="631" y="980"/>
                    <a:pt x="635" y="980"/>
                    <a:pt x="638" y="981"/>
                  </a:cubicBezTo>
                  <a:cubicBezTo>
                    <a:pt x="639" y="981"/>
                    <a:pt x="641" y="981"/>
                    <a:pt x="641" y="981"/>
                  </a:cubicBezTo>
                  <a:cubicBezTo>
                    <a:pt x="642" y="981"/>
                    <a:pt x="642" y="981"/>
                    <a:pt x="642" y="981"/>
                  </a:cubicBezTo>
                  <a:cubicBezTo>
                    <a:pt x="642" y="981"/>
                    <a:pt x="642" y="981"/>
                    <a:pt x="642" y="981"/>
                  </a:cubicBezTo>
                  <a:cubicBezTo>
                    <a:pt x="643" y="981"/>
                    <a:pt x="643" y="981"/>
                    <a:pt x="643" y="981"/>
                  </a:cubicBezTo>
                  <a:cubicBezTo>
                    <a:pt x="643" y="981"/>
                    <a:pt x="643" y="981"/>
                    <a:pt x="643" y="981"/>
                  </a:cubicBezTo>
                  <a:cubicBezTo>
                    <a:pt x="643" y="982"/>
                    <a:pt x="644" y="982"/>
                    <a:pt x="644" y="982"/>
                  </a:cubicBezTo>
                  <a:cubicBezTo>
                    <a:pt x="645" y="982"/>
                    <a:pt x="646" y="981"/>
                    <a:pt x="647" y="981"/>
                  </a:cubicBezTo>
                  <a:cubicBezTo>
                    <a:pt x="648" y="980"/>
                    <a:pt x="650" y="979"/>
                    <a:pt x="651" y="978"/>
                  </a:cubicBezTo>
                  <a:cubicBezTo>
                    <a:pt x="653" y="977"/>
                    <a:pt x="656" y="974"/>
                    <a:pt x="659" y="971"/>
                  </a:cubicBezTo>
                  <a:cubicBezTo>
                    <a:pt x="660" y="969"/>
                    <a:pt x="661" y="967"/>
                    <a:pt x="663" y="965"/>
                  </a:cubicBezTo>
                  <a:cubicBezTo>
                    <a:pt x="773" y="967"/>
                    <a:pt x="773" y="967"/>
                    <a:pt x="773" y="967"/>
                  </a:cubicBezTo>
                  <a:cubicBezTo>
                    <a:pt x="780" y="973"/>
                    <a:pt x="797" y="987"/>
                    <a:pt x="804" y="995"/>
                  </a:cubicBezTo>
                  <a:cubicBezTo>
                    <a:pt x="811" y="1004"/>
                    <a:pt x="820" y="1019"/>
                    <a:pt x="823" y="1024"/>
                  </a:cubicBezTo>
                  <a:cubicBezTo>
                    <a:pt x="813" y="1034"/>
                    <a:pt x="807" y="1049"/>
                    <a:pt x="807" y="1065"/>
                  </a:cubicBezTo>
                  <a:cubicBezTo>
                    <a:pt x="807" y="1097"/>
                    <a:pt x="833" y="1124"/>
                    <a:pt x="866" y="1124"/>
                  </a:cubicBezTo>
                  <a:cubicBezTo>
                    <a:pt x="898" y="1124"/>
                    <a:pt x="925" y="1097"/>
                    <a:pt x="925" y="1065"/>
                  </a:cubicBezTo>
                  <a:cubicBezTo>
                    <a:pt x="925" y="1034"/>
                    <a:pt x="900" y="1008"/>
                    <a:pt x="870" y="1006"/>
                  </a:cubicBezTo>
                  <a:cubicBezTo>
                    <a:pt x="868" y="1000"/>
                    <a:pt x="866" y="990"/>
                    <a:pt x="867" y="988"/>
                  </a:cubicBezTo>
                  <a:cubicBezTo>
                    <a:pt x="869" y="984"/>
                    <a:pt x="880" y="982"/>
                    <a:pt x="880" y="978"/>
                  </a:cubicBezTo>
                  <a:cubicBezTo>
                    <a:pt x="880" y="973"/>
                    <a:pt x="871" y="973"/>
                    <a:pt x="864" y="973"/>
                  </a:cubicBezTo>
                  <a:cubicBezTo>
                    <a:pt x="857" y="973"/>
                    <a:pt x="852" y="978"/>
                    <a:pt x="852" y="978"/>
                  </a:cubicBezTo>
                  <a:cubicBezTo>
                    <a:pt x="848" y="968"/>
                    <a:pt x="848" y="968"/>
                    <a:pt x="848" y="968"/>
                  </a:cubicBezTo>
                  <a:cubicBezTo>
                    <a:pt x="849" y="968"/>
                    <a:pt x="849" y="968"/>
                    <a:pt x="849" y="968"/>
                  </a:cubicBezTo>
                  <a:cubicBezTo>
                    <a:pt x="851" y="971"/>
                    <a:pt x="853" y="973"/>
                    <a:pt x="856" y="973"/>
                  </a:cubicBezTo>
                  <a:cubicBezTo>
                    <a:pt x="860" y="973"/>
                    <a:pt x="864" y="970"/>
                    <a:pt x="864" y="966"/>
                  </a:cubicBezTo>
                  <a:cubicBezTo>
                    <a:pt x="864" y="966"/>
                    <a:pt x="864" y="964"/>
                    <a:pt x="864" y="961"/>
                  </a:cubicBezTo>
                  <a:cubicBezTo>
                    <a:pt x="864" y="951"/>
                    <a:pt x="863" y="925"/>
                    <a:pt x="863" y="899"/>
                  </a:cubicBezTo>
                  <a:cubicBezTo>
                    <a:pt x="863" y="874"/>
                    <a:pt x="863" y="849"/>
                    <a:pt x="863" y="842"/>
                  </a:cubicBezTo>
                  <a:cubicBezTo>
                    <a:pt x="863" y="841"/>
                    <a:pt x="862" y="840"/>
                    <a:pt x="862" y="839"/>
                  </a:cubicBezTo>
                  <a:cubicBezTo>
                    <a:pt x="862" y="837"/>
                    <a:pt x="861" y="836"/>
                    <a:pt x="860" y="835"/>
                  </a:cubicBezTo>
                  <a:cubicBezTo>
                    <a:pt x="859" y="833"/>
                    <a:pt x="858" y="831"/>
                    <a:pt x="856" y="828"/>
                  </a:cubicBezTo>
                  <a:cubicBezTo>
                    <a:pt x="852" y="824"/>
                    <a:pt x="847" y="819"/>
                    <a:pt x="841" y="813"/>
                  </a:cubicBezTo>
                  <a:cubicBezTo>
                    <a:pt x="832" y="804"/>
                    <a:pt x="820" y="792"/>
                    <a:pt x="806" y="779"/>
                  </a:cubicBezTo>
                  <a:cubicBezTo>
                    <a:pt x="792" y="766"/>
                    <a:pt x="776" y="752"/>
                    <a:pt x="759" y="736"/>
                  </a:cubicBezTo>
                  <a:cubicBezTo>
                    <a:pt x="755" y="731"/>
                    <a:pt x="748" y="725"/>
                    <a:pt x="740" y="718"/>
                  </a:cubicBezTo>
                  <a:cubicBezTo>
                    <a:pt x="729" y="707"/>
                    <a:pt x="714" y="694"/>
                    <a:pt x="701" y="683"/>
                  </a:cubicBezTo>
                  <a:cubicBezTo>
                    <a:pt x="695" y="678"/>
                    <a:pt x="688" y="674"/>
                    <a:pt x="683" y="670"/>
                  </a:cubicBezTo>
                  <a:cubicBezTo>
                    <a:pt x="680" y="668"/>
                    <a:pt x="677" y="666"/>
                    <a:pt x="675" y="665"/>
                  </a:cubicBezTo>
                  <a:cubicBezTo>
                    <a:pt x="673" y="664"/>
                    <a:pt x="671" y="664"/>
                    <a:pt x="670" y="663"/>
                  </a:cubicBezTo>
                  <a:cubicBezTo>
                    <a:pt x="680" y="664"/>
                    <a:pt x="686" y="665"/>
                    <a:pt x="686" y="664"/>
                  </a:cubicBezTo>
                  <a:cubicBezTo>
                    <a:pt x="688" y="662"/>
                    <a:pt x="689" y="646"/>
                    <a:pt x="689" y="643"/>
                  </a:cubicBezTo>
                  <a:cubicBezTo>
                    <a:pt x="689" y="643"/>
                    <a:pt x="689" y="643"/>
                    <a:pt x="689" y="643"/>
                  </a:cubicBezTo>
                  <a:cubicBezTo>
                    <a:pt x="689" y="644"/>
                    <a:pt x="690" y="646"/>
                    <a:pt x="692" y="647"/>
                  </a:cubicBezTo>
                  <a:cubicBezTo>
                    <a:pt x="695" y="648"/>
                    <a:pt x="697" y="646"/>
                    <a:pt x="698" y="644"/>
                  </a:cubicBezTo>
                  <a:cubicBezTo>
                    <a:pt x="706" y="622"/>
                    <a:pt x="706" y="622"/>
                    <a:pt x="706" y="622"/>
                  </a:cubicBezTo>
                  <a:cubicBezTo>
                    <a:pt x="707" y="622"/>
                    <a:pt x="708" y="620"/>
                    <a:pt x="709" y="619"/>
                  </a:cubicBezTo>
                  <a:cubicBezTo>
                    <a:pt x="709" y="618"/>
                    <a:pt x="708" y="617"/>
                    <a:pt x="708" y="616"/>
                  </a:cubicBezTo>
                  <a:cubicBezTo>
                    <a:pt x="749" y="495"/>
                    <a:pt x="749" y="495"/>
                    <a:pt x="749" y="495"/>
                  </a:cubicBezTo>
                  <a:cubicBezTo>
                    <a:pt x="750" y="494"/>
                    <a:pt x="751" y="493"/>
                    <a:pt x="752" y="492"/>
                  </a:cubicBezTo>
                  <a:cubicBezTo>
                    <a:pt x="752" y="491"/>
                    <a:pt x="751" y="490"/>
                    <a:pt x="751" y="489"/>
                  </a:cubicBezTo>
                  <a:cubicBezTo>
                    <a:pt x="803" y="335"/>
                    <a:pt x="803" y="335"/>
                    <a:pt x="803" y="335"/>
                  </a:cubicBezTo>
                  <a:cubicBezTo>
                    <a:pt x="805" y="334"/>
                    <a:pt x="806" y="333"/>
                    <a:pt x="806" y="332"/>
                  </a:cubicBezTo>
                  <a:cubicBezTo>
                    <a:pt x="806" y="331"/>
                    <a:pt x="805" y="330"/>
                    <a:pt x="805" y="330"/>
                  </a:cubicBezTo>
                  <a:cubicBezTo>
                    <a:pt x="843" y="217"/>
                    <a:pt x="843" y="217"/>
                    <a:pt x="843" y="217"/>
                  </a:cubicBezTo>
                  <a:cubicBezTo>
                    <a:pt x="843" y="217"/>
                    <a:pt x="843" y="217"/>
                    <a:pt x="844" y="217"/>
                  </a:cubicBezTo>
                  <a:cubicBezTo>
                    <a:pt x="845" y="217"/>
                    <a:pt x="846" y="217"/>
                    <a:pt x="847" y="218"/>
                  </a:cubicBezTo>
                  <a:cubicBezTo>
                    <a:pt x="848" y="218"/>
                    <a:pt x="848" y="218"/>
                    <a:pt x="849" y="218"/>
                  </a:cubicBezTo>
                  <a:cubicBezTo>
                    <a:pt x="849" y="218"/>
                    <a:pt x="850" y="218"/>
                    <a:pt x="851" y="218"/>
                  </a:cubicBezTo>
                  <a:cubicBezTo>
                    <a:pt x="851" y="218"/>
                    <a:pt x="851" y="218"/>
                    <a:pt x="851" y="218"/>
                  </a:cubicBezTo>
                  <a:cubicBezTo>
                    <a:pt x="852" y="218"/>
                    <a:pt x="852" y="218"/>
                    <a:pt x="853" y="218"/>
                  </a:cubicBezTo>
                  <a:cubicBezTo>
                    <a:pt x="854" y="217"/>
                    <a:pt x="857" y="217"/>
                    <a:pt x="860" y="216"/>
                  </a:cubicBezTo>
                  <a:cubicBezTo>
                    <a:pt x="865" y="214"/>
                    <a:pt x="870" y="212"/>
                    <a:pt x="875" y="210"/>
                  </a:cubicBezTo>
                  <a:cubicBezTo>
                    <a:pt x="877" y="209"/>
                    <a:pt x="879" y="208"/>
                    <a:pt x="881" y="207"/>
                  </a:cubicBezTo>
                  <a:cubicBezTo>
                    <a:pt x="882" y="206"/>
                    <a:pt x="882" y="206"/>
                    <a:pt x="883" y="205"/>
                  </a:cubicBezTo>
                  <a:cubicBezTo>
                    <a:pt x="883" y="205"/>
                    <a:pt x="884" y="204"/>
                    <a:pt x="884" y="204"/>
                  </a:cubicBezTo>
                  <a:cubicBezTo>
                    <a:pt x="884" y="203"/>
                    <a:pt x="885" y="202"/>
                    <a:pt x="885" y="202"/>
                  </a:cubicBezTo>
                  <a:cubicBezTo>
                    <a:pt x="885" y="202"/>
                    <a:pt x="885" y="202"/>
                    <a:pt x="885" y="202"/>
                  </a:cubicBezTo>
                  <a:cubicBezTo>
                    <a:pt x="885" y="201"/>
                    <a:pt x="885" y="201"/>
                    <a:pt x="885" y="200"/>
                  </a:cubicBezTo>
                  <a:cubicBezTo>
                    <a:pt x="887" y="192"/>
                    <a:pt x="894" y="167"/>
                    <a:pt x="901" y="143"/>
                  </a:cubicBezTo>
                  <a:cubicBezTo>
                    <a:pt x="903" y="142"/>
                    <a:pt x="905" y="140"/>
                    <a:pt x="905" y="137"/>
                  </a:cubicBezTo>
                  <a:cubicBezTo>
                    <a:pt x="904" y="136"/>
                    <a:pt x="904" y="136"/>
                    <a:pt x="903" y="135"/>
                  </a:cubicBezTo>
                  <a:cubicBezTo>
                    <a:pt x="907" y="124"/>
                    <a:pt x="910" y="113"/>
                    <a:pt x="912" y="105"/>
                  </a:cubicBezTo>
                  <a:cubicBezTo>
                    <a:pt x="913" y="101"/>
                    <a:pt x="914" y="97"/>
                    <a:pt x="915" y="94"/>
                  </a:cubicBezTo>
                  <a:cubicBezTo>
                    <a:pt x="916" y="93"/>
                    <a:pt x="916" y="92"/>
                    <a:pt x="916" y="91"/>
                  </a:cubicBezTo>
                  <a:cubicBezTo>
                    <a:pt x="916" y="91"/>
                    <a:pt x="916" y="91"/>
                    <a:pt x="916" y="90"/>
                  </a:cubicBezTo>
                  <a:cubicBezTo>
                    <a:pt x="917" y="90"/>
                    <a:pt x="917" y="90"/>
                    <a:pt x="917" y="90"/>
                  </a:cubicBezTo>
                  <a:cubicBezTo>
                    <a:pt x="918" y="89"/>
                    <a:pt x="919" y="89"/>
                    <a:pt x="920" y="87"/>
                  </a:cubicBezTo>
                  <a:cubicBezTo>
                    <a:pt x="925" y="84"/>
                    <a:pt x="934" y="78"/>
                    <a:pt x="941" y="73"/>
                  </a:cubicBezTo>
                  <a:cubicBezTo>
                    <a:pt x="942" y="72"/>
                    <a:pt x="942" y="72"/>
                    <a:pt x="943" y="72"/>
                  </a:cubicBezTo>
                  <a:cubicBezTo>
                    <a:pt x="944" y="72"/>
                    <a:pt x="946" y="73"/>
                    <a:pt x="946" y="73"/>
                  </a:cubicBezTo>
                  <a:cubicBezTo>
                    <a:pt x="947" y="73"/>
                    <a:pt x="950" y="73"/>
                    <a:pt x="951" y="72"/>
                  </a:cubicBezTo>
                  <a:cubicBezTo>
                    <a:pt x="951" y="70"/>
                    <a:pt x="950" y="69"/>
                    <a:pt x="950" y="69"/>
                  </a:cubicBezTo>
                  <a:cubicBezTo>
                    <a:pt x="950" y="69"/>
                    <a:pt x="984" y="43"/>
                    <a:pt x="985" y="42"/>
                  </a:cubicBezTo>
                  <a:cubicBezTo>
                    <a:pt x="987" y="40"/>
                    <a:pt x="998" y="29"/>
                    <a:pt x="988" y="15"/>
                  </a:cubicBezTo>
                  <a:close/>
                  <a:moveTo>
                    <a:pt x="156" y="1094"/>
                  </a:moveTo>
                  <a:cubicBezTo>
                    <a:pt x="140" y="1094"/>
                    <a:pt x="127" y="1081"/>
                    <a:pt x="127" y="1065"/>
                  </a:cubicBezTo>
                  <a:cubicBezTo>
                    <a:pt x="127" y="1049"/>
                    <a:pt x="140" y="1036"/>
                    <a:pt x="156" y="1036"/>
                  </a:cubicBezTo>
                  <a:cubicBezTo>
                    <a:pt x="171" y="1036"/>
                    <a:pt x="184" y="1049"/>
                    <a:pt x="184" y="1065"/>
                  </a:cubicBezTo>
                  <a:cubicBezTo>
                    <a:pt x="184" y="1081"/>
                    <a:pt x="171" y="1094"/>
                    <a:pt x="156" y="1094"/>
                  </a:cubicBezTo>
                  <a:close/>
                  <a:moveTo>
                    <a:pt x="150" y="931"/>
                  </a:moveTo>
                  <a:cubicBezTo>
                    <a:pt x="151" y="930"/>
                    <a:pt x="152" y="929"/>
                    <a:pt x="153" y="927"/>
                  </a:cubicBezTo>
                  <a:cubicBezTo>
                    <a:pt x="155" y="927"/>
                    <a:pt x="155" y="926"/>
                    <a:pt x="156" y="925"/>
                  </a:cubicBezTo>
                  <a:cubicBezTo>
                    <a:pt x="156" y="925"/>
                    <a:pt x="157" y="925"/>
                    <a:pt x="157" y="924"/>
                  </a:cubicBezTo>
                  <a:cubicBezTo>
                    <a:pt x="158" y="924"/>
                    <a:pt x="159" y="924"/>
                    <a:pt x="160" y="925"/>
                  </a:cubicBezTo>
                  <a:cubicBezTo>
                    <a:pt x="166" y="925"/>
                    <a:pt x="179" y="926"/>
                    <a:pt x="195" y="928"/>
                  </a:cubicBezTo>
                  <a:cubicBezTo>
                    <a:pt x="207" y="929"/>
                    <a:pt x="221" y="931"/>
                    <a:pt x="237" y="932"/>
                  </a:cubicBezTo>
                  <a:lnTo>
                    <a:pt x="150" y="931"/>
                  </a:lnTo>
                  <a:close/>
                  <a:moveTo>
                    <a:pt x="646" y="970"/>
                  </a:moveTo>
                  <a:cubicBezTo>
                    <a:pt x="645" y="971"/>
                    <a:pt x="644" y="971"/>
                    <a:pt x="644" y="972"/>
                  </a:cubicBezTo>
                  <a:cubicBezTo>
                    <a:pt x="642" y="971"/>
                    <a:pt x="639" y="971"/>
                    <a:pt x="635" y="970"/>
                  </a:cubicBezTo>
                  <a:cubicBezTo>
                    <a:pt x="625" y="969"/>
                    <a:pt x="609" y="967"/>
                    <a:pt x="587" y="964"/>
                  </a:cubicBezTo>
                  <a:cubicBezTo>
                    <a:pt x="650" y="965"/>
                    <a:pt x="650" y="965"/>
                    <a:pt x="650" y="965"/>
                  </a:cubicBezTo>
                  <a:cubicBezTo>
                    <a:pt x="649" y="967"/>
                    <a:pt x="647" y="969"/>
                    <a:pt x="646" y="970"/>
                  </a:cubicBezTo>
                  <a:close/>
                  <a:moveTo>
                    <a:pt x="894" y="1065"/>
                  </a:moveTo>
                  <a:cubicBezTo>
                    <a:pt x="894" y="1081"/>
                    <a:pt x="882" y="1094"/>
                    <a:pt x="866" y="1094"/>
                  </a:cubicBezTo>
                  <a:cubicBezTo>
                    <a:pt x="850" y="1094"/>
                    <a:pt x="837" y="1081"/>
                    <a:pt x="837" y="1065"/>
                  </a:cubicBezTo>
                  <a:cubicBezTo>
                    <a:pt x="837" y="1049"/>
                    <a:pt x="850" y="1036"/>
                    <a:pt x="866" y="1036"/>
                  </a:cubicBezTo>
                  <a:cubicBezTo>
                    <a:pt x="882" y="1036"/>
                    <a:pt x="894" y="1049"/>
                    <a:pt x="894" y="1065"/>
                  </a:cubicBezTo>
                  <a:close/>
                  <a:moveTo>
                    <a:pt x="674" y="682"/>
                  </a:moveTo>
                  <a:cubicBezTo>
                    <a:pt x="679" y="685"/>
                    <a:pt x="686" y="690"/>
                    <a:pt x="693" y="696"/>
                  </a:cubicBezTo>
                  <a:cubicBezTo>
                    <a:pt x="703" y="704"/>
                    <a:pt x="715" y="714"/>
                    <a:pt x="725" y="723"/>
                  </a:cubicBezTo>
                  <a:cubicBezTo>
                    <a:pt x="735" y="733"/>
                    <a:pt x="744" y="741"/>
                    <a:pt x="749" y="746"/>
                  </a:cubicBezTo>
                  <a:cubicBezTo>
                    <a:pt x="778" y="773"/>
                    <a:pt x="803" y="797"/>
                    <a:pt x="821" y="814"/>
                  </a:cubicBezTo>
                  <a:cubicBezTo>
                    <a:pt x="829" y="822"/>
                    <a:pt x="836" y="829"/>
                    <a:pt x="841" y="834"/>
                  </a:cubicBezTo>
                  <a:cubicBezTo>
                    <a:pt x="836" y="834"/>
                    <a:pt x="832" y="838"/>
                    <a:pt x="832" y="843"/>
                  </a:cubicBezTo>
                  <a:cubicBezTo>
                    <a:pt x="832" y="848"/>
                    <a:pt x="836" y="852"/>
                    <a:pt x="841" y="852"/>
                  </a:cubicBezTo>
                  <a:cubicBezTo>
                    <a:pt x="844" y="852"/>
                    <a:pt x="846" y="850"/>
                    <a:pt x="848" y="848"/>
                  </a:cubicBezTo>
                  <a:cubicBezTo>
                    <a:pt x="848" y="862"/>
                    <a:pt x="848" y="887"/>
                    <a:pt x="848" y="910"/>
                  </a:cubicBezTo>
                  <a:cubicBezTo>
                    <a:pt x="848" y="922"/>
                    <a:pt x="849" y="933"/>
                    <a:pt x="849" y="942"/>
                  </a:cubicBezTo>
                  <a:cubicBezTo>
                    <a:pt x="688" y="940"/>
                    <a:pt x="688" y="940"/>
                    <a:pt x="688" y="940"/>
                  </a:cubicBezTo>
                  <a:cubicBezTo>
                    <a:pt x="693" y="938"/>
                    <a:pt x="696" y="934"/>
                    <a:pt x="696" y="928"/>
                  </a:cubicBezTo>
                  <a:cubicBezTo>
                    <a:pt x="696" y="926"/>
                    <a:pt x="695" y="924"/>
                    <a:pt x="694" y="922"/>
                  </a:cubicBezTo>
                  <a:cubicBezTo>
                    <a:pt x="705" y="907"/>
                    <a:pt x="712" y="895"/>
                    <a:pt x="712" y="895"/>
                  </a:cubicBezTo>
                  <a:cubicBezTo>
                    <a:pt x="714" y="893"/>
                    <a:pt x="713" y="890"/>
                    <a:pt x="711" y="888"/>
                  </a:cubicBezTo>
                  <a:cubicBezTo>
                    <a:pt x="709" y="887"/>
                    <a:pt x="706" y="887"/>
                    <a:pt x="704" y="890"/>
                  </a:cubicBezTo>
                  <a:cubicBezTo>
                    <a:pt x="704" y="890"/>
                    <a:pt x="704" y="890"/>
                    <a:pt x="704" y="890"/>
                  </a:cubicBezTo>
                  <a:cubicBezTo>
                    <a:pt x="702" y="894"/>
                    <a:pt x="695" y="904"/>
                    <a:pt x="686" y="917"/>
                  </a:cubicBezTo>
                  <a:cubicBezTo>
                    <a:pt x="685" y="917"/>
                    <a:pt x="685" y="917"/>
                    <a:pt x="684" y="917"/>
                  </a:cubicBezTo>
                  <a:cubicBezTo>
                    <a:pt x="678" y="917"/>
                    <a:pt x="672" y="922"/>
                    <a:pt x="672" y="928"/>
                  </a:cubicBezTo>
                  <a:cubicBezTo>
                    <a:pt x="672" y="931"/>
                    <a:pt x="673" y="932"/>
                    <a:pt x="674" y="934"/>
                  </a:cubicBezTo>
                  <a:cubicBezTo>
                    <a:pt x="674" y="935"/>
                    <a:pt x="673" y="935"/>
                    <a:pt x="673" y="936"/>
                  </a:cubicBezTo>
                  <a:cubicBezTo>
                    <a:pt x="672" y="937"/>
                    <a:pt x="671" y="938"/>
                    <a:pt x="670" y="939"/>
                  </a:cubicBezTo>
                  <a:cubicBezTo>
                    <a:pt x="628" y="939"/>
                    <a:pt x="628" y="939"/>
                    <a:pt x="628" y="939"/>
                  </a:cubicBezTo>
                  <a:cubicBezTo>
                    <a:pt x="629" y="938"/>
                    <a:pt x="629" y="938"/>
                    <a:pt x="629" y="938"/>
                  </a:cubicBezTo>
                  <a:cubicBezTo>
                    <a:pt x="631" y="938"/>
                    <a:pt x="632" y="937"/>
                    <a:pt x="633" y="936"/>
                  </a:cubicBezTo>
                  <a:cubicBezTo>
                    <a:pt x="635" y="934"/>
                    <a:pt x="636" y="932"/>
                    <a:pt x="637" y="930"/>
                  </a:cubicBezTo>
                  <a:cubicBezTo>
                    <a:pt x="639" y="927"/>
                    <a:pt x="639" y="925"/>
                    <a:pt x="640" y="922"/>
                  </a:cubicBezTo>
                  <a:cubicBezTo>
                    <a:pt x="640" y="919"/>
                    <a:pt x="640" y="916"/>
                    <a:pt x="640" y="914"/>
                  </a:cubicBezTo>
                  <a:cubicBezTo>
                    <a:pt x="640" y="913"/>
                    <a:pt x="640" y="911"/>
                    <a:pt x="640" y="908"/>
                  </a:cubicBezTo>
                  <a:cubicBezTo>
                    <a:pt x="640" y="896"/>
                    <a:pt x="641" y="871"/>
                    <a:pt x="641" y="849"/>
                  </a:cubicBezTo>
                  <a:cubicBezTo>
                    <a:pt x="641" y="838"/>
                    <a:pt x="641" y="827"/>
                    <a:pt x="641" y="818"/>
                  </a:cubicBezTo>
                  <a:cubicBezTo>
                    <a:pt x="641" y="810"/>
                    <a:pt x="641" y="804"/>
                    <a:pt x="641" y="801"/>
                  </a:cubicBezTo>
                  <a:cubicBezTo>
                    <a:pt x="641" y="800"/>
                    <a:pt x="641" y="799"/>
                    <a:pt x="641" y="799"/>
                  </a:cubicBezTo>
                  <a:cubicBezTo>
                    <a:pt x="640" y="797"/>
                    <a:pt x="640" y="796"/>
                    <a:pt x="639" y="795"/>
                  </a:cubicBezTo>
                  <a:cubicBezTo>
                    <a:pt x="638" y="794"/>
                    <a:pt x="637" y="792"/>
                    <a:pt x="636" y="791"/>
                  </a:cubicBezTo>
                  <a:cubicBezTo>
                    <a:pt x="633" y="787"/>
                    <a:pt x="629" y="783"/>
                    <a:pt x="624" y="779"/>
                  </a:cubicBezTo>
                  <a:cubicBezTo>
                    <a:pt x="616" y="771"/>
                    <a:pt x="605" y="762"/>
                    <a:pt x="593" y="752"/>
                  </a:cubicBezTo>
                  <a:cubicBezTo>
                    <a:pt x="575" y="737"/>
                    <a:pt x="555" y="720"/>
                    <a:pt x="539" y="707"/>
                  </a:cubicBezTo>
                  <a:cubicBezTo>
                    <a:pt x="530" y="701"/>
                    <a:pt x="523" y="695"/>
                    <a:pt x="518" y="690"/>
                  </a:cubicBezTo>
                  <a:cubicBezTo>
                    <a:pt x="515" y="688"/>
                    <a:pt x="513" y="686"/>
                    <a:pt x="511" y="685"/>
                  </a:cubicBezTo>
                  <a:cubicBezTo>
                    <a:pt x="509" y="683"/>
                    <a:pt x="508" y="682"/>
                    <a:pt x="507" y="682"/>
                  </a:cubicBezTo>
                  <a:cubicBezTo>
                    <a:pt x="506" y="681"/>
                    <a:pt x="505" y="679"/>
                    <a:pt x="504" y="677"/>
                  </a:cubicBezTo>
                  <a:cubicBezTo>
                    <a:pt x="503" y="674"/>
                    <a:pt x="502" y="672"/>
                    <a:pt x="502" y="670"/>
                  </a:cubicBezTo>
                  <a:cubicBezTo>
                    <a:pt x="502" y="668"/>
                    <a:pt x="502" y="667"/>
                    <a:pt x="503" y="666"/>
                  </a:cubicBezTo>
                  <a:cubicBezTo>
                    <a:pt x="503" y="665"/>
                    <a:pt x="503" y="665"/>
                    <a:pt x="504" y="664"/>
                  </a:cubicBezTo>
                  <a:cubicBezTo>
                    <a:pt x="505" y="663"/>
                    <a:pt x="506" y="663"/>
                    <a:pt x="507" y="662"/>
                  </a:cubicBezTo>
                  <a:cubicBezTo>
                    <a:pt x="509" y="661"/>
                    <a:pt x="511" y="661"/>
                    <a:pt x="515" y="661"/>
                  </a:cubicBezTo>
                  <a:cubicBezTo>
                    <a:pt x="515" y="661"/>
                    <a:pt x="516" y="661"/>
                    <a:pt x="516" y="661"/>
                  </a:cubicBezTo>
                  <a:cubicBezTo>
                    <a:pt x="523" y="661"/>
                    <a:pt x="535" y="662"/>
                    <a:pt x="549" y="663"/>
                  </a:cubicBezTo>
                  <a:cubicBezTo>
                    <a:pt x="570" y="665"/>
                    <a:pt x="595" y="668"/>
                    <a:pt x="617" y="671"/>
                  </a:cubicBezTo>
                  <a:cubicBezTo>
                    <a:pt x="628" y="672"/>
                    <a:pt x="639" y="673"/>
                    <a:pt x="647" y="674"/>
                  </a:cubicBezTo>
                  <a:cubicBezTo>
                    <a:pt x="651" y="675"/>
                    <a:pt x="654" y="676"/>
                    <a:pt x="657" y="676"/>
                  </a:cubicBezTo>
                  <a:cubicBezTo>
                    <a:pt x="660" y="676"/>
                    <a:pt x="663" y="677"/>
                    <a:pt x="664" y="677"/>
                  </a:cubicBezTo>
                  <a:cubicBezTo>
                    <a:pt x="665" y="677"/>
                    <a:pt x="665" y="677"/>
                    <a:pt x="666" y="678"/>
                  </a:cubicBezTo>
                  <a:cubicBezTo>
                    <a:pt x="668" y="679"/>
                    <a:pt x="671" y="680"/>
                    <a:pt x="674" y="682"/>
                  </a:cubicBezTo>
                  <a:close/>
                  <a:moveTo>
                    <a:pt x="855" y="118"/>
                  </a:moveTo>
                  <a:cubicBezTo>
                    <a:pt x="901" y="114"/>
                    <a:pt x="901" y="114"/>
                    <a:pt x="901" y="114"/>
                  </a:cubicBezTo>
                  <a:cubicBezTo>
                    <a:pt x="899" y="120"/>
                    <a:pt x="897" y="126"/>
                    <a:pt x="895" y="133"/>
                  </a:cubicBezTo>
                  <a:cubicBezTo>
                    <a:pt x="870" y="136"/>
                    <a:pt x="870" y="136"/>
                    <a:pt x="870" y="136"/>
                  </a:cubicBezTo>
                  <a:cubicBezTo>
                    <a:pt x="870" y="134"/>
                    <a:pt x="869" y="133"/>
                    <a:pt x="867" y="132"/>
                  </a:cubicBezTo>
                  <a:cubicBezTo>
                    <a:pt x="864" y="131"/>
                    <a:pt x="862" y="133"/>
                    <a:pt x="861" y="135"/>
                  </a:cubicBezTo>
                  <a:cubicBezTo>
                    <a:pt x="860" y="137"/>
                    <a:pt x="860" y="137"/>
                    <a:pt x="860" y="137"/>
                  </a:cubicBezTo>
                  <a:cubicBezTo>
                    <a:pt x="845" y="138"/>
                    <a:pt x="845" y="138"/>
                    <a:pt x="845" y="138"/>
                  </a:cubicBezTo>
                  <a:cubicBezTo>
                    <a:pt x="848" y="131"/>
                    <a:pt x="852" y="124"/>
                    <a:pt x="855" y="118"/>
                  </a:cubicBezTo>
                  <a:close/>
                  <a:moveTo>
                    <a:pt x="841" y="192"/>
                  </a:moveTo>
                  <a:cubicBezTo>
                    <a:pt x="841" y="191"/>
                    <a:pt x="841" y="191"/>
                    <a:pt x="841" y="191"/>
                  </a:cubicBezTo>
                  <a:cubicBezTo>
                    <a:pt x="842" y="189"/>
                    <a:pt x="841" y="187"/>
                    <a:pt x="839" y="186"/>
                  </a:cubicBezTo>
                  <a:cubicBezTo>
                    <a:pt x="837" y="185"/>
                    <a:pt x="834" y="187"/>
                    <a:pt x="833" y="189"/>
                  </a:cubicBezTo>
                  <a:cubicBezTo>
                    <a:pt x="832" y="192"/>
                    <a:pt x="832" y="192"/>
                    <a:pt x="832" y="192"/>
                  </a:cubicBezTo>
                  <a:cubicBezTo>
                    <a:pt x="822" y="193"/>
                    <a:pt x="822" y="193"/>
                    <a:pt x="822" y="193"/>
                  </a:cubicBezTo>
                  <a:cubicBezTo>
                    <a:pt x="833" y="163"/>
                    <a:pt x="833" y="163"/>
                    <a:pt x="833" y="163"/>
                  </a:cubicBezTo>
                  <a:cubicBezTo>
                    <a:pt x="835" y="158"/>
                    <a:pt x="837" y="153"/>
                    <a:pt x="840" y="148"/>
                  </a:cubicBezTo>
                  <a:cubicBezTo>
                    <a:pt x="857" y="147"/>
                    <a:pt x="857" y="147"/>
                    <a:pt x="857" y="147"/>
                  </a:cubicBezTo>
                  <a:cubicBezTo>
                    <a:pt x="841" y="192"/>
                    <a:pt x="841" y="192"/>
                    <a:pt x="841" y="192"/>
                  </a:cubicBezTo>
                  <a:close/>
                  <a:moveTo>
                    <a:pt x="449" y="593"/>
                  </a:moveTo>
                  <a:cubicBezTo>
                    <a:pt x="449" y="591"/>
                    <a:pt x="449" y="591"/>
                    <a:pt x="449" y="591"/>
                  </a:cubicBezTo>
                  <a:cubicBezTo>
                    <a:pt x="470" y="594"/>
                    <a:pt x="470" y="594"/>
                    <a:pt x="470" y="594"/>
                  </a:cubicBezTo>
                  <a:cubicBezTo>
                    <a:pt x="469" y="596"/>
                    <a:pt x="469" y="596"/>
                    <a:pt x="469" y="596"/>
                  </a:cubicBezTo>
                  <a:cubicBezTo>
                    <a:pt x="461" y="595"/>
                    <a:pt x="454" y="594"/>
                    <a:pt x="449" y="593"/>
                  </a:cubicBezTo>
                  <a:close/>
                  <a:moveTo>
                    <a:pt x="198" y="554"/>
                  </a:moveTo>
                  <a:cubicBezTo>
                    <a:pt x="177" y="552"/>
                    <a:pt x="177" y="552"/>
                    <a:pt x="177" y="552"/>
                  </a:cubicBezTo>
                  <a:cubicBezTo>
                    <a:pt x="186" y="458"/>
                    <a:pt x="186" y="458"/>
                    <a:pt x="186" y="458"/>
                  </a:cubicBezTo>
                  <a:cubicBezTo>
                    <a:pt x="209" y="459"/>
                    <a:pt x="209" y="459"/>
                    <a:pt x="209" y="459"/>
                  </a:cubicBezTo>
                  <a:lnTo>
                    <a:pt x="198" y="554"/>
                  </a:lnTo>
                  <a:close/>
                  <a:moveTo>
                    <a:pt x="179" y="208"/>
                  </a:moveTo>
                  <a:cubicBezTo>
                    <a:pt x="195" y="207"/>
                    <a:pt x="195" y="207"/>
                    <a:pt x="195" y="207"/>
                  </a:cubicBezTo>
                  <a:cubicBezTo>
                    <a:pt x="195" y="209"/>
                    <a:pt x="195" y="209"/>
                    <a:pt x="195" y="209"/>
                  </a:cubicBezTo>
                  <a:cubicBezTo>
                    <a:pt x="207" y="208"/>
                    <a:pt x="207" y="208"/>
                    <a:pt x="207" y="208"/>
                  </a:cubicBezTo>
                  <a:cubicBezTo>
                    <a:pt x="203" y="241"/>
                    <a:pt x="203" y="241"/>
                    <a:pt x="203" y="241"/>
                  </a:cubicBezTo>
                  <a:cubicBezTo>
                    <a:pt x="177" y="243"/>
                    <a:pt x="177" y="243"/>
                    <a:pt x="177" y="243"/>
                  </a:cubicBezTo>
                  <a:lnTo>
                    <a:pt x="179" y="208"/>
                  </a:lnTo>
                  <a:close/>
                  <a:moveTo>
                    <a:pt x="268" y="202"/>
                  </a:moveTo>
                  <a:cubicBezTo>
                    <a:pt x="263" y="236"/>
                    <a:pt x="263" y="236"/>
                    <a:pt x="263" y="236"/>
                  </a:cubicBezTo>
                  <a:cubicBezTo>
                    <a:pt x="238" y="238"/>
                    <a:pt x="238" y="238"/>
                    <a:pt x="238" y="238"/>
                  </a:cubicBezTo>
                  <a:cubicBezTo>
                    <a:pt x="242" y="205"/>
                    <a:pt x="242" y="205"/>
                    <a:pt x="242" y="205"/>
                  </a:cubicBezTo>
                  <a:lnTo>
                    <a:pt x="268" y="202"/>
                  </a:lnTo>
                  <a:close/>
                  <a:moveTo>
                    <a:pt x="331" y="197"/>
                  </a:moveTo>
                  <a:cubicBezTo>
                    <a:pt x="326" y="232"/>
                    <a:pt x="326" y="232"/>
                    <a:pt x="326" y="232"/>
                  </a:cubicBezTo>
                  <a:cubicBezTo>
                    <a:pt x="298" y="234"/>
                    <a:pt x="298" y="234"/>
                    <a:pt x="298" y="234"/>
                  </a:cubicBezTo>
                  <a:cubicBezTo>
                    <a:pt x="303" y="199"/>
                    <a:pt x="303" y="199"/>
                    <a:pt x="303" y="199"/>
                  </a:cubicBezTo>
                  <a:lnTo>
                    <a:pt x="331" y="197"/>
                  </a:lnTo>
                  <a:close/>
                  <a:moveTo>
                    <a:pt x="394" y="191"/>
                  </a:moveTo>
                  <a:cubicBezTo>
                    <a:pt x="387" y="227"/>
                    <a:pt x="387" y="227"/>
                    <a:pt x="387" y="227"/>
                  </a:cubicBezTo>
                  <a:cubicBezTo>
                    <a:pt x="359" y="229"/>
                    <a:pt x="359" y="229"/>
                    <a:pt x="359" y="229"/>
                  </a:cubicBezTo>
                  <a:cubicBezTo>
                    <a:pt x="365" y="193"/>
                    <a:pt x="365" y="193"/>
                    <a:pt x="365" y="193"/>
                  </a:cubicBezTo>
                  <a:lnTo>
                    <a:pt x="394" y="191"/>
                  </a:lnTo>
                  <a:close/>
                  <a:moveTo>
                    <a:pt x="456" y="185"/>
                  </a:moveTo>
                  <a:cubicBezTo>
                    <a:pt x="448" y="222"/>
                    <a:pt x="448" y="222"/>
                    <a:pt x="448" y="222"/>
                  </a:cubicBezTo>
                  <a:cubicBezTo>
                    <a:pt x="420" y="224"/>
                    <a:pt x="420" y="224"/>
                    <a:pt x="420" y="224"/>
                  </a:cubicBezTo>
                  <a:cubicBezTo>
                    <a:pt x="427" y="188"/>
                    <a:pt x="427" y="188"/>
                    <a:pt x="427" y="188"/>
                  </a:cubicBezTo>
                  <a:lnTo>
                    <a:pt x="456" y="185"/>
                  </a:lnTo>
                  <a:close/>
                  <a:moveTo>
                    <a:pt x="518" y="179"/>
                  </a:moveTo>
                  <a:cubicBezTo>
                    <a:pt x="509" y="217"/>
                    <a:pt x="509" y="217"/>
                    <a:pt x="509" y="217"/>
                  </a:cubicBezTo>
                  <a:cubicBezTo>
                    <a:pt x="483" y="219"/>
                    <a:pt x="483" y="219"/>
                    <a:pt x="483" y="219"/>
                  </a:cubicBezTo>
                  <a:cubicBezTo>
                    <a:pt x="491" y="182"/>
                    <a:pt x="491" y="182"/>
                    <a:pt x="491" y="182"/>
                  </a:cubicBezTo>
                  <a:lnTo>
                    <a:pt x="518" y="179"/>
                  </a:lnTo>
                  <a:close/>
                  <a:moveTo>
                    <a:pt x="581" y="174"/>
                  </a:moveTo>
                  <a:cubicBezTo>
                    <a:pt x="571" y="213"/>
                    <a:pt x="571" y="213"/>
                    <a:pt x="571" y="213"/>
                  </a:cubicBezTo>
                  <a:cubicBezTo>
                    <a:pt x="543" y="215"/>
                    <a:pt x="543" y="215"/>
                    <a:pt x="543" y="215"/>
                  </a:cubicBezTo>
                  <a:cubicBezTo>
                    <a:pt x="552" y="176"/>
                    <a:pt x="552" y="176"/>
                    <a:pt x="552" y="176"/>
                  </a:cubicBezTo>
                  <a:lnTo>
                    <a:pt x="581" y="174"/>
                  </a:lnTo>
                  <a:close/>
                  <a:moveTo>
                    <a:pt x="643" y="168"/>
                  </a:moveTo>
                  <a:cubicBezTo>
                    <a:pt x="632" y="208"/>
                    <a:pt x="632" y="208"/>
                    <a:pt x="632" y="208"/>
                  </a:cubicBezTo>
                  <a:cubicBezTo>
                    <a:pt x="604" y="210"/>
                    <a:pt x="604" y="210"/>
                    <a:pt x="604" y="210"/>
                  </a:cubicBezTo>
                  <a:cubicBezTo>
                    <a:pt x="614" y="171"/>
                    <a:pt x="614" y="171"/>
                    <a:pt x="614" y="171"/>
                  </a:cubicBezTo>
                  <a:lnTo>
                    <a:pt x="643" y="168"/>
                  </a:lnTo>
                  <a:close/>
                  <a:moveTo>
                    <a:pt x="706" y="162"/>
                  </a:moveTo>
                  <a:cubicBezTo>
                    <a:pt x="693" y="203"/>
                    <a:pt x="693" y="203"/>
                    <a:pt x="693" y="203"/>
                  </a:cubicBezTo>
                  <a:cubicBezTo>
                    <a:pt x="667" y="205"/>
                    <a:pt x="667" y="205"/>
                    <a:pt x="667" y="205"/>
                  </a:cubicBezTo>
                  <a:cubicBezTo>
                    <a:pt x="680" y="165"/>
                    <a:pt x="680" y="165"/>
                    <a:pt x="680" y="165"/>
                  </a:cubicBezTo>
                  <a:lnTo>
                    <a:pt x="706" y="162"/>
                  </a:lnTo>
                  <a:close/>
                  <a:moveTo>
                    <a:pt x="772" y="156"/>
                  </a:moveTo>
                  <a:cubicBezTo>
                    <a:pt x="758" y="198"/>
                    <a:pt x="758" y="198"/>
                    <a:pt x="758" y="198"/>
                  </a:cubicBezTo>
                  <a:cubicBezTo>
                    <a:pt x="728" y="200"/>
                    <a:pt x="728" y="200"/>
                    <a:pt x="728" y="200"/>
                  </a:cubicBezTo>
                  <a:cubicBezTo>
                    <a:pt x="742" y="159"/>
                    <a:pt x="742" y="159"/>
                    <a:pt x="742" y="159"/>
                  </a:cubicBezTo>
                  <a:lnTo>
                    <a:pt x="772" y="156"/>
                  </a:lnTo>
                  <a:close/>
                  <a:moveTo>
                    <a:pt x="141" y="333"/>
                  </a:moveTo>
                  <a:cubicBezTo>
                    <a:pt x="164" y="333"/>
                    <a:pt x="164" y="333"/>
                    <a:pt x="164" y="333"/>
                  </a:cubicBezTo>
                  <a:cubicBezTo>
                    <a:pt x="164" y="334"/>
                    <a:pt x="164" y="334"/>
                    <a:pt x="164" y="334"/>
                  </a:cubicBezTo>
                  <a:cubicBezTo>
                    <a:pt x="166" y="334"/>
                    <a:pt x="166" y="334"/>
                    <a:pt x="166" y="334"/>
                  </a:cubicBezTo>
                  <a:cubicBezTo>
                    <a:pt x="157" y="449"/>
                    <a:pt x="157" y="449"/>
                    <a:pt x="157" y="449"/>
                  </a:cubicBezTo>
                  <a:cubicBezTo>
                    <a:pt x="134" y="448"/>
                    <a:pt x="134" y="448"/>
                    <a:pt x="134" y="448"/>
                  </a:cubicBezTo>
                  <a:lnTo>
                    <a:pt x="141" y="333"/>
                  </a:lnTo>
                  <a:close/>
                  <a:moveTo>
                    <a:pt x="130" y="448"/>
                  </a:moveTo>
                  <a:cubicBezTo>
                    <a:pt x="107" y="446"/>
                    <a:pt x="107" y="446"/>
                    <a:pt x="107" y="446"/>
                  </a:cubicBezTo>
                  <a:cubicBezTo>
                    <a:pt x="112" y="333"/>
                    <a:pt x="112" y="333"/>
                    <a:pt x="112" y="333"/>
                  </a:cubicBezTo>
                  <a:cubicBezTo>
                    <a:pt x="138" y="333"/>
                    <a:pt x="138" y="333"/>
                    <a:pt x="138" y="333"/>
                  </a:cubicBezTo>
                  <a:lnTo>
                    <a:pt x="130" y="448"/>
                  </a:lnTo>
                  <a:close/>
                  <a:moveTo>
                    <a:pt x="169" y="334"/>
                  </a:moveTo>
                  <a:cubicBezTo>
                    <a:pt x="194" y="334"/>
                    <a:pt x="194" y="334"/>
                    <a:pt x="194" y="334"/>
                  </a:cubicBezTo>
                  <a:cubicBezTo>
                    <a:pt x="183" y="451"/>
                    <a:pt x="183" y="451"/>
                    <a:pt x="183" y="451"/>
                  </a:cubicBezTo>
                  <a:cubicBezTo>
                    <a:pt x="160" y="450"/>
                    <a:pt x="160" y="450"/>
                    <a:pt x="160" y="450"/>
                  </a:cubicBezTo>
                  <a:lnTo>
                    <a:pt x="169" y="334"/>
                  </a:lnTo>
                  <a:close/>
                  <a:moveTo>
                    <a:pt x="198" y="334"/>
                  </a:moveTo>
                  <a:cubicBezTo>
                    <a:pt x="223" y="334"/>
                    <a:pt x="223" y="334"/>
                    <a:pt x="223" y="334"/>
                  </a:cubicBezTo>
                  <a:cubicBezTo>
                    <a:pt x="210" y="453"/>
                    <a:pt x="210" y="453"/>
                    <a:pt x="210" y="453"/>
                  </a:cubicBezTo>
                  <a:cubicBezTo>
                    <a:pt x="186" y="451"/>
                    <a:pt x="186" y="451"/>
                    <a:pt x="186" y="451"/>
                  </a:cubicBezTo>
                  <a:lnTo>
                    <a:pt x="198" y="334"/>
                  </a:lnTo>
                  <a:close/>
                  <a:moveTo>
                    <a:pt x="227" y="334"/>
                  </a:moveTo>
                  <a:cubicBezTo>
                    <a:pt x="251" y="334"/>
                    <a:pt x="251" y="334"/>
                    <a:pt x="251" y="334"/>
                  </a:cubicBezTo>
                  <a:cubicBezTo>
                    <a:pt x="235" y="455"/>
                    <a:pt x="235" y="455"/>
                    <a:pt x="235" y="455"/>
                  </a:cubicBezTo>
                  <a:cubicBezTo>
                    <a:pt x="213" y="453"/>
                    <a:pt x="213" y="453"/>
                    <a:pt x="213" y="453"/>
                  </a:cubicBezTo>
                  <a:lnTo>
                    <a:pt x="227" y="334"/>
                  </a:lnTo>
                  <a:close/>
                  <a:moveTo>
                    <a:pt x="254" y="334"/>
                  </a:moveTo>
                  <a:cubicBezTo>
                    <a:pt x="280" y="334"/>
                    <a:pt x="280" y="334"/>
                    <a:pt x="280" y="334"/>
                  </a:cubicBezTo>
                  <a:cubicBezTo>
                    <a:pt x="263" y="456"/>
                    <a:pt x="263" y="456"/>
                    <a:pt x="263" y="456"/>
                  </a:cubicBezTo>
                  <a:cubicBezTo>
                    <a:pt x="239" y="455"/>
                    <a:pt x="239" y="455"/>
                    <a:pt x="239" y="455"/>
                  </a:cubicBezTo>
                  <a:lnTo>
                    <a:pt x="254" y="334"/>
                  </a:lnTo>
                  <a:close/>
                  <a:moveTo>
                    <a:pt x="284" y="334"/>
                  </a:moveTo>
                  <a:cubicBezTo>
                    <a:pt x="310" y="335"/>
                    <a:pt x="310" y="335"/>
                    <a:pt x="310" y="335"/>
                  </a:cubicBezTo>
                  <a:cubicBezTo>
                    <a:pt x="290" y="458"/>
                    <a:pt x="290" y="458"/>
                    <a:pt x="290" y="458"/>
                  </a:cubicBezTo>
                  <a:cubicBezTo>
                    <a:pt x="266" y="457"/>
                    <a:pt x="266" y="457"/>
                    <a:pt x="266" y="457"/>
                  </a:cubicBezTo>
                  <a:lnTo>
                    <a:pt x="284" y="334"/>
                  </a:lnTo>
                  <a:close/>
                  <a:moveTo>
                    <a:pt x="313" y="335"/>
                  </a:moveTo>
                  <a:cubicBezTo>
                    <a:pt x="337" y="335"/>
                    <a:pt x="337" y="335"/>
                    <a:pt x="337" y="335"/>
                  </a:cubicBezTo>
                  <a:cubicBezTo>
                    <a:pt x="316" y="460"/>
                    <a:pt x="316" y="460"/>
                    <a:pt x="316" y="460"/>
                  </a:cubicBezTo>
                  <a:cubicBezTo>
                    <a:pt x="293" y="458"/>
                    <a:pt x="293" y="458"/>
                    <a:pt x="293" y="458"/>
                  </a:cubicBezTo>
                  <a:lnTo>
                    <a:pt x="313" y="335"/>
                  </a:lnTo>
                  <a:close/>
                  <a:moveTo>
                    <a:pt x="341" y="335"/>
                  </a:moveTo>
                  <a:cubicBezTo>
                    <a:pt x="367" y="335"/>
                    <a:pt x="367" y="335"/>
                    <a:pt x="367" y="335"/>
                  </a:cubicBezTo>
                  <a:cubicBezTo>
                    <a:pt x="343" y="462"/>
                    <a:pt x="343" y="462"/>
                    <a:pt x="343" y="462"/>
                  </a:cubicBezTo>
                  <a:cubicBezTo>
                    <a:pt x="319" y="460"/>
                    <a:pt x="319" y="460"/>
                    <a:pt x="319" y="460"/>
                  </a:cubicBezTo>
                  <a:lnTo>
                    <a:pt x="341" y="335"/>
                  </a:lnTo>
                  <a:close/>
                  <a:moveTo>
                    <a:pt x="370" y="335"/>
                  </a:moveTo>
                  <a:cubicBezTo>
                    <a:pt x="395" y="335"/>
                    <a:pt x="395" y="335"/>
                    <a:pt x="395" y="335"/>
                  </a:cubicBezTo>
                  <a:cubicBezTo>
                    <a:pt x="370" y="463"/>
                    <a:pt x="370" y="463"/>
                    <a:pt x="370" y="463"/>
                  </a:cubicBezTo>
                  <a:cubicBezTo>
                    <a:pt x="346" y="462"/>
                    <a:pt x="346" y="462"/>
                    <a:pt x="346" y="462"/>
                  </a:cubicBezTo>
                  <a:lnTo>
                    <a:pt x="370" y="335"/>
                  </a:lnTo>
                  <a:close/>
                  <a:moveTo>
                    <a:pt x="398" y="335"/>
                  </a:moveTo>
                  <a:cubicBezTo>
                    <a:pt x="424" y="335"/>
                    <a:pt x="424" y="335"/>
                    <a:pt x="424" y="335"/>
                  </a:cubicBezTo>
                  <a:cubicBezTo>
                    <a:pt x="396" y="465"/>
                    <a:pt x="396" y="465"/>
                    <a:pt x="396" y="465"/>
                  </a:cubicBezTo>
                  <a:cubicBezTo>
                    <a:pt x="373" y="464"/>
                    <a:pt x="373" y="464"/>
                    <a:pt x="373" y="464"/>
                  </a:cubicBezTo>
                  <a:lnTo>
                    <a:pt x="398" y="335"/>
                  </a:lnTo>
                  <a:close/>
                  <a:moveTo>
                    <a:pt x="427" y="335"/>
                  </a:moveTo>
                  <a:cubicBezTo>
                    <a:pt x="453" y="335"/>
                    <a:pt x="453" y="335"/>
                    <a:pt x="453" y="335"/>
                  </a:cubicBezTo>
                  <a:cubicBezTo>
                    <a:pt x="423" y="467"/>
                    <a:pt x="423" y="467"/>
                    <a:pt x="423" y="467"/>
                  </a:cubicBezTo>
                  <a:cubicBezTo>
                    <a:pt x="399" y="465"/>
                    <a:pt x="399" y="465"/>
                    <a:pt x="399" y="465"/>
                  </a:cubicBezTo>
                  <a:lnTo>
                    <a:pt x="427" y="335"/>
                  </a:lnTo>
                  <a:close/>
                  <a:moveTo>
                    <a:pt x="456" y="335"/>
                  </a:moveTo>
                  <a:cubicBezTo>
                    <a:pt x="482" y="335"/>
                    <a:pt x="482" y="335"/>
                    <a:pt x="482" y="335"/>
                  </a:cubicBezTo>
                  <a:cubicBezTo>
                    <a:pt x="450" y="469"/>
                    <a:pt x="450" y="469"/>
                    <a:pt x="450" y="469"/>
                  </a:cubicBezTo>
                  <a:cubicBezTo>
                    <a:pt x="427" y="467"/>
                    <a:pt x="427" y="467"/>
                    <a:pt x="427" y="467"/>
                  </a:cubicBezTo>
                  <a:lnTo>
                    <a:pt x="456" y="335"/>
                  </a:lnTo>
                  <a:close/>
                  <a:moveTo>
                    <a:pt x="485" y="335"/>
                  </a:moveTo>
                  <a:cubicBezTo>
                    <a:pt x="509" y="335"/>
                    <a:pt x="509" y="335"/>
                    <a:pt x="509" y="335"/>
                  </a:cubicBezTo>
                  <a:cubicBezTo>
                    <a:pt x="476" y="470"/>
                    <a:pt x="476" y="470"/>
                    <a:pt x="476" y="470"/>
                  </a:cubicBezTo>
                  <a:cubicBezTo>
                    <a:pt x="454" y="469"/>
                    <a:pt x="454" y="469"/>
                    <a:pt x="454" y="469"/>
                  </a:cubicBezTo>
                  <a:lnTo>
                    <a:pt x="485" y="335"/>
                  </a:lnTo>
                  <a:close/>
                  <a:moveTo>
                    <a:pt x="663" y="483"/>
                  </a:moveTo>
                  <a:cubicBezTo>
                    <a:pt x="640" y="481"/>
                    <a:pt x="640" y="481"/>
                    <a:pt x="640" y="481"/>
                  </a:cubicBezTo>
                  <a:cubicBezTo>
                    <a:pt x="685" y="336"/>
                    <a:pt x="685" y="336"/>
                    <a:pt x="685" y="336"/>
                  </a:cubicBezTo>
                  <a:cubicBezTo>
                    <a:pt x="712" y="336"/>
                    <a:pt x="712" y="336"/>
                    <a:pt x="712" y="336"/>
                  </a:cubicBezTo>
                  <a:lnTo>
                    <a:pt x="663" y="483"/>
                  </a:lnTo>
                  <a:close/>
                  <a:moveTo>
                    <a:pt x="715" y="336"/>
                  </a:moveTo>
                  <a:cubicBezTo>
                    <a:pt x="732" y="336"/>
                    <a:pt x="732" y="336"/>
                    <a:pt x="732" y="336"/>
                  </a:cubicBezTo>
                  <a:cubicBezTo>
                    <a:pt x="732" y="335"/>
                    <a:pt x="732" y="335"/>
                    <a:pt x="732" y="335"/>
                  </a:cubicBezTo>
                  <a:cubicBezTo>
                    <a:pt x="739" y="335"/>
                    <a:pt x="739" y="335"/>
                    <a:pt x="739" y="335"/>
                  </a:cubicBezTo>
                  <a:cubicBezTo>
                    <a:pt x="715" y="384"/>
                    <a:pt x="690" y="433"/>
                    <a:pt x="669" y="476"/>
                  </a:cubicBezTo>
                  <a:lnTo>
                    <a:pt x="715" y="336"/>
                  </a:lnTo>
                  <a:close/>
                  <a:moveTo>
                    <a:pt x="636" y="481"/>
                  </a:moveTo>
                  <a:cubicBezTo>
                    <a:pt x="613" y="479"/>
                    <a:pt x="613" y="479"/>
                    <a:pt x="613" y="479"/>
                  </a:cubicBezTo>
                  <a:cubicBezTo>
                    <a:pt x="657" y="336"/>
                    <a:pt x="657" y="336"/>
                    <a:pt x="657" y="336"/>
                  </a:cubicBezTo>
                  <a:cubicBezTo>
                    <a:pt x="682" y="336"/>
                    <a:pt x="682" y="336"/>
                    <a:pt x="682" y="336"/>
                  </a:cubicBezTo>
                  <a:lnTo>
                    <a:pt x="636" y="481"/>
                  </a:lnTo>
                  <a:close/>
                  <a:moveTo>
                    <a:pt x="610" y="479"/>
                  </a:moveTo>
                  <a:cubicBezTo>
                    <a:pt x="586" y="478"/>
                    <a:pt x="586" y="478"/>
                    <a:pt x="586" y="478"/>
                  </a:cubicBezTo>
                  <a:cubicBezTo>
                    <a:pt x="628" y="336"/>
                    <a:pt x="628" y="336"/>
                    <a:pt x="628" y="336"/>
                  </a:cubicBezTo>
                  <a:cubicBezTo>
                    <a:pt x="653" y="336"/>
                    <a:pt x="653" y="336"/>
                    <a:pt x="653" y="336"/>
                  </a:cubicBezTo>
                  <a:lnTo>
                    <a:pt x="610" y="479"/>
                  </a:lnTo>
                  <a:close/>
                  <a:moveTo>
                    <a:pt x="582" y="477"/>
                  </a:moveTo>
                  <a:cubicBezTo>
                    <a:pt x="559" y="476"/>
                    <a:pt x="559" y="476"/>
                    <a:pt x="559" y="476"/>
                  </a:cubicBezTo>
                  <a:cubicBezTo>
                    <a:pt x="599" y="336"/>
                    <a:pt x="599" y="336"/>
                    <a:pt x="599" y="336"/>
                  </a:cubicBezTo>
                  <a:cubicBezTo>
                    <a:pt x="625" y="336"/>
                    <a:pt x="625" y="336"/>
                    <a:pt x="625" y="336"/>
                  </a:cubicBezTo>
                  <a:lnTo>
                    <a:pt x="582" y="477"/>
                  </a:lnTo>
                  <a:close/>
                  <a:moveTo>
                    <a:pt x="555" y="476"/>
                  </a:moveTo>
                  <a:cubicBezTo>
                    <a:pt x="532" y="474"/>
                    <a:pt x="532" y="474"/>
                    <a:pt x="532" y="474"/>
                  </a:cubicBezTo>
                  <a:cubicBezTo>
                    <a:pt x="570" y="336"/>
                    <a:pt x="570" y="336"/>
                    <a:pt x="570" y="336"/>
                  </a:cubicBezTo>
                  <a:cubicBezTo>
                    <a:pt x="595" y="336"/>
                    <a:pt x="595" y="336"/>
                    <a:pt x="595" y="336"/>
                  </a:cubicBezTo>
                  <a:lnTo>
                    <a:pt x="555" y="476"/>
                  </a:lnTo>
                  <a:close/>
                  <a:moveTo>
                    <a:pt x="529" y="474"/>
                  </a:moveTo>
                  <a:cubicBezTo>
                    <a:pt x="505" y="472"/>
                    <a:pt x="505" y="472"/>
                    <a:pt x="505" y="472"/>
                  </a:cubicBezTo>
                  <a:cubicBezTo>
                    <a:pt x="542" y="336"/>
                    <a:pt x="542" y="336"/>
                    <a:pt x="542" y="336"/>
                  </a:cubicBezTo>
                  <a:cubicBezTo>
                    <a:pt x="566" y="336"/>
                    <a:pt x="566" y="336"/>
                    <a:pt x="566" y="336"/>
                  </a:cubicBezTo>
                  <a:lnTo>
                    <a:pt x="529" y="474"/>
                  </a:lnTo>
                  <a:close/>
                  <a:moveTo>
                    <a:pt x="502" y="472"/>
                  </a:moveTo>
                  <a:cubicBezTo>
                    <a:pt x="479" y="471"/>
                    <a:pt x="479" y="471"/>
                    <a:pt x="479" y="471"/>
                  </a:cubicBezTo>
                  <a:cubicBezTo>
                    <a:pt x="513" y="335"/>
                    <a:pt x="513" y="335"/>
                    <a:pt x="513" y="335"/>
                  </a:cubicBezTo>
                  <a:cubicBezTo>
                    <a:pt x="538" y="336"/>
                    <a:pt x="538" y="336"/>
                    <a:pt x="538" y="336"/>
                  </a:cubicBezTo>
                  <a:lnTo>
                    <a:pt x="502" y="472"/>
                  </a:lnTo>
                  <a:close/>
                  <a:moveTo>
                    <a:pt x="477" y="477"/>
                  </a:moveTo>
                  <a:cubicBezTo>
                    <a:pt x="500" y="479"/>
                    <a:pt x="500" y="479"/>
                    <a:pt x="500" y="479"/>
                  </a:cubicBezTo>
                  <a:cubicBezTo>
                    <a:pt x="472" y="587"/>
                    <a:pt x="472" y="587"/>
                    <a:pt x="472" y="587"/>
                  </a:cubicBezTo>
                  <a:cubicBezTo>
                    <a:pt x="451" y="585"/>
                    <a:pt x="451" y="585"/>
                    <a:pt x="451" y="585"/>
                  </a:cubicBezTo>
                  <a:lnTo>
                    <a:pt x="477" y="477"/>
                  </a:lnTo>
                  <a:close/>
                  <a:moveTo>
                    <a:pt x="473" y="596"/>
                  </a:moveTo>
                  <a:cubicBezTo>
                    <a:pt x="473" y="594"/>
                    <a:pt x="473" y="594"/>
                    <a:pt x="473" y="594"/>
                  </a:cubicBezTo>
                  <a:cubicBezTo>
                    <a:pt x="496" y="597"/>
                    <a:pt x="496" y="597"/>
                    <a:pt x="496" y="597"/>
                  </a:cubicBezTo>
                  <a:cubicBezTo>
                    <a:pt x="496" y="598"/>
                    <a:pt x="496" y="598"/>
                    <a:pt x="496" y="598"/>
                  </a:cubicBezTo>
                  <a:cubicBezTo>
                    <a:pt x="487" y="597"/>
                    <a:pt x="480" y="597"/>
                    <a:pt x="473" y="596"/>
                  </a:cubicBezTo>
                  <a:close/>
                  <a:moveTo>
                    <a:pt x="475" y="588"/>
                  </a:moveTo>
                  <a:cubicBezTo>
                    <a:pt x="504" y="479"/>
                    <a:pt x="504" y="479"/>
                    <a:pt x="504" y="479"/>
                  </a:cubicBezTo>
                  <a:cubicBezTo>
                    <a:pt x="527" y="480"/>
                    <a:pt x="527" y="480"/>
                    <a:pt x="527" y="480"/>
                  </a:cubicBezTo>
                  <a:cubicBezTo>
                    <a:pt x="498" y="590"/>
                    <a:pt x="498" y="590"/>
                    <a:pt x="498" y="590"/>
                  </a:cubicBezTo>
                  <a:lnTo>
                    <a:pt x="475" y="588"/>
                  </a:lnTo>
                  <a:close/>
                  <a:moveTo>
                    <a:pt x="531" y="481"/>
                  </a:moveTo>
                  <a:cubicBezTo>
                    <a:pt x="553" y="482"/>
                    <a:pt x="553" y="482"/>
                    <a:pt x="553" y="482"/>
                  </a:cubicBezTo>
                  <a:cubicBezTo>
                    <a:pt x="521" y="593"/>
                    <a:pt x="521" y="593"/>
                    <a:pt x="521" y="593"/>
                  </a:cubicBezTo>
                  <a:cubicBezTo>
                    <a:pt x="501" y="591"/>
                    <a:pt x="501" y="591"/>
                    <a:pt x="501" y="591"/>
                  </a:cubicBezTo>
                  <a:lnTo>
                    <a:pt x="531" y="481"/>
                  </a:lnTo>
                  <a:close/>
                  <a:moveTo>
                    <a:pt x="522" y="601"/>
                  </a:moveTo>
                  <a:cubicBezTo>
                    <a:pt x="523" y="600"/>
                    <a:pt x="523" y="600"/>
                    <a:pt x="523" y="600"/>
                  </a:cubicBezTo>
                  <a:cubicBezTo>
                    <a:pt x="545" y="603"/>
                    <a:pt x="545" y="603"/>
                    <a:pt x="545" y="603"/>
                  </a:cubicBezTo>
                  <a:cubicBezTo>
                    <a:pt x="545" y="604"/>
                    <a:pt x="545" y="604"/>
                    <a:pt x="545" y="604"/>
                  </a:cubicBezTo>
                  <a:cubicBezTo>
                    <a:pt x="537" y="603"/>
                    <a:pt x="530" y="602"/>
                    <a:pt x="522" y="601"/>
                  </a:cubicBezTo>
                  <a:close/>
                  <a:moveTo>
                    <a:pt x="525" y="594"/>
                  </a:moveTo>
                  <a:cubicBezTo>
                    <a:pt x="557" y="482"/>
                    <a:pt x="557" y="482"/>
                    <a:pt x="557" y="482"/>
                  </a:cubicBezTo>
                  <a:cubicBezTo>
                    <a:pt x="581" y="484"/>
                    <a:pt x="581" y="484"/>
                    <a:pt x="581" y="484"/>
                  </a:cubicBezTo>
                  <a:cubicBezTo>
                    <a:pt x="547" y="596"/>
                    <a:pt x="547" y="596"/>
                    <a:pt x="547" y="596"/>
                  </a:cubicBezTo>
                  <a:lnTo>
                    <a:pt x="525" y="594"/>
                  </a:lnTo>
                  <a:close/>
                  <a:moveTo>
                    <a:pt x="584" y="484"/>
                  </a:moveTo>
                  <a:cubicBezTo>
                    <a:pt x="608" y="486"/>
                    <a:pt x="608" y="486"/>
                    <a:pt x="608" y="486"/>
                  </a:cubicBezTo>
                  <a:cubicBezTo>
                    <a:pt x="573" y="599"/>
                    <a:pt x="573" y="599"/>
                    <a:pt x="573" y="599"/>
                  </a:cubicBezTo>
                  <a:cubicBezTo>
                    <a:pt x="550" y="597"/>
                    <a:pt x="550" y="597"/>
                    <a:pt x="550" y="597"/>
                  </a:cubicBezTo>
                  <a:lnTo>
                    <a:pt x="584" y="484"/>
                  </a:lnTo>
                  <a:close/>
                  <a:moveTo>
                    <a:pt x="574" y="608"/>
                  </a:moveTo>
                  <a:cubicBezTo>
                    <a:pt x="575" y="606"/>
                    <a:pt x="575" y="606"/>
                    <a:pt x="575" y="606"/>
                  </a:cubicBezTo>
                  <a:cubicBezTo>
                    <a:pt x="596" y="609"/>
                    <a:pt x="596" y="609"/>
                    <a:pt x="596" y="609"/>
                  </a:cubicBezTo>
                  <a:cubicBezTo>
                    <a:pt x="595" y="610"/>
                    <a:pt x="595" y="610"/>
                    <a:pt x="595" y="610"/>
                  </a:cubicBezTo>
                  <a:cubicBezTo>
                    <a:pt x="588" y="609"/>
                    <a:pt x="581" y="608"/>
                    <a:pt x="574" y="608"/>
                  </a:cubicBezTo>
                  <a:close/>
                  <a:moveTo>
                    <a:pt x="577" y="600"/>
                  </a:moveTo>
                  <a:cubicBezTo>
                    <a:pt x="611" y="486"/>
                    <a:pt x="611" y="486"/>
                    <a:pt x="611" y="486"/>
                  </a:cubicBezTo>
                  <a:cubicBezTo>
                    <a:pt x="634" y="487"/>
                    <a:pt x="634" y="487"/>
                    <a:pt x="634" y="487"/>
                  </a:cubicBezTo>
                  <a:cubicBezTo>
                    <a:pt x="598" y="602"/>
                    <a:pt x="598" y="602"/>
                    <a:pt x="598" y="602"/>
                  </a:cubicBezTo>
                  <a:lnTo>
                    <a:pt x="577" y="600"/>
                  </a:lnTo>
                  <a:close/>
                  <a:moveTo>
                    <a:pt x="638" y="488"/>
                  </a:moveTo>
                  <a:cubicBezTo>
                    <a:pt x="661" y="489"/>
                    <a:pt x="661" y="489"/>
                    <a:pt x="661" y="489"/>
                  </a:cubicBezTo>
                  <a:cubicBezTo>
                    <a:pt x="659" y="497"/>
                    <a:pt x="659" y="497"/>
                    <a:pt x="659" y="497"/>
                  </a:cubicBezTo>
                  <a:cubicBezTo>
                    <a:pt x="632" y="552"/>
                    <a:pt x="611" y="593"/>
                    <a:pt x="606" y="603"/>
                  </a:cubicBezTo>
                  <a:cubicBezTo>
                    <a:pt x="601" y="603"/>
                    <a:pt x="601" y="603"/>
                    <a:pt x="601" y="603"/>
                  </a:cubicBezTo>
                  <a:lnTo>
                    <a:pt x="638" y="488"/>
                  </a:lnTo>
                  <a:close/>
                  <a:moveTo>
                    <a:pt x="624" y="587"/>
                  </a:moveTo>
                  <a:cubicBezTo>
                    <a:pt x="628" y="578"/>
                    <a:pt x="633" y="567"/>
                    <a:pt x="640" y="554"/>
                  </a:cubicBezTo>
                  <a:cubicBezTo>
                    <a:pt x="623" y="605"/>
                    <a:pt x="623" y="605"/>
                    <a:pt x="623" y="605"/>
                  </a:cubicBezTo>
                  <a:cubicBezTo>
                    <a:pt x="615" y="604"/>
                    <a:pt x="615" y="604"/>
                    <a:pt x="615" y="604"/>
                  </a:cubicBezTo>
                  <a:cubicBezTo>
                    <a:pt x="617" y="601"/>
                    <a:pt x="620" y="595"/>
                    <a:pt x="624" y="587"/>
                  </a:cubicBezTo>
                  <a:close/>
                  <a:moveTo>
                    <a:pt x="624" y="613"/>
                  </a:moveTo>
                  <a:cubicBezTo>
                    <a:pt x="624" y="612"/>
                    <a:pt x="624" y="612"/>
                    <a:pt x="624" y="612"/>
                  </a:cubicBezTo>
                  <a:cubicBezTo>
                    <a:pt x="645" y="615"/>
                    <a:pt x="645" y="615"/>
                    <a:pt x="645" y="615"/>
                  </a:cubicBezTo>
                  <a:cubicBezTo>
                    <a:pt x="645" y="616"/>
                    <a:pt x="645" y="616"/>
                    <a:pt x="645" y="616"/>
                  </a:cubicBezTo>
                  <a:cubicBezTo>
                    <a:pt x="638" y="615"/>
                    <a:pt x="631" y="614"/>
                    <a:pt x="624" y="613"/>
                  </a:cubicBezTo>
                  <a:close/>
                  <a:moveTo>
                    <a:pt x="626" y="606"/>
                  </a:moveTo>
                  <a:cubicBezTo>
                    <a:pt x="650" y="533"/>
                    <a:pt x="650" y="533"/>
                    <a:pt x="650" y="533"/>
                  </a:cubicBezTo>
                  <a:cubicBezTo>
                    <a:pt x="657" y="520"/>
                    <a:pt x="664" y="505"/>
                    <a:pt x="671" y="490"/>
                  </a:cubicBezTo>
                  <a:cubicBezTo>
                    <a:pt x="688" y="491"/>
                    <a:pt x="688" y="491"/>
                    <a:pt x="688" y="491"/>
                  </a:cubicBezTo>
                  <a:cubicBezTo>
                    <a:pt x="648" y="608"/>
                    <a:pt x="648" y="608"/>
                    <a:pt x="648" y="608"/>
                  </a:cubicBezTo>
                  <a:lnTo>
                    <a:pt x="626" y="606"/>
                  </a:lnTo>
                  <a:close/>
                  <a:moveTo>
                    <a:pt x="675" y="483"/>
                  </a:moveTo>
                  <a:cubicBezTo>
                    <a:pt x="690" y="452"/>
                    <a:pt x="708" y="416"/>
                    <a:pt x="726" y="380"/>
                  </a:cubicBezTo>
                  <a:cubicBezTo>
                    <a:pt x="690" y="484"/>
                    <a:pt x="690" y="484"/>
                    <a:pt x="690" y="484"/>
                  </a:cubicBezTo>
                  <a:lnTo>
                    <a:pt x="675" y="483"/>
                  </a:lnTo>
                  <a:close/>
                  <a:moveTo>
                    <a:pt x="737" y="357"/>
                  </a:moveTo>
                  <a:cubicBezTo>
                    <a:pt x="741" y="349"/>
                    <a:pt x="744" y="342"/>
                    <a:pt x="748" y="335"/>
                  </a:cubicBezTo>
                  <a:cubicBezTo>
                    <a:pt x="768" y="335"/>
                    <a:pt x="768" y="335"/>
                    <a:pt x="768" y="335"/>
                  </a:cubicBezTo>
                  <a:cubicBezTo>
                    <a:pt x="714" y="486"/>
                    <a:pt x="714" y="486"/>
                    <a:pt x="714" y="486"/>
                  </a:cubicBezTo>
                  <a:cubicBezTo>
                    <a:pt x="693" y="485"/>
                    <a:pt x="693" y="485"/>
                    <a:pt x="693" y="485"/>
                  </a:cubicBezTo>
                  <a:lnTo>
                    <a:pt x="737" y="357"/>
                  </a:lnTo>
                  <a:close/>
                  <a:moveTo>
                    <a:pt x="751" y="328"/>
                  </a:moveTo>
                  <a:cubicBezTo>
                    <a:pt x="757" y="317"/>
                    <a:pt x="762" y="306"/>
                    <a:pt x="767" y="295"/>
                  </a:cubicBezTo>
                  <a:cubicBezTo>
                    <a:pt x="784" y="262"/>
                    <a:pt x="800" y="229"/>
                    <a:pt x="814" y="200"/>
                  </a:cubicBezTo>
                  <a:cubicBezTo>
                    <a:pt x="816" y="200"/>
                    <a:pt x="816" y="200"/>
                    <a:pt x="816" y="200"/>
                  </a:cubicBezTo>
                  <a:cubicBezTo>
                    <a:pt x="770" y="328"/>
                    <a:pt x="770" y="328"/>
                    <a:pt x="770" y="328"/>
                  </a:cubicBezTo>
                  <a:lnTo>
                    <a:pt x="751" y="328"/>
                  </a:lnTo>
                  <a:close/>
                  <a:moveTo>
                    <a:pt x="817" y="194"/>
                  </a:moveTo>
                  <a:cubicBezTo>
                    <a:pt x="818" y="192"/>
                    <a:pt x="819" y="190"/>
                    <a:pt x="820" y="188"/>
                  </a:cubicBezTo>
                  <a:cubicBezTo>
                    <a:pt x="818" y="194"/>
                    <a:pt x="818" y="194"/>
                    <a:pt x="818" y="194"/>
                  </a:cubicBezTo>
                  <a:lnTo>
                    <a:pt x="817" y="194"/>
                  </a:lnTo>
                  <a:close/>
                  <a:moveTo>
                    <a:pt x="814" y="152"/>
                  </a:moveTo>
                  <a:cubicBezTo>
                    <a:pt x="814" y="151"/>
                    <a:pt x="814" y="151"/>
                    <a:pt x="814" y="151"/>
                  </a:cubicBezTo>
                  <a:cubicBezTo>
                    <a:pt x="830" y="149"/>
                    <a:pt x="830" y="149"/>
                    <a:pt x="830" y="149"/>
                  </a:cubicBezTo>
                  <a:cubicBezTo>
                    <a:pt x="823" y="163"/>
                    <a:pt x="816" y="178"/>
                    <a:pt x="808" y="194"/>
                  </a:cubicBezTo>
                  <a:cubicBezTo>
                    <a:pt x="792" y="196"/>
                    <a:pt x="792" y="196"/>
                    <a:pt x="792" y="196"/>
                  </a:cubicBezTo>
                  <a:cubicBezTo>
                    <a:pt x="807" y="153"/>
                    <a:pt x="807" y="153"/>
                    <a:pt x="807" y="153"/>
                  </a:cubicBezTo>
                  <a:lnTo>
                    <a:pt x="814" y="152"/>
                  </a:lnTo>
                  <a:close/>
                  <a:moveTo>
                    <a:pt x="804" y="201"/>
                  </a:moveTo>
                  <a:cubicBezTo>
                    <a:pt x="790" y="230"/>
                    <a:pt x="774" y="263"/>
                    <a:pt x="758" y="296"/>
                  </a:cubicBezTo>
                  <a:cubicBezTo>
                    <a:pt x="790" y="202"/>
                    <a:pt x="790" y="202"/>
                    <a:pt x="790" y="202"/>
                  </a:cubicBezTo>
                  <a:lnTo>
                    <a:pt x="804" y="201"/>
                  </a:lnTo>
                  <a:close/>
                  <a:moveTo>
                    <a:pt x="747" y="319"/>
                  </a:moveTo>
                  <a:cubicBezTo>
                    <a:pt x="745" y="322"/>
                    <a:pt x="743" y="325"/>
                    <a:pt x="742" y="328"/>
                  </a:cubicBezTo>
                  <a:cubicBezTo>
                    <a:pt x="732" y="328"/>
                    <a:pt x="732" y="328"/>
                    <a:pt x="732" y="328"/>
                  </a:cubicBezTo>
                  <a:cubicBezTo>
                    <a:pt x="732" y="327"/>
                    <a:pt x="732" y="327"/>
                    <a:pt x="732" y="327"/>
                  </a:cubicBezTo>
                  <a:cubicBezTo>
                    <a:pt x="719" y="326"/>
                    <a:pt x="719" y="326"/>
                    <a:pt x="719" y="326"/>
                  </a:cubicBezTo>
                  <a:cubicBezTo>
                    <a:pt x="759" y="205"/>
                    <a:pt x="759" y="205"/>
                    <a:pt x="759" y="205"/>
                  </a:cubicBezTo>
                  <a:cubicBezTo>
                    <a:pt x="786" y="203"/>
                    <a:pt x="786" y="203"/>
                    <a:pt x="786" y="203"/>
                  </a:cubicBezTo>
                  <a:lnTo>
                    <a:pt x="747" y="319"/>
                  </a:lnTo>
                  <a:close/>
                  <a:moveTo>
                    <a:pt x="755" y="205"/>
                  </a:moveTo>
                  <a:cubicBezTo>
                    <a:pt x="715" y="326"/>
                    <a:pt x="715" y="326"/>
                    <a:pt x="715" y="326"/>
                  </a:cubicBezTo>
                  <a:cubicBezTo>
                    <a:pt x="689" y="326"/>
                    <a:pt x="689" y="326"/>
                    <a:pt x="689" y="326"/>
                  </a:cubicBezTo>
                  <a:cubicBezTo>
                    <a:pt x="726" y="207"/>
                    <a:pt x="726" y="207"/>
                    <a:pt x="726" y="207"/>
                  </a:cubicBezTo>
                  <a:lnTo>
                    <a:pt x="755" y="205"/>
                  </a:lnTo>
                  <a:close/>
                  <a:moveTo>
                    <a:pt x="685" y="326"/>
                  </a:moveTo>
                  <a:cubicBezTo>
                    <a:pt x="660" y="326"/>
                    <a:pt x="660" y="326"/>
                    <a:pt x="660" y="326"/>
                  </a:cubicBezTo>
                  <a:cubicBezTo>
                    <a:pt x="695" y="210"/>
                    <a:pt x="695" y="210"/>
                    <a:pt x="695" y="210"/>
                  </a:cubicBezTo>
                  <a:cubicBezTo>
                    <a:pt x="723" y="208"/>
                    <a:pt x="723" y="208"/>
                    <a:pt x="723" y="208"/>
                  </a:cubicBezTo>
                  <a:lnTo>
                    <a:pt x="685" y="326"/>
                  </a:lnTo>
                  <a:close/>
                  <a:moveTo>
                    <a:pt x="691" y="210"/>
                  </a:moveTo>
                  <a:cubicBezTo>
                    <a:pt x="656" y="326"/>
                    <a:pt x="656" y="326"/>
                    <a:pt x="656" y="326"/>
                  </a:cubicBezTo>
                  <a:cubicBezTo>
                    <a:pt x="631" y="326"/>
                    <a:pt x="631" y="326"/>
                    <a:pt x="631" y="326"/>
                  </a:cubicBezTo>
                  <a:cubicBezTo>
                    <a:pt x="665" y="212"/>
                    <a:pt x="665" y="212"/>
                    <a:pt x="665" y="212"/>
                  </a:cubicBezTo>
                  <a:lnTo>
                    <a:pt x="691" y="210"/>
                  </a:lnTo>
                  <a:close/>
                  <a:moveTo>
                    <a:pt x="628" y="326"/>
                  </a:moveTo>
                  <a:cubicBezTo>
                    <a:pt x="601" y="326"/>
                    <a:pt x="601" y="326"/>
                    <a:pt x="601" y="326"/>
                  </a:cubicBezTo>
                  <a:cubicBezTo>
                    <a:pt x="633" y="214"/>
                    <a:pt x="633" y="214"/>
                    <a:pt x="633" y="214"/>
                  </a:cubicBezTo>
                  <a:cubicBezTo>
                    <a:pt x="662" y="212"/>
                    <a:pt x="662" y="212"/>
                    <a:pt x="662" y="212"/>
                  </a:cubicBezTo>
                  <a:lnTo>
                    <a:pt x="628" y="326"/>
                  </a:lnTo>
                  <a:close/>
                  <a:moveTo>
                    <a:pt x="630" y="215"/>
                  </a:moveTo>
                  <a:cubicBezTo>
                    <a:pt x="598" y="326"/>
                    <a:pt x="598" y="326"/>
                    <a:pt x="598" y="326"/>
                  </a:cubicBezTo>
                  <a:cubicBezTo>
                    <a:pt x="572" y="326"/>
                    <a:pt x="572" y="326"/>
                    <a:pt x="572" y="326"/>
                  </a:cubicBezTo>
                  <a:cubicBezTo>
                    <a:pt x="602" y="217"/>
                    <a:pt x="602" y="217"/>
                    <a:pt x="602" y="217"/>
                  </a:cubicBezTo>
                  <a:lnTo>
                    <a:pt x="630" y="215"/>
                  </a:lnTo>
                  <a:close/>
                  <a:moveTo>
                    <a:pt x="569" y="326"/>
                  </a:moveTo>
                  <a:cubicBezTo>
                    <a:pt x="544" y="326"/>
                    <a:pt x="544" y="326"/>
                    <a:pt x="544" y="326"/>
                  </a:cubicBezTo>
                  <a:cubicBezTo>
                    <a:pt x="573" y="219"/>
                    <a:pt x="573" y="219"/>
                    <a:pt x="573" y="219"/>
                  </a:cubicBezTo>
                  <a:cubicBezTo>
                    <a:pt x="598" y="217"/>
                    <a:pt x="598" y="217"/>
                    <a:pt x="598" y="217"/>
                  </a:cubicBezTo>
                  <a:lnTo>
                    <a:pt x="569" y="326"/>
                  </a:lnTo>
                  <a:close/>
                  <a:moveTo>
                    <a:pt x="569" y="219"/>
                  </a:moveTo>
                  <a:cubicBezTo>
                    <a:pt x="541" y="326"/>
                    <a:pt x="541" y="326"/>
                    <a:pt x="541" y="326"/>
                  </a:cubicBezTo>
                  <a:cubicBezTo>
                    <a:pt x="515" y="326"/>
                    <a:pt x="515" y="326"/>
                    <a:pt x="515" y="326"/>
                  </a:cubicBezTo>
                  <a:cubicBezTo>
                    <a:pt x="541" y="222"/>
                    <a:pt x="541" y="222"/>
                    <a:pt x="541" y="222"/>
                  </a:cubicBezTo>
                  <a:lnTo>
                    <a:pt x="569" y="219"/>
                  </a:lnTo>
                  <a:close/>
                  <a:moveTo>
                    <a:pt x="512" y="326"/>
                  </a:moveTo>
                  <a:cubicBezTo>
                    <a:pt x="487" y="325"/>
                    <a:pt x="487" y="325"/>
                    <a:pt x="487" y="325"/>
                  </a:cubicBezTo>
                  <a:cubicBezTo>
                    <a:pt x="511" y="224"/>
                    <a:pt x="511" y="224"/>
                    <a:pt x="511" y="224"/>
                  </a:cubicBezTo>
                  <a:cubicBezTo>
                    <a:pt x="537" y="222"/>
                    <a:pt x="537" y="222"/>
                    <a:pt x="537" y="222"/>
                  </a:cubicBezTo>
                  <a:lnTo>
                    <a:pt x="512" y="326"/>
                  </a:lnTo>
                  <a:close/>
                  <a:moveTo>
                    <a:pt x="508" y="224"/>
                  </a:moveTo>
                  <a:cubicBezTo>
                    <a:pt x="484" y="325"/>
                    <a:pt x="484" y="325"/>
                    <a:pt x="484" y="325"/>
                  </a:cubicBezTo>
                  <a:cubicBezTo>
                    <a:pt x="459" y="325"/>
                    <a:pt x="459" y="325"/>
                    <a:pt x="459" y="325"/>
                  </a:cubicBezTo>
                  <a:cubicBezTo>
                    <a:pt x="481" y="226"/>
                    <a:pt x="481" y="226"/>
                    <a:pt x="481" y="226"/>
                  </a:cubicBezTo>
                  <a:lnTo>
                    <a:pt x="508" y="224"/>
                  </a:lnTo>
                  <a:close/>
                  <a:moveTo>
                    <a:pt x="455" y="325"/>
                  </a:moveTo>
                  <a:cubicBezTo>
                    <a:pt x="429" y="325"/>
                    <a:pt x="429" y="325"/>
                    <a:pt x="429" y="325"/>
                  </a:cubicBezTo>
                  <a:cubicBezTo>
                    <a:pt x="450" y="229"/>
                    <a:pt x="450" y="229"/>
                    <a:pt x="450" y="229"/>
                  </a:cubicBezTo>
                  <a:cubicBezTo>
                    <a:pt x="478" y="226"/>
                    <a:pt x="478" y="226"/>
                    <a:pt x="478" y="226"/>
                  </a:cubicBezTo>
                  <a:lnTo>
                    <a:pt x="455" y="325"/>
                  </a:lnTo>
                  <a:close/>
                  <a:moveTo>
                    <a:pt x="446" y="229"/>
                  </a:moveTo>
                  <a:cubicBezTo>
                    <a:pt x="426" y="325"/>
                    <a:pt x="426" y="325"/>
                    <a:pt x="426" y="325"/>
                  </a:cubicBezTo>
                  <a:cubicBezTo>
                    <a:pt x="400" y="325"/>
                    <a:pt x="400" y="325"/>
                    <a:pt x="400" y="325"/>
                  </a:cubicBezTo>
                  <a:cubicBezTo>
                    <a:pt x="419" y="231"/>
                    <a:pt x="419" y="231"/>
                    <a:pt x="419" y="231"/>
                  </a:cubicBezTo>
                  <a:lnTo>
                    <a:pt x="446" y="229"/>
                  </a:lnTo>
                  <a:close/>
                  <a:moveTo>
                    <a:pt x="397" y="325"/>
                  </a:moveTo>
                  <a:cubicBezTo>
                    <a:pt x="372" y="325"/>
                    <a:pt x="372" y="325"/>
                    <a:pt x="372" y="325"/>
                  </a:cubicBezTo>
                  <a:cubicBezTo>
                    <a:pt x="389" y="233"/>
                    <a:pt x="389" y="233"/>
                    <a:pt x="389" y="233"/>
                  </a:cubicBezTo>
                  <a:cubicBezTo>
                    <a:pt x="415" y="231"/>
                    <a:pt x="415" y="231"/>
                    <a:pt x="415" y="231"/>
                  </a:cubicBezTo>
                  <a:lnTo>
                    <a:pt x="397" y="325"/>
                  </a:lnTo>
                  <a:close/>
                  <a:moveTo>
                    <a:pt x="386" y="233"/>
                  </a:moveTo>
                  <a:cubicBezTo>
                    <a:pt x="368" y="325"/>
                    <a:pt x="368" y="325"/>
                    <a:pt x="368" y="325"/>
                  </a:cubicBezTo>
                  <a:cubicBezTo>
                    <a:pt x="342" y="325"/>
                    <a:pt x="342" y="325"/>
                    <a:pt x="342" y="325"/>
                  </a:cubicBezTo>
                  <a:cubicBezTo>
                    <a:pt x="358" y="236"/>
                    <a:pt x="358" y="236"/>
                    <a:pt x="358" y="236"/>
                  </a:cubicBezTo>
                  <a:lnTo>
                    <a:pt x="386" y="233"/>
                  </a:lnTo>
                  <a:close/>
                  <a:moveTo>
                    <a:pt x="339" y="325"/>
                  </a:moveTo>
                  <a:cubicBezTo>
                    <a:pt x="314" y="325"/>
                    <a:pt x="314" y="325"/>
                    <a:pt x="314" y="325"/>
                  </a:cubicBezTo>
                  <a:cubicBezTo>
                    <a:pt x="328" y="238"/>
                    <a:pt x="328" y="238"/>
                    <a:pt x="328" y="238"/>
                  </a:cubicBezTo>
                  <a:cubicBezTo>
                    <a:pt x="354" y="236"/>
                    <a:pt x="354" y="236"/>
                    <a:pt x="354" y="236"/>
                  </a:cubicBezTo>
                  <a:lnTo>
                    <a:pt x="339" y="325"/>
                  </a:lnTo>
                  <a:close/>
                  <a:moveTo>
                    <a:pt x="325" y="238"/>
                  </a:moveTo>
                  <a:cubicBezTo>
                    <a:pt x="311" y="325"/>
                    <a:pt x="311" y="325"/>
                    <a:pt x="311" y="325"/>
                  </a:cubicBezTo>
                  <a:cubicBezTo>
                    <a:pt x="285" y="325"/>
                    <a:pt x="285" y="325"/>
                    <a:pt x="285" y="325"/>
                  </a:cubicBezTo>
                  <a:cubicBezTo>
                    <a:pt x="297" y="240"/>
                    <a:pt x="297" y="240"/>
                    <a:pt x="297" y="240"/>
                  </a:cubicBezTo>
                  <a:lnTo>
                    <a:pt x="325" y="238"/>
                  </a:lnTo>
                  <a:close/>
                  <a:moveTo>
                    <a:pt x="282" y="325"/>
                  </a:moveTo>
                  <a:cubicBezTo>
                    <a:pt x="255" y="324"/>
                    <a:pt x="255" y="324"/>
                    <a:pt x="255" y="324"/>
                  </a:cubicBezTo>
                  <a:cubicBezTo>
                    <a:pt x="266" y="243"/>
                    <a:pt x="266" y="243"/>
                    <a:pt x="266" y="243"/>
                  </a:cubicBezTo>
                  <a:cubicBezTo>
                    <a:pt x="294" y="241"/>
                    <a:pt x="294" y="241"/>
                    <a:pt x="294" y="241"/>
                  </a:cubicBezTo>
                  <a:lnTo>
                    <a:pt x="282" y="325"/>
                  </a:lnTo>
                  <a:close/>
                  <a:moveTo>
                    <a:pt x="262" y="243"/>
                  </a:moveTo>
                  <a:cubicBezTo>
                    <a:pt x="252" y="324"/>
                    <a:pt x="252" y="324"/>
                    <a:pt x="252" y="324"/>
                  </a:cubicBezTo>
                  <a:cubicBezTo>
                    <a:pt x="228" y="324"/>
                    <a:pt x="228" y="324"/>
                    <a:pt x="228" y="324"/>
                  </a:cubicBezTo>
                  <a:cubicBezTo>
                    <a:pt x="237" y="245"/>
                    <a:pt x="237" y="245"/>
                    <a:pt x="237" y="245"/>
                  </a:cubicBezTo>
                  <a:lnTo>
                    <a:pt x="262" y="243"/>
                  </a:lnTo>
                  <a:close/>
                  <a:moveTo>
                    <a:pt x="224" y="324"/>
                  </a:moveTo>
                  <a:cubicBezTo>
                    <a:pt x="199" y="324"/>
                    <a:pt x="199" y="324"/>
                    <a:pt x="199" y="324"/>
                  </a:cubicBezTo>
                  <a:cubicBezTo>
                    <a:pt x="206" y="247"/>
                    <a:pt x="206" y="247"/>
                    <a:pt x="206" y="247"/>
                  </a:cubicBezTo>
                  <a:cubicBezTo>
                    <a:pt x="234" y="245"/>
                    <a:pt x="234" y="245"/>
                    <a:pt x="234" y="245"/>
                  </a:cubicBezTo>
                  <a:lnTo>
                    <a:pt x="224" y="324"/>
                  </a:lnTo>
                  <a:close/>
                  <a:moveTo>
                    <a:pt x="203" y="248"/>
                  </a:moveTo>
                  <a:cubicBezTo>
                    <a:pt x="195" y="324"/>
                    <a:pt x="195" y="324"/>
                    <a:pt x="195" y="324"/>
                  </a:cubicBezTo>
                  <a:cubicBezTo>
                    <a:pt x="170" y="324"/>
                    <a:pt x="170" y="324"/>
                    <a:pt x="170" y="324"/>
                  </a:cubicBezTo>
                  <a:cubicBezTo>
                    <a:pt x="176" y="250"/>
                    <a:pt x="176" y="250"/>
                    <a:pt x="176" y="250"/>
                  </a:cubicBezTo>
                  <a:lnTo>
                    <a:pt x="203" y="248"/>
                  </a:lnTo>
                  <a:close/>
                  <a:moveTo>
                    <a:pt x="167" y="324"/>
                  </a:moveTo>
                  <a:cubicBezTo>
                    <a:pt x="164" y="324"/>
                    <a:pt x="164" y="324"/>
                    <a:pt x="164" y="324"/>
                  </a:cubicBezTo>
                  <a:cubicBezTo>
                    <a:pt x="164" y="327"/>
                    <a:pt x="164" y="327"/>
                    <a:pt x="164" y="327"/>
                  </a:cubicBezTo>
                  <a:cubicBezTo>
                    <a:pt x="141" y="327"/>
                    <a:pt x="141" y="327"/>
                    <a:pt x="141" y="327"/>
                  </a:cubicBezTo>
                  <a:cubicBezTo>
                    <a:pt x="146" y="252"/>
                    <a:pt x="146" y="252"/>
                    <a:pt x="146" y="252"/>
                  </a:cubicBezTo>
                  <a:cubicBezTo>
                    <a:pt x="173" y="250"/>
                    <a:pt x="173" y="250"/>
                    <a:pt x="173" y="250"/>
                  </a:cubicBezTo>
                  <a:lnTo>
                    <a:pt x="167" y="324"/>
                  </a:lnTo>
                  <a:close/>
                  <a:moveTo>
                    <a:pt x="145" y="212"/>
                  </a:moveTo>
                  <a:cubicBezTo>
                    <a:pt x="143" y="246"/>
                    <a:pt x="143" y="246"/>
                    <a:pt x="143" y="246"/>
                  </a:cubicBezTo>
                  <a:cubicBezTo>
                    <a:pt x="116" y="248"/>
                    <a:pt x="116" y="248"/>
                    <a:pt x="116" y="248"/>
                  </a:cubicBezTo>
                  <a:cubicBezTo>
                    <a:pt x="118" y="214"/>
                    <a:pt x="118" y="214"/>
                    <a:pt x="118" y="214"/>
                  </a:cubicBezTo>
                  <a:lnTo>
                    <a:pt x="145" y="212"/>
                  </a:lnTo>
                  <a:close/>
                  <a:moveTo>
                    <a:pt x="143" y="252"/>
                  </a:moveTo>
                  <a:cubicBezTo>
                    <a:pt x="138" y="327"/>
                    <a:pt x="138" y="327"/>
                    <a:pt x="138" y="327"/>
                  </a:cubicBezTo>
                  <a:cubicBezTo>
                    <a:pt x="113" y="326"/>
                    <a:pt x="113" y="326"/>
                    <a:pt x="113" y="326"/>
                  </a:cubicBezTo>
                  <a:cubicBezTo>
                    <a:pt x="116" y="254"/>
                    <a:pt x="116" y="254"/>
                    <a:pt x="116" y="254"/>
                  </a:cubicBezTo>
                  <a:lnTo>
                    <a:pt x="143" y="252"/>
                  </a:lnTo>
                  <a:close/>
                  <a:moveTo>
                    <a:pt x="109" y="326"/>
                  </a:moveTo>
                  <a:cubicBezTo>
                    <a:pt x="85" y="326"/>
                    <a:pt x="85" y="326"/>
                    <a:pt x="85" y="326"/>
                  </a:cubicBezTo>
                  <a:cubicBezTo>
                    <a:pt x="87" y="256"/>
                    <a:pt x="87" y="256"/>
                    <a:pt x="87" y="256"/>
                  </a:cubicBezTo>
                  <a:cubicBezTo>
                    <a:pt x="113" y="254"/>
                    <a:pt x="113" y="254"/>
                    <a:pt x="113" y="254"/>
                  </a:cubicBezTo>
                  <a:lnTo>
                    <a:pt x="109" y="326"/>
                  </a:lnTo>
                  <a:close/>
                  <a:moveTo>
                    <a:pt x="109" y="333"/>
                  </a:moveTo>
                  <a:cubicBezTo>
                    <a:pt x="103" y="446"/>
                    <a:pt x="103" y="446"/>
                    <a:pt x="103" y="446"/>
                  </a:cubicBezTo>
                  <a:cubicBezTo>
                    <a:pt x="81" y="444"/>
                    <a:pt x="81" y="444"/>
                    <a:pt x="81" y="444"/>
                  </a:cubicBezTo>
                  <a:cubicBezTo>
                    <a:pt x="85" y="333"/>
                    <a:pt x="85" y="333"/>
                    <a:pt x="85" y="333"/>
                  </a:cubicBezTo>
                  <a:lnTo>
                    <a:pt x="109" y="333"/>
                  </a:lnTo>
                  <a:close/>
                  <a:moveTo>
                    <a:pt x="82" y="326"/>
                  </a:moveTo>
                  <a:cubicBezTo>
                    <a:pt x="53" y="326"/>
                    <a:pt x="53" y="326"/>
                    <a:pt x="53" y="326"/>
                  </a:cubicBezTo>
                  <a:cubicBezTo>
                    <a:pt x="53" y="259"/>
                    <a:pt x="53" y="259"/>
                    <a:pt x="53" y="259"/>
                  </a:cubicBezTo>
                  <a:cubicBezTo>
                    <a:pt x="84" y="257"/>
                    <a:pt x="84" y="257"/>
                    <a:pt x="84" y="257"/>
                  </a:cubicBezTo>
                  <a:lnTo>
                    <a:pt x="82" y="326"/>
                  </a:lnTo>
                  <a:close/>
                  <a:moveTo>
                    <a:pt x="54" y="443"/>
                  </a:moveTo>
                  <a:cubicBezTo>
                    <a:pt x="53" y="333"/>
                    <a:pt x="53" y="333"/>
                    <a:pt x="53" y="333"/>
                  </a:cubicBezTo>
                  <a:cubicBezTo>
                    <a:pt x="82" y="333"/>
                    <a:pt x="82" y="333"/>
                    <a:pt x="82" y="333"/>
                  </a:cubicBezTo>
                  <a:cubicBezTo>
                    <a:pt x="78" y="444"/>
                    <a:pt x="78" y="444"/>
                    <a:pt x="78" y="444"/>
                  </a:cubicBezTo>
                  <a:lnTo>
                    <a:pt x="54" y="443"/>
                  </a:lnTo>
                  <a:close/>
                  <a:moveTo>
                    <a:pt x="78" y="451"/>
                  </a:moveTo>
                  <a:cubicBezTo>
                    <a:pt x="75" y="540"/>
                    <a:pt x="75" y="540"/>
                    <a:pt x="75" y="540"/>
                  </a:cubicBezTo>
                  <a:cubicBezTo>
                    <a:pt x="55" y="537"/>
                    <a:pt x="55" y="537"/>
                    <a:pt x="55" y="537"/>
                  </a:cubicBezTo>
                  <a:cubicBezTo>
                    <a:pt x="54" y="449"/>
                    <a:pt x="54" y="449"/>
                    <a:pt x="54" y="449"/>
                  </a:cubicBezTo>
                  <a:lnTo>
                    <a:pt x="78" y="451"/>
                  </a:lnTo>
                  <a:close/>
                  <a:moveTo>
                    <a:pt x="81" y="451"/>
                  </a:moveTo>
                  <a:cubicBezTo>
                    <a:pt x="103" y="452"/>
                    <a:pt x="103" y="452"/>
                    <a:pt x="103" y="452"/>
                  </a:cubicBezTo>
                  <a:cubicBezTo>
                    <a:pt x="99" y="542"/>
                    <a:pt x="99" y="542"/>
                    <a:pt x="99" y="542"/>
                  </a:cubicBezTo>
                  <a:cubicBezTo>
                    <a:pt x="78" y="540"/>
                    <a:pt x="78" y="540"/>
                    <a:pt x="78" y="540"/>
                  </a:cubicBezTo>
                  <a:lnTo>
                    <a:pt x="81" y="451"/>
                  </a:lnTo>
                  <a:close/>
                  <a:moveTo>
                    <a:pt x="106" y="453"/>
                  </a:moveTo>
                  <a:cubicBezTo>
                    <a:pt x="130" y="454"/>
                    <a:pt x="130" y="454"/>
                    <a:pt x="130" y="454"/>
                  </a:cubicBezTo>
                  <a:cubicBezTo>
                    <a:pt x="124" y="546"/>
                    <a:pt x="124" y="546"/>
                    <a:pt x="124" y="546"/>
                  </a:cubicBezTo>
                  <a:cubicBezTo>
                    <a:pt x="102" y="543"/>
                    <a:pt x="102" y="543"/>
                    <a:pt x="102" y="543"/>
                  </a:cubicBezTo>
                  <a:lnTo>
                    <a:pt x="106" y="453"/>
                  </a:lnTo>
                  <a:close/>
                  <a:moveTo>
                    <a:pt x="133" y="454"/>
                  </a:moveTo>
                  <a:cubicBezTo>
                    <a:pt x="156" y="456"/>
                    <a:pt x="156" y="456"/>
                    <a:pt x="156" y="456"/>
                  </a:cubicBezTo>
                  <a:cubicBezTo>
                    <a:pt x="149" y="548"/>
                    <a:pt x="149" y="548"/>
                    <a:pt x="149" y="548"/>
                  </a:cubicBezTo>
                  <a:cubicBezTo>
                    <a:pt x="128" y="546"/>
                    <a:pt x="128" y="546"/>
                    <a:pt x="128" y="546"/>
                  </a:cubicBezTo>
                  <a:lnTo>
                    <a:pt x="133" y="454"/>
                  </a:lnTo>
                  <a:close/>
                  <a:moveTo>
                    <a:pt x="160" y="456"/>
                  </a:moveTo>
                  <a:cubicBezTo>
                    <a:pt x="182" y="458"/>
                    <a:pt x="182" y="458"/>
                    <a:pt x="182" y="458"/>
                  </a:cubicBezTo>
                  <a:cubicBezTo>
                    <a:pt x="173" y="551"/>
                    <a:pt x="173" y="551"/>
                    <a:pt x="173" y="551"/>
                  </a:cubicBezTo>
                  <a:cubicBezTo>
                    <a:pt x="152" y="549"/>
                    <a:pt x="152" y="549"/>
                    <a:pt x="152" y="549"/>
                  </a:cubicBezTo>
                  <a:lnTo>
                    <a:pt x="160" y="456"/>
                  </a:lnTo>
                  <a:close/>
                  <a:moveTo>
                    <a:pt x="212" y="460"/>
                  </a:moveTo>
                  <a:cubicBezTo>
                    <a:pt x="235" y="461"/>
                    <a:pt x="235" y="461"/>
                    <a:pt x="235" y="461"/>
                  </a:cubicBezTo>
                  <a:cubicBezTo>
                    <a:pt x="222" y="557"/>
                    <a:pt x="222" y="557"/>
                    <a:pt x="222" y="557"/>
                  </a:cubicBezTo>
                  <a:cubicBezTo>
                    <a:pt x="201" y="555"/>
                    <a:pt x="201" y="555"/>
                    <a:pt x="201" y="555"/>
                  </a:cubicBezTo>
                  <a:lnTo>
                    <a:pt x="212" y="460"/>
                  </a:lnTo>
                  <a:close/>
                  <a:moveTo>
                    <a:pt x="238" y="461"/>
                  </a:moveTo>
                  <a:cubicBezTo>
                    <a:pt x="262" y="463"/>
                    <a:pt x="262" y="463"/>
                    <a:pt x="262" y="463"/>
                  </a:cubicBezTo>
                  <a:cubicBezTo>
                    <a:pt x="248" y="560"/>
                    <a:pt x="248" y="560"/>
                    <a:pt x="248" y="560"/>
                  </a:cubicBezTo>
                  <a:cubicBezTo>
                    <a:pt x="226" y="558"/>
                    <a:pt x="226" y="558"/>
                    <a:pt x="226" y="558"/>
                  </a:cubicBezTo>
                  <a:lnTo>
                    <a:pt x="238" y="461"/>
                  </a:lnTo>
                  <a:close/>
                  <a:moveTo>
                    <a:pt x="265" y="463"/>
                  </a:moveTo>
                  <a:cubicBezTo>
                    <a:pt x="289" y="465"/>
                    <a:pt x="289" y="465"/>
                    <a:pt x="289" y="465"/>
                  </a:cubicBezTo>
                  <a:cubicBezTo>
                    <a:pt x="274" y="563"/>
                    <a:pt x="274" y="563"/>
                    <a:pt x="274" y="563"/>
                  </a:cubicBezTo>
                  <a:cubicBezTo>
                    <a:pt x="251" y="561"/>
                    <a:pt x="251" y="561"/>
                    <a:pt x="251" y="561"/>
                  </a:cubicBezTo>
                  <a:lnTo>
                    <a:pt x="265" y="463"/>
                  </a:lnTo>
                  <a:close/>
                  <a:moveTo>
                    <a:pt x="292" y="465"/>
                  </a:moveTo>
                  <a:cubicBezTo>
                    <a:pt x="314" y="466"/>
                    <a:pt x="314" y="466"/>
                    <a:pt x="314" y="466"/>
                  </a:cubicBezTo>
                  <a:cubicBezTo>
                    <a:pt x="297" y="566"/>
                    <a:pt x="297" y="566"/>
                    <a:pt x="297" y="566"/>
                  </a:cubicBezTo>
                  <a:cubicBezTo>
                    <a:pt x="277" y="564"/>
                    <a:pt x="277" y="564"/>
                    <a:pt x="277" y="564"/>
                  </a:cubicBezTo>
                  <a:lnTo>
                    <a:pt x="292" y="465"/>
                  </a:lnTo>
                  <a:close/>
                  <a:moveTo>
                    <a:pt x="318" y="467"/>
                  </a:moveTo>
                  <a:cubicBezTo>
                    <a:pt x="342" y="468"/>
                    <a:pt x="342" y="468"/>
                    <a:pt x="342" y="468"/>
                  </a:cubicBezTo>
                  <a:cubicBezTo>
                    <a:pt x="323" y="569"/>
                    <a:pt x="323" y="569"/>
                    <a:pt x="323" y="569"/>
                  </a:cubicBezTo>
                  <a:cubicBezTo>
                    <a:pt x="300" y="567"/>
                    <a:pt x="300" y="567"/>
                    <a:pt x="300" y="567"/>
                  </a:cubicBezTo>
                  <a:lnTo>
                    <a:pt x="318" y="467"/>
                  </a:lnTo>
                  <a:close/>
                  <a:moveTo>
                    <a:pt x="345" y="468"/>
                  </a:moveTo>
                  <a:cubicBezTo>
                    <a:pt x="368" y="470"/>
                    <a:pt x="368" y="470"/>
                    <a:pt x="368" y="470"/>
                  </a:cubicBezTo>
                  <a:cubicBezTo>
                    <a:pt x="348" y="572"/>
                    <a:pt x="348" y="572"/>
                    <a:pt x="348" y="572"/>
                  </a:cubicBezTo>
                  <a:cubicBezTo>
                    <a:pt x="326" y="570"/>
                    <a:pt x="326" y="570"/>
                    <a:pt x="326" y="570"/>
                  </a:cubicBezTo>
                  <a:lnTo>
                    <a:pt x="345" y="468"/>
                  </a:lnTo>
                  <a:close/>
                  <a:moveTo>
                    <a:pt x="372" y="470"/>
                  </a:moveTo>
                  <a:cubicBezTo>
                    <a:pt x="395" y="472"/>
                    <a:pt x="395" y="472"/>
                    <a:pt x="395" y="472"/>
                  </a:cubicBezTo>
                  <a:cubicBezTo>
                    <a:pt x="373" y="575"/>
                    <a:pt x="373" y="575"/>
                    <a:pt x="373" y="575"/>
                  </a:cubicBezTo>
                  <a:cubicBezTo>
                    <a:pt x="351" y="573"/>
                    <a:pt x="351" y="573"/>
                    <a:pt x="351" y="573"/>
                  </a:cubicBezTo>
                  <a:lnTo>
                    <a:pt x="372" y="470"/>
                  </a:lnTo>
                  <a:close/>
                  <a:moveTo>
                    <a:pt x="398" y="472"/>
                  </a:moveTo>
                  <a:cubicBezTo>
                    <a:pt x="422" y="473"/>
                    <a:pt x="422" y="473"/>
                    <a:pt x="422" y="473"/>
                  </a:cubicBezTo>
                  <a:cubicBezTo>
                    <a:pt x="398" y="578"/>
                    <a:pt x="398" y="578"/>
                    <a:pt x="398" y="578"/>
                  </a:cubicBezTo>
                  <a:cubicBezTo>
                    <a:pt x="376" y="576"/>
                    <a:pt x="376" y="576"/>
                    <a:pt x="376" y="576"/>
                  </a:cubicBezTo>
                  <a:lnTo>
                    <a:pt x="398" y="472"/>
                  </a:lnTo>
                  <a:close/>
                  <a:moveTo>
                    <a:pt x="425" y="474"/>
                  </a:moveTo>
                  <a:cubicBezTo>
                    <a:pt x="449" y="475"/>
                    <a:pt x="449" y="475"/>
                    <a:pt x="449" y="475"/>
                  </a:cubicBezTo>
                  <a:cubicBezTo>
                    <a:pt x="424" y="581"/>
                    <a:pt x="424" y="581"/>
                    <a:pt x="424" y="581"/>
                  </a:cubicBezTo>
                  <a:cubicBezTo>
                    <a:pt x="402" y="579"/>
                    <a:pt x="402" y="579"/>
                    <a:pt x="402" y="579"/>
                  </a:cubicBezTo>
                  <a:lnTo>
                    <a:pt x="425" y="474"/>
                  </a:lnTo>
                  <a:close/>
                  <a:moveTo>
                    <a:pt x="452" y="475"/>
                  </a:moveTo>
                  <a:cubicBezTo>
                    <a:pt x="474" y="477"/>
                    <a:pt x="474" y="477"/>
                    <a:pt x="474" y="477"/>
                  </a:cubicBezTo>
                  <a:cubicBezTo>
                    <a:pt x="447" y="584"/>
                    <a:pt x="447" y="584"/>
                    <a:pt x="447" y="584"/>
                  </a:cubicBezTo>
                  <a:cubicBezTo>
                    <a:pt x="427" y="582"/>
                    <a:pt x="427" y="582"/>
                    <a:pt x="427" y="582"/>
                  </a:cubicBezTo>
                  <a:lnTo>
                    <a:pt x="452" y="475"/>
                  </a:lnTo>
                  <a:close/>
                  <a:moveTo>
                    <a:pt x="499" y="597"/>
                  </a:moveTo>
                  <a:cubicBezTo>
                    <a:pt x="520" y="600"/>
                    <a:pt x="520" y="600"/>
                    <a:pt x="520" y="600"/>
                  </a:cubicBezTo>
                  <a:cubicBezTo>
                    <a:pt x="519" y="601"/>
                    <a:pt x="519" y="601"/>
                    <a:pt x="519" y="601"/>
                  </a:cubicBezTo>
                  <a:cubicBezTo>
                    <a:pt x="512" y="600"/>
                    <a:pt x="505" y="600"/>
                    <a:pt x="499" y="599"/>
                  </a:cubicBezTo>
                  <a:lnTo>
                    <a:pt x="499" y="597"/>
                  </a:lnTo>
                  <a:close/>
                  <a:moveTo>
                    <a:pt x="548" y="603"/>
                  </a:moveTo>
                  <a:cubicBezTo>
                    <a:pt x="571" y="606"/>
                    <a:pt x="571" y="606"/>
                    <a:pt x="571" y="606"/>
                  </a:cubicBezTo>
                  <a:cubicBezTo>
                    <a:pt x="571" y="607"/>
                    <a:pt x="571" y="607"/>
                    <a:pt x="571" y="607"/>
                  </a:cubicBezTo>
                  <a:cubicBezTo>
                    <a:pt x="563" y="606"/>
                    <a:pt x="555" y="605"/>
                    <a:pt x="548" y="604"/>
                  </a:cubicBezTo>
                  <a:lnTo>
                    <a:pt x="548" y="603"/>
                  </a:lnTo>
                  <a:close/>
                  <a:moveTo>
                    <a:pt x="599" y="609"/>
                  </a:moveTo>
                  <a:cubicBezTo>
                    <a:pt x="605" y="610"/>
                    <a:pt x="605" y="610"/>
                    <a:pt x="605" y="610"/>
                  </a:cubicBezTo>
                  <a:cubicBezTo>
                    <a:pt x="606" y="610"/>
                    <a:pt x="606" y="611"/>
                    <a:pt x="607" y="611"/>
                  </a:cubicBezTo>
                  <a:cubicBezTo>
                    <a:pt x="607" y="611"/>
                    <a:pt x="608" y="611"/>
                    <a:pt x="608" y="612"/>
                  </a:cubicBezTo>
                  <a:cubicBezTo>
                    <a:pt x="605" y="611"/>
                    <a:pt x="602" y="611"/>
                    <a:pt x="599" y="610"/>
                  </a:cubicBezTo>
                  <a:lnTo>
                    <a:pt x="599" y="609"/>
                  </a:lnTo>
                  <a:close/>
                  <a:moveTo>
                    <a:pt x="612" y="611"/>
                  </a:moveTo>
                  <a:cubicBezTo>
                    <a:pt x="621" y="612"/>
                    <a:pt x="621" y="612"/>
                    <a:pt x="621" y="612"/>
                  </a:cubicBezTo>
                  <a:cubicBezTo>
                    <a:pt x="620" y="613"/>
                    <a:pt x="620" y="613"/>
                    <a:pt x="620" y="613"/>
                  </a:cubicBezTo>
                  <a:cubicBezTo>
                    <a:pt x="617" y="613"/>
                    <a:pt x="613" y="612"/>
                    <a:pt x="609" y="612"/>
                  </a:cubicBezTo>
                  <a:cubicBezTo>
                    <a:pt x="610" y="612"/>
                    <a:pt x="611" y="611"/>
                    <a:pt x="612" y="611"/>
                  </a:cubicBezTo>
                  <a:close/>
                  <a:moveTo>
                    <a:pt x="649" y="615"/>
                  </a:moveTo>
                  <a:cubicBezTo>
                    <a:pt x="667" y="617"/>
                    <a:pt x="667" y="617"/>
                    <a:pt x="667" y="617"/>
                  </a:cubicBezTo>
                  <a:cubicBezTo>
                    <a:pt x="666" y="619"/>
                    <a:pt x="666" y="619"/>
                    <a:pt x="666" y="619"/>
                  </a:cubicBezTo>
                  <a:cubicBezTo>
                    <a:pt x="661" y="618"/>
                    <a:pt x="655" y="617"/>
                    <a:pt x="648" y="616"/>
                  </a:cubicBezTo>
                  <a:lnTo>
                    <a:pt x="649" y="615"/>
                  </a:lnTo>
                  <a:close/>
                  <a:moveTo>
                    <a:pt x="651" y="609"/>
                  </a:moveTo>
                  <a:cubicBezTo>
                    <a:pt x="691" y="491"/>
                    <a:pt x="691" y="491"/>
                    <a:pt x="691" y="491"/>
                  </a:cubicBezTo>
                  <a:cubicBezTo>
                    <a:pt x="712" y="492"/>
                    <a:pt x="712" y="492"/>
                    <a:pt x="712" y="492"/>
                  </a:cubicBezTo>
                  <a:cubicBezTo>
                    <a:pt x="669" y="611"/>
                    <a:pt x="669" y="611"/>
                    <a:pt x="669" y="611"/>
                  </a:cubicBezTo>
                  <a:lnTo>
                    <a:pt x="651" y="609"/>
                  </a:lnTo>
                  <a:close/>
                  <a:moveTo>
                    <a:pt x="715" y="493"/>
                  </a:moveTo>
                  <a:cubicBezTo>
                    <a:pt x="725" y="493"/>
                    <a:pt x="725" y="493"/>
                    <a:pt x="725" y="493"/>
                  </a:cubicBezTo>
                  <a:cubicBezTo>
                    <a:pt x="682" y="612"/>
                    <a:pt x="682" y="612"/>
                    <a:pt x="682" y="612"/>
                  </a:cubicBezTo>
                  <a:cubicBezTo>
                    <a:pt x="673" y="611"/>
                    <a:pt x="673" y="611"/>
                    <a:pt x="673" y="611"/>
                  </a:cubicBezTo>
                  <a:lnTo>
                    <a:pt x="715" y="493"/>
                  </a:lnTo>
                  <a:close/>
                  <a:moveTo>
                    <a:pt x="717" y="486"/>
                  </a:moveTo>
                  <a:cubicBezTo>
                    <a:pt x="771" y="335"/>
                    <a:pt x="771" y="335"/>
                    <a:pt x="771" y="335"/>
                  </a:cubicBezTo>
                  <a:cubicBezTo>
                    <a:pt x="781" y="335"/>
                    <a:pt x="781" y="335"/>
                    <a:pt x="781" y="335"/>
                  </a:cubicBezTo>
                  <a:cubicBezTo>
                    <a:pt x="727" y="487"/>
                    <a:pt x="727" y="487"/>
                    <a:pt x="727" y="487"/>
                  </a:cubicBezTo>
                  <a:lnTo>
                    <a:pt x="717" y="486"/>
                  </a:lnTo>
                  <a:close/>
                  <a:moveTo>
                    <a:pt x="774" y="328"/>
                  </a:moveTo>
                  <a:cubicBezTo>
                    <a:pt x="819" y="200"/>
                    <a:pt x="819" y="200"/>
                    <a:pt x="819" y="200"/>
                  </a:cubicBezTo>
                  <a:cubicBezTo>
                    <a:pt x="830" y="199"/>
                    <a:pt x="830" y="199"/>
                    <a:pt x="830" y="199"/>
                  </a:cubicBezTo>
                  <a:cubicBezTo>
                    <a:pt x="784" y="328"/>
                    <a:pt x="784" y="328"/>
                    <a:pt x="784" y="328"/>
                  </a:cubicBezTo>
                  <a:lnTo>
                    <a:pt x="774" y="328"/>
                  </a:lnTo>
                  <a:close/>
                  <a:moveTo>
                    <a:pt x="789" y="196"/>
                  </a:moveTo>
                  <a:cubicBezTo>
                    <a:pt x="761" y="198"/>
                    <a:pt x="761" y="198"/>
                    <a:pt x="761" y="198"/>
                  </a:cubicBezTo>
                  <a:cubicBezTo>
                    <a:pt x="775" y="156"/>
                    <a:pt x="775" y="156"/>
                    <a:pt x="775" y="156"/>
                  </a:cubicBezTo>
                  <a:cubicBezTo>
                    <a:pt x="803" y="153"/>
                    <a:pt x="803" y="153"/>
                    <a:pt x="803" y="153"/>
                  </a:cubicBezTo>
                  <a:lnTo>
                    <a:pt x="789" y="196"/>
                  </a:lnTo>
                  <a:close/>
                  <a:moveTo>
                    <a:pt x="725" y="201"/>
                  </a:moveTo>
                  <a:cubicBezTo>
                    <a:pt x="697" y="203"/>
                    <a:pt x="697" y="203"/>
                    <a:pt x="697" y="203"/>
                  </a:cubicBezTo>
                  <a:cubicBezTo>
                    <a:pt x="709" y="162"/>
                    <a:pt x="709" y="162"/>
                    <a:pt x="709" y="162"/>
                  </a:cubicBezTo>
                  <a:cubicBezTo>
                    <a:pt x="738" y="159"/>
                    <a:pt x="738" y="159"/>
                    <a:pt x="738" y="159"/>
                  </a:cubicBezTo>
                  <a:lnTo>
                    <a:pt x="725" y="201"/>
                  </a:lnTo>
                  <a:close/>
                  <a:moveTo>
                    <a:pt x="664" y="205"/>
                  </a:moveTo>
                  <a:cubicBezTo>
                    <a:pt x="635" y="208"/>
                    <a:pt x="635" y="208"/>
                    <a:pt x="635" y="208"/>
                  </a:cubicBezTo>
                  <a:cubicBezTo>
                    <a:pt x="647" y="168"/>
                    <a:pt x="647" y="168"/>
                    <a:pt x="647" y="168"/>
                  </a:cubicBezTo>
                  <a:cubicBezTo>
                    <a:pt x="676" y="165"/>
                    <a:pt x="676" y="165"/>
                    <a:pt x="676" y="165"/>
                  </a:cubicBezTo>
                  <a:lnTo>
                    <a:pt x="664" y="205"/>
                  </a:lnTo>
                  <a:close/>
                  <a:moveTo>
                    <a:pt x="600" y="210"/>
                  </a:moveTo>
                  <a:cubicBezTo>
                    <a:pt x="574" y="212"/>
                    <a:pt x="574" y="212"/>
                    <a:pt x="574" y="212"/>
                  </a:cubicBezTo>
                  <a:cubicBezTo>
                    <a:pt x="585" y="173"/>
                    <a:pt x="585" y="173"/>
                    <a:pt x="585" y="173"/>
                  </a:cubicBezTo>
                  <a:cubicBezTo>
                    <a:pt x="611" y="171"/>
                    <a:pt x="611" y="171"/>
                    <a:pt x="611" y="171"/>
                  </a:cubicBezTo>
                  <a:lnTo>
                    <a:pt x="600" y="210"/>
                  </a:lnTo>
                  <a:close/>
                  <a:moveTo>
                    <a:pt x="539" y="215"/>
                  </a:moveTo>
                  <a:cubicBezTo>
                    <a:pt x="513" y="217"/>
                    <a:pt x="513" y="217"/>
                    <a:pt x="513" y="217"/>
                  </a:cubicBezTo>
                  <a:cubicBezTo>
                    <a:pt x="522" y="179"/>
                    <a:pt x="522" y="179"/>
                    <a:pt x="522" y="179"/>
                  </a:cubicBezTo>
                  <a:cubicBezTo>
                    <a:pt x="549" y="177"/>
                    <a:pt x="549" y="177"/>
                    <a:pt x="549" y="177"/>
                  </a:cubicBezTo>
                  <a:lnTo>
                    <a:pt x="539" y="215"/>
                  </a:lnTo>
                  <a:close/>
                  <a:moveTo>
                    <a:pt x="479" y="220"/>
                  </a:moveTo>
                  <a:cubicBezTo>
                    <a:pt x="451" y="222"/>
                    <a:pt x="451" y="222"/>
                    <a:pt x="451" y="222"/>
                  </a:cubicBezTo>
                  <a:cubicBezTo>
                    <a:pt x="459" y="185"/>
                    <a:pt x="459" y="185"/>
                    <a:pt x="459" y="185"/>
                  </a:cubicBezTo>
                  <a:cubicBezTo>
                    <a:pt x="488" y="182"/>
                    <a:pt x="488" y="182"/>
                    <a:pt x="488" y="182"/>
                  </a:cubicBezTo>
                  <a:lnTo>
                    <a:pt x="479" y="220"/>
                  </a:lnTo>
                  <a:close/>
                  <a:moveTo>
                    <a:pt x="417" y="224"/>
                  </a:moveTo>
                  <a:cubicBezTo>
                    <a:pt x="390" y="227"/>
                    <a:pt x="390" y="227"/>
                    <a:pt x="390" y="227"/>
                  </a:cubicBezTo>
                  <a:cubicBezTo>
                    <a:pt x="397" y="190"/>
                    <a:pt x="397" y="190"/>
                    <a:pt x="397" y="190"/>
                  </a:cubicBezTo>
                  <a:cubicBezTo>
                    <a:pt x="424" y="188"/>
                    <a:pt x="424" y="188"/>
                    <a:pt x="424" y="188"/>
                  </a:cubicBezTo>
                  <a:lnTo>
                    <a:pt x="417" y="224"/>
                  </a:lnTo>
                  <a:close/>
                  <a:moveTo>
                    <a:pt x="356" y="229"/>
                  </a:moveTo>
                  <a:cubicBezTo>
                    <a:pt x="329" y="231"/>
                    <a:pt x="329" y="231"/>
                    <a:pt x="329" y="231"/>
                  </a:cubicBezTo>
                  <a:cubicBezTo>
                    <a:pt x="335" y="196"/>
                    <a:pt x="335" y="196"/>
                    <a:pt x="335" y="196"/>
                  </a:cubicBezTo>
                  <a:cubicBezTo>
                    <a:pt x="362" y="194"/>
                    <a:pt x="362" y="194"/>
                    <a:pt x="362" y="194"/>
                  </a:cubicBezTo>
                  <a:lnTo>
                    <a:pt x="356" y="229"/>
                  </a:lnTo>
                  <a:close/>
                  <a:moveTo>
                    <a:pt x="294" y="234"/>
                  </a:moveTo>
                  <a:cubicBezTo>
                    <a:pt x="267" y="236"/>
                    <a:pt x="267" y="236"/>
                    <a:pt x="267" y="236"/>
                  </a:cubicBezTo>
                  <a:cubicBezTo>
                    <a:pt x="271" y="202"/>
                    <a:pt x="271" y="202"/>
                    <a:pt x="271" y="202"/>
                  </a:cubicBezTo>
                  <a:cubicBezTo>
                    <a:pt x="299" y="199"/>
                    <a:pt x="299" y="199"/>
                    <a:pt x="299" y="199"/>
                  </a:cubicBezTo>
                  <a:lnTo>
                    <a:pt x="294" y="234"/>
                  </a:lnTo>
                  <a:close/>
                  <a:moveTo>
                    <a:pt x="234" y="239"/>
                  </a:moveTo>
                  <a:cubicBezTo>
                    <a:pt x="207" y="241"/>
                    <a:pt x="207" y="241"/>
                    <a:pt x="207" y="241"/>
                  </a:cubicBezTo>
                  <a:cubicBezTo>
                    <a:pt x="210" y="208"/>
                    <a:pt x="210" y="208"/>
                    <a:pt x="210" y="208"/>
                  </a:cubicBezTo>
                  <a:cubicBezTo>
                    <a:pt x="238" y="205"/>
                    <a:pt x="238" y="205"/>
                    <a:pt x="238" y="205"/>
                  </a:cubicBezTo>
                  <a:lnTo>
                    <a:pt x="234" y="239"/>
                  </a:lnTo>
                  <a:close/>
                  <a:moveTo>
                    <a:pt x="173" y="243"/>
                  </a:moveTo>
                  <a:cubicBezTo>
                    <a:pt x="147" y="245"/>
                    <a:pt x="147" y="245"/>
                    <a:pt x="147" y="245"/>
                  </a:cubicBezTo>
                  <a:cubicBezTo>
                    <a:pt x="149" y="211"/>
                    <a:pt x="149" y="211"/>
                    <a:pt x="149" y="211"/>
                  </a:cubicBezTo>
                  <a:cubicBezTo>
                    <a:pt x="176" y="209"/>
                    <a:pt x="176" y="209"/>
                    <a:pt x="176" y="209"/>
                  </a:cubicBezTo>
                  <a:lnTo>
                    <a:pt x="173" y="243"/>
                  </a:lnTo>
                  <a:close/>
                  <a:moveTo>
                    <a:pt x="113" y="248"/>
                  </a:moveTo>
                  <a:cubicBezTo>
                    <a:pt x="87" y="250"/>
                    <a:pt x="87" y="250"/>
                    <a:pt x="87" y="250"/>
                  </a:cubicBezTo>
                  <a:cubicBezTo>
                    <a:pt x="89" y="217"/>
                    <a:pt x="89" y="217"/>
                    <a:pt x="89" y="217"/>
                  </a:cubicBezTo>
                  <a:cubicBezTo>
                    <a:pt x="115" y="214"/>
                    <a:pt x="115" y="214"/>
                    <a:pt x="115" y="214"/>
                  </a:cubicBezTo>
                  <a:lnTo>
                    <a:pt x="113" y="248"/>
                  </a:lnTo>
                  <a:close/>
                  <a:moveTo>
                    <a:pt x="85" y="217"/>
                  </a:moveTo>
                  <a:cubicBezTo>
                    <a:pt x="84" y="250"/>
                    <a:pt x="84" y="250"/>
                    <a:pt x="84" y="250"/>
                  </a:cubicBezTo>
                  <a:cubicBezTo>
                    <a:pt x="53" y="253"/>
                    <a:pt x="53" y="253"/>
                    <a:pt x="53" y="253"/>
                  </a:cubicBezTo>
                  <a:cubicBezTo>
                    <a:pt x="53" y="250"/>
                    <a:pt x="53" y="250"/>
                    <a:pt x="53" y="250"/>
                  </a:cubicBezTo>
                  <a:cubicBezTo>
                    <a:pt x="59" y="250"/>
                    <a:pt x="65" y="249"/>
                    <a:pt x="65" y="249"/>
                  </a:cubicBezTo>
                  <a:cubicBezTo>
                    <a:pt x="66" y="248"/>
                    <a:pt x="66" y="223"/>
                    <a:pt x="65" y="222"/>
                  </a:cubicBezTo>
                  <a:cubicBezTo>
                    <a:pt x="64" y="222"/>
                    <a:pt x="53" y="222"/>
                    <a:pt x="53" y="222"/>
                  </a:cubicBezTo>
                  <a:cubicBezTo>
                    <a:pt x="53" y="222"/>
                    <a:pt x="53" y="221"/>
                    <a:pt x="52" y="220"/>
                  </a:cubicBezTo>
                  <a:lnTo>
                    <a:pt x="85" y="217"/>
                  </a:lnTo>
                  <a:close/>
                  <a:moveTo>
                    <a:pt x="23" y="252"/>
                  </a:moveTo>
                  <a:cubicBezTo>
                    <a:pt x="30" y="251"/>
                    <a:pt x="36" y="251"/>
                    <a:pt x="36" y="251"/>
                  </a:cubicBezTo>
                  <a:cubicBezTo>
                    <a:pt x="36" y="251"/>
                    <a:pt x="42" y="251"/>
                    <a:pt x="49" y="250"/>
                  </a:cubicBezTo>
                  <a:cubicBezTo>
                    <a:pt x="49" y="253"/>
                    <a:pt x="49" y="253"/>
                    <a:pt x="49" y="253"/>
                  </a:cubicBezTo>
                  <a:cubicBezTo>
                    <a:pt x="23" y="255"/>
                    <a:pt x="23" y="255"/>
                    <a:pt x="23" y="255"/>
                  </a:cubicBezTo>
                  <a:cubicBezTo>
                    <a:pt x="23" y="254"/>
                    <a:pt x="23" y="253"/>
                    <a:pt x="23" y="252"/>
                  </a:cubicBezTo>
                  <a:close/>
                  <a:moveTo>
                    <a:pt x="24" y="272"/>
                  </a:moveTo>
                  <a:cubicBezTo>
                    <a:pt x="24" y="268"/>
                    <a:pt x="24" y="265"/>
                    <a:pt x="24" y="261"/>
                  </a:cubicBezTo>
                  <a:cubicBezTo>
                    <a:pt x="49" y="259"/>
                    <a:pt x="49" y="259"/>
                    <a:pt x="49" y="259"/>
                  </a:cubicBezTo>
                  <a:cubicBezTo>
                    <a:pt x="50" y="326"/>
                    <a:pt x="50" y="326"/>
                    <a:pt x="50" y="326"/>
                  </a:cubicBezTo>
                  <a:cubicBezTo>
                    <a:pt x="25" y="326"/>
                    <a:pt x="25" y="326"/>
                    <a:pt x="25" y="326"/>
                  </a:cubicBezTo>
                  <a:cubicBezTo>
                    <a:pt x="25" y="306"/>
                    <a:pt x="24" y="287"/>
                    <a:pt x="24" y="272"/>
                  </a:cubicBezTo>
                  <a:close/>
                  <a:moveTo>
                    <a:pt x="26" y="356"/>
                  </a:moveTo>
                  <a:cubicBezTo>
                    <a:pt x="26" y="348"/>
                    <a:pt x="26" y="340"/>
                    <a:pt x="25" y="333"/>
                  </a:cubicBezTo>
                  <a:cubicBezTo>
                    <a:pt x="50" y="333"/>
                    <a:pt x="50" y="333"/>
                    <a:pt x="50" y="333"/>
                  </a:cubicBezTo>
                  <a:cubicBezTo>
                    <a:pt x="51" y="442"/>
                    <a:pt x="51" y="442"/>
                    <a:pt x="51" y="442"/>
                  </a:cubicBezTo>
                  <a:cubicBezTo>
                    <a:pt x="28" y="441"/>
                    <a:pt x="28" y="441"/>
                    <a:pt x="28" y="441"/>
                  </a:cubicBezTo>
                  <a:cubicBezTo>
                    <a:pt x="28" y="413"/>
                    <a:pt x="27" y="384"/>
                    <a:pt x="26" y="356"/>
                  </a:cubicBezTo>
                  <a:close/>
                  <a:moveTo>
                    <a:pt x="32" y="533"/>
                  </a:moveTo>
                  <a:cubicBezTo>
                    <a:pt x="31" y="513"/>
                    <a:pt x="30" y="482"/>
                    <a:pt x="29" y="448"/>
                  </a:cubicBezTo>
                  <a:cubicBezTo>
                    <a:pt x="51" y="449"/>
                    <a:pt x="51" y="449"/>
                    <a:pt x="51" y="449"/>
                  </a:cubicBezTo>
                  <a:cubicBezTo>
                    <a:pt x="51" y="537"/>
                    <a:pt x="51" y="537"/>
                    <a:pt x="51" y="537"/>
                  </a:cubicBezTo>
                  <a:cubicBezTo>
                    <a:pt x="32" y="534"/>
                    <a:pt x="32" y="534"/>
                    <a:pt x="32" y="534"/>
                  </a:cubicBezTo>
                  <a:cubicBezTo>
                    <a:pt x="32" y="534"/>
                    <a:pt x="32" y="534"/>
                    <a:pt x="32" y="533"/>
                  </a:cubicBezTo>
                  <a:close/>
                  <a:moveTo>
                    <a:pt x="49" y="560"/>
                  </a:moveTo>
                  <a:cubicBezTo>
                    <a:pt x="44" y="559"/>
                    <a:pt x="40" y="558"/>
                    <a:pt x="37" y="558"/>
                  </a:cubicBezTo>
                  <a:cubicBezTo>
                    <a:pt x="36" y="557"/>
                    <a:pt x="34" y="557"/>
                    <a:pt x="34" y="557"/>
                  </a:cubicBezTo>
                  <a:cubicBezTo>
                    <a:pt x="34" y="557"/>
                    <a:pt x="33" y="557"/>
                    <a:pt x="33" y="557"/>
                  </a:cubicBezTo>
                  <a:cubicBezTo>
                    <a:pt x="33" y="557"/>
                    <a:pt x="33" y="556"/>
                    <a:pt x="33" y="555"/>
                  </a:cubicBezTo>
                  <a:cubicBezTo>
                    <a:pt x="33" y="553"/>
                    <a:pt x="32" y="548"/>
                    <a:pt x="32" y="541"/>
                  </a:cubicBezTo>
                  <a:cubicBezTo>
                    <a:pt x="51" y="543"/>
                    <a:pt x="51" y="543"/>
                    <a:pt x="51" y="543"/>
                  </a:cubicBezTo>
                  <a:cubicBezTo>
                    <a:pt x="51" y="560"/>
                    <a:pt x="51" y="560"/>
                    <a:pt x="51" y="560"/>
                  </a:cubicBezTo>
                  <a:cubicBezTo>
                    <a:pt x="51" y="560"/>
                    <a:pt x="50" y="560"/>
                    <a:pt x="49" y="560"/>
                  </a:cubicBezTo>
                  <a:close/>
                  <a:moveTo>
                    <a:pt x="55" y="560"/>
                  </a:moveTo>
                  <a:cubicBezTo>
                    <a:pt x="55" y="544"/>
                    <a:pt x="55" y="544"/>
                    <a:pt x="55" y="544"/>
                  </a:cubicBezTo>
                  <a:cubicBezTo>
                    <a:pt x="75" y="546"/>
                    <a:pt x="75" y="546"/>
                    <a:pt x="75" y="546"/>
                  </a:cubicBezTo>
                  <a:cubicBezTo>
                    <a:pt x="74" y="563"/>
                    <a:pt x="74" y="563"/>
                    <a:pt x="74" y="563"/>
                  </a:cubicBezTo>
                  <a:cubicBezTo>
                    <a:pt x="67" y="562"/>
                    <a:pt x="60" y="561"/>
                    <a:pt x="55" y="560"/>
                  </a:cubicBezTo>
                  <a:close/>
                  <a:moveTo>
                    <a:pt x="78" y="564"/>
                  </a:moveTo>
                  <a:cubicBezTo>
                    <a:pt x="78" y="547"/>
                    <a:pt x="78" y="547"/>
                    <a:pt x="78" y="547"/>
                  </a:cubicBezTo>
                  <a:cubicBezTo>
                    <a:pt x="98" y="549"/>
                    <a:pt x="98" y="549"/>
                    <a:pt x="98" y="549"/>
                  </a:cubicBezTo>
                  <a:cubicBezTo>
                    <a:pt x="97" y="566"/>
                    <a:pt x="97" y="566"/>
                    <a:pt x="97" y="566"/>
                  </a:cubicBezTo>
                  <a:cubicBezTo>
                    <a:pt x="96" y="566"/>
                    <a:pt x="95" y="566"/>
                    <a:pt x="93" y="566"/>
                  </a:cubicBezTo>
                  <a:cubicBezTo>
                    <a:pt x="88" y="565"/>
                    <a:pt x="83" y="564"/>
                    <a:pt x="78" y="564"/>
                  </a:cubicBezTo>
                  <a:close/>
                  <a:moveTo>
                    <a:pt x="102" y="549"/>
                  </a:moveTo>
                  <a:cubicBezTo>
                    <a:pt x="124" y="552"/>
                    <a:pt x="124" y="552"/>
                    <a:pt x="124" y="552"/>
                  </a:cubicBezTo>
                  <a:cubicBezTo>
                    <a:pt x="123" y="570"/>
                    <a:pt x="123" y="570"/>
                    <a:pt x="123" y="570"/>
                  </a:cubicBezTo>
                  <a:cubicBezTo>
                    <a:pt x="115" y="569"/>
                    <a:pt x="108" y="568"/>
                    <a:pt x="101" y="567"/>
                  </a:cubicBezTo>
                  <a:lnTo>
                    <a:pt x="102" y="549"/>
                  </a:lnTo>
                  <a:close/>
                  <a:moveTo>
                    <a:pt x="127" y="552"/>
                  </a:moveTo>
                  <a:cubicBezTo>
                    <a:pt x="148" y="555"/>
                    <a:pt x="148" y="555"/>
                    <a:pt x="148" y="555"/>
                  </a:cubicBezTo>
                  <a:cubicBezTo>
                    <a:pt x="147" y="573"/>
                    <a:pt x="147" y="573"/>
                    <a:pt x="147" y="573"/>
                  </a:cubicBezTo>
                  <a:cubicBezTo>
                    <a:pt x="140" y="572"/>
                    <a:pt x="133" y="571"/>
                    <a:pt x="126" y="570"/>
                  </a:cubicBezTo>
                  <a:lnTo>
                    <a:pt x="127" y="552"/>
                  </a:lnTo>
                  <a:close/>
                  <a:moveTo>
                    <a:pt x="152" y="555"/>
                  </a:moveTo>
                  <a:cubicBezTo>
                    <a:pt x="173" y="558"/>
                    <a:pt x="173" y="558"/>
                    <a:pt x="173" y="558"/>
                  </a:cubicBezTo>
                  <a:cubicBezTo>
                    <a:pt x="171" y="576"/>
                    <a:pt x="171" y="576"/>
                    <a:pt x="171" y="576"/>
                  </a:cubicBezTo>
                  <a:cubicBezTo>
                    <a:pt x="164" y="575"/>
                    <a:pt x="157" y="574"/>
                    <a:pt x="150" y="573"/>
                  </a:cubicBezTo>
                  <a:lnTo>
                    <a:pt x="152" y="555"/>
                  </a:lnTo>
                  <a:close/>
                  <a:moveTo>
                    <a:pt x="176" y="558"/>
                  </a:moveTo>
                  <a:cubicBezTo>
                    <a:pt x="197" y="561"/>
                    <a:pt x="197" y="561"/>
                    <a:pt x="197" y="561"/>
                  </a:cubicBezTo>
                  <a:cubicBezTo>
                    <a:pt x="195" y="579"/>
                    <a:pt x="195" y="579"/>
                    <a:pt x="195" y="579"/>
                  </a:cubicBezTo>
                  <a:cubicBezTo>
                    <a:pt x="188" y="578"/>
                    <a:pt x="181" y="578"/>
                    <a:pt x="174" y="577"/>
                  </a:cubicBezTo>
                  <a:lnTo>
                    <a:pt x="176" y="558"/>
                  </a:lnTo>
                  <a:close/>
                  <a:moveTo>
                    <a:pt x="200" y="561"/>
                  </a:moveTo>
                  <a:cubicBezTo>
                    <a:pt x="222" y="564"/>
                    <a:pt x="222" y="564"/>
                    <a:pt x="222" y="564"/>
                  </a:cubicBezTo>
                  <a:cubicBezTo>
                    <a:pt x="219" y="582"/>
                    <a:pt x="219" y="582"/>
                    <a:pt x="219" y="582"/>
                  </a:cubicBezTo>
                  <a:cubicBezTo>
                    <a:pt x="212" y="582"/>
                    <a:pt x="205" y="581"/>
                    <a:pt x="198" y="580"/>
                  </a:cubicBezTo>
                  <a:lnTo>
                    <a:pt x="200" y="561"/>
                  </a:lnTo>
                  <a:close/>
                  <a:moveTo>
                    <a:pt x="222" y="583"/>
                  </a:moveTo>
                  <a:cubicBezTo>
                    <a:pt x="225" y="564"/>
                    <a:pt x="225" y="564"/>
                    <a:pt x="225" y="564"/>
                  </a:cubicBezTo>
                  <a:cubicBezTo>
                    <a:pt x="247" y="567"/>
                    <a:pt x="247" y="567"/>
                    <a:pt x="247" y="567"/>
                  </a:cubicBezTo>
                  <a:cubicBezTo>
                    <a:pt x="245" y="586"/>
                    <a:pt x="245" y="586"/>
                    <a:pt x="245" y="586"/>
                  </a:cubicBezTo>
                  <a:cubicBezTo>
                    <a:pt x="239" y="585"/>
                    <a:pt x="234" y="584"/>
                    <a:pt x="229" y="584"/>
                  </a:cubicBezTo>
                  <a:cubicBezTo>
                    <a:pt x="227" y="583"/>
                    <a:pt x="225" y="583"/>
                    <a:pt x="222" y="583"/>
                  </a:cubicBezTo>
                  <a:close/>
                  <a:moveTo>
                    <a:pt x="250" y="567"/>
                  </a:moveTo>
                  <a:cubicBezTo>
                    <a:pt x="273" y="570"/>
                    <a:pt x="273" y="570"/>
                    <a:pt x="273" y="570"/>
                  </a:cubicBezTo>
                  <a:cubicBezTo>
                    <a:pt x="270" y="589"/>
                    <a:pt x="270" y="589"/>
                    <a:pt x="270" y="589"/>
                  </a:cubicBezTo>
                  <a:cubicBezTo>
                    <a:pt x="262" y="588"/>
                    <a:pt x="255" y="587"/>
                    <a:pt x="248" y="586"/>
                  </a:cubicBezTo>
                  <a:lnTo>
                    <a:pt x="250" y="567"/>
                  </a:lnTo>
                  <a:close/>
                  <a:moveTo>
                    <a:pt x="276" y="570"/>
                  </a:moveTo>
                  <a:cubicBezTo>
                    <a:pt x="296" y="573"/>
                    <a:pt x="296" y="573"/>
                    <a:pt x="296" y="573"/>
                  </a:cubicBezTo>
                  <a:cubicBezTo>
                    <a:pt x="293" y="592"/>
                    <a:pt x="293" y="592"/>
                    <a:pt x="293" y="592"/>
                  </a:cubicBezTo>
                  <a:cubicBezTo>
                    <a:pt x="286" y="591"/>
                    <a:pt x="279" y="590"/>
                    <a:pt x="273" y="589"/>
                  </a:cubicBezTo>
                  <a:lnTo>
                    <a:pt x="276" y="570"/>
                  </a:lnTo>
                  <a:close/>
                  <a:moveTo>
                    <a:pt x="299" y="573"/>
                  </a:moveTo>
                  <a:cubicBezTo>
                    <a:pt x="321" y="576"/>
                    <a:pt x="321" y="576"/>
                    <a:pt x="321" y="576"/>
                  </a:cubicBezTo>
                  <a:cubicBezTo>
                    <a:pt x="318" y="595"/>
                    <a:pt x="318" y="595"/>
                    <a:pt x="318" y="595"/>
                  </a:cubicBezTo>
                  <a:cubicBezTo>
                    <a:pt x="311" y="594"/>
                    <a:pt x="303" y="593"/>
                    <a:pt x="296" y="592"/>
                  </a:cubicBezTo>
                  <a:lnTo>
                    <a:pt x="299" y="573"/>
                  </a:lnTo>
                  <a:close/>
                  <a:moveTo>
                    <a:pt x="325" y="576"/>
                  </a:moveTo>
                  <a:cubicBezTo>
                    <a:pt x="347" y="579"/>
                    <a:pt x="347" y="579"/>
                    <a:pt x="347" y="579"/>
                  </a:cubicBezTo>
                  <a:cubicBezTo>
                    <a:pt x="343" y="598"/>
                    <a:pt x="343" y="598"/>
                    <a:pt x="343" y="598"/>
                  </a:cubicBezTo>
                  <a:cubicBezTo>
                    <a:pt x="336" y="598"/>
                    <a:pt x="329" y="597"/>
                    <a:pt x="321" y="596"/>
                  </a:cubicBezTo>
                  <a:lnTo>
                    <a:pt x="325" y="576"/>
                  </a:lnTo>
                  <a:close/>
                  <a:moveTo>
                    <a:pt x="350" y="579"/>
                  </a:moveTo>
                  <a:cubicBezTo>
                    <a:pt x="371" y="582"/>
                    <a:pt x="371" y="582"/>
                    <a:pt x="371" y="582"/>
                  </a:cubicBezTo>
                  <a:cubicBezTo>
                    <a:pt x="367" y="602"/>
                    <a:pt x="367" y="602"/>
                    <a:pt x="367" y="602"/>
                  </a:cubicBezTo>
                  <a:cubicBezTo>
                    <a:pt x="360" y="601"/>
                    <a:pt x="353" y="600"/>
                    <a:pt x="346" y="599"/>
                  </a:cubicBezTo>
                  <a:lnTo>
                    <a:pt x="350" y="579"/>
                  </a:lnTo>
                  <a:close/>
                  <a:moveTo>
                    <a:pt x="375" y="582"/>
                  </a:moveTo>
                  <a:cubicBezTo>
                    <a:pt x="397" y="585"/>
                    <a:pt x="397" y="585"/>
                    <a:pt x="397" y="585"/>
                  </a:cubicBezTo>
                  <a:cubicBezTo>
                    <a:pt x="392" y="605"/>
                    <a:pt x="392" y="605"/>
                    <a:pt x="392" y="605"/>
                  </a:cubicBezTo>
                  <a:cubicBezTo>
                    <a:pt x="385" y="604"/>
                    <a:pt x="378" y="603"/>
                    <a:pt x="370" y="602"/>
                  </a:cubicBezTo>
                  <a:lnTo>
                    <a:pt x="375" y="582"/>
                  </a:lnTo>
                  <a:close/>
                  <a:moveTo>
                    <a:pt x="400" y="585"/>
                  </a:moveTo>
                  <a:cubicBezTo>
                    <a:pt x="422" y="588"/>
                    <a:pt x="422" y="588"/>
                    <a:pt x="422" y="588"/>
                  </a:cubicBezTo>
                  <a:cubicBezTo>
                    <a:pt x="418" y="608"/>
                    <a:pt x="418" y="608"/>
                    <a:pt x="418" y="608"/>
                  </a:cubicBezTo>
                  <a:cubicBezTo>
                    <a:pt x="411" y="607"/>
                    <a:pt x="404" y="606"/>
                    <a:pt x="396" y="605"/>
                  </a:cubicBezTo>
                  <a:lnTo>
                    <a:pt x="400" y="585"/>
                  </a:lnTo>
                  <a:close/>
                  <a:moveTo>
                    <a:pt x="441" y="611"/>
                  </a:moveTo>
                  <a:cubicBezTo>
                    <a:pt x="435" y="610"/>
                    <a:pt x="428" y="609"/>
                    <a:pt x="421" y="608"/>
                  </a:cubicBezTo>
                  <a:cubicBezTo>
                    <a:pt x="426" y="588"/>
                    <a:pt x="426" y="588"/>
                    <a:pt x="426" y="588"/>
                  </a:cubicBezTo>
                  <a:cubicBezTo>
                    <a:pt x="446" y="591"/>
                    <a:pt x="446" y="591"/>
                    <a:pt x="446" y="591"/>
                  </a:cubicBezTo>
                  <a:cubicBezTo>
                    <a:pt x="445" y="593"/>
                    <a:pt x="445" y="593"/>
                    <a:pt x="445" y="593"/>
                  </a:cubicBezTo>
                  <a:cubicBezTo>
                    <a:pt x="441" y="593"/>
                    <a:pt x="438" y="593"/>
                    <a:pt x="438" y="593"/>
                  </a:cubicBezTo>
                  <a:cubicBezTo>
                    <a:pt x="437" y="593"/>
                    <a:pt x="440" y="597"/>
                    <a:pt x="443" y="602"/>
                  </a:cubicBezTo>
                  <a:lnTo>
                    <a:pt x="441" y="611"/>
                  </a:lnTo>
                  <a:close/>
                  <a:moveTo>
                    <a:pt x="444" y="611"/>
                  </a:moveTo>
                  <a:cubicBezTo>
                    <a:pt x="446" y="605"/>
                    <a:pt x="446" y="605"/>
                    <a:pt x="446" y="605"/>
                  </a:cubicBezTo>
                  <a:cubicBezTo>
                    <a:pt x="447" y="608"/>
                    <a:pt x="449" y="610"/>
                    <a:pt x="451" y="612"/>
                  </a:cubicBezTo>
                  <a:cubicBezTo>
                    <a:pt x="449" y="612"/>
                    <a:pt x="447" y="612"/>
                    <a:pt x="444" y="611"/>
                  </a:cubicBezTo>
                  <a:close/>
                  <a:moveTo>
                    <a:pt x="670" y="618"/>
                  </a:moveTo>
                  <a:cubicBezTo>
                    <a:pt x="680" y="619"/>
                    <a:pt x="680" y="619"/>
                    <a:pt x="680" y="619"/>
                  </a:cubicBezTo>
                  <a:cubicBezTo>
                    <a:pt x="680" y="620"/>
                    <a:pt x="680" y="620"/>
                    <a:pt x="680" y="620"/>
                  </a:cubicBezTo>
                  <a:cubicBezTo>
                    <a:pt x="677" y="620"/>
                    <a:pt x="673" y="620"/>
                    <a:pt x="670" y="619"/>
                  </a:cubicBezTo>
                  <a:lnTo>
                    <a:pt x="670" y="618"/>
                  </a:lnTo>
                  <a:close/>
                  <a:moveTo>
                    <a:pt x="695" y="622"/>
                  </a:moveTo>
                  <a:cubicBezTo>
                    <a:pt x="694" y="622"/>
                    <a:pt x="691" y="622"/>
                    <a:pt x="688" y="621"/>
                  </a:cubicBezTo>
                  <a:cubicBezTo>
                    <a:pt x="689" y="620"/>
                    <a:pt x="689" y="620"/>
                    <a:pt x="689" y="620"/>
                  </a:cubicBezTo>
                  <a:cubicBezTo>
                    <a:pt x="696" y="621"/>
                    <a:pt x="696" y="621"/>
                    <a:pt x="696" y="621"/>
                  </a:cubicBezTo>
                  <a:lnTo>
                    <a:pt x="695" y="622"/>
                  </a:lnTo>
                  <a:close/>
                  <a:moveTo>
                    <a:pt x="698" y="614"/>
                  </a:moveTo>
                  <a:cubicBezTo>
                    <a:pt x="691" y="613"/>
                    <a:pt x="691" y="613"/>
                    <a:pt x="691" y="613"/>
                  </a:cubicBezTo>
                  <a:cubicBezTo>
                    <a:pt x="733" y="494"/>
                    <a:pt x="733" y="494"/>
                    <a:pt x="733" y="494"/>
                  </a:cubicBezTo>
                  <a:cubicBezTo>
                    <a:pt x="739" y="494"/>
                    <a:pt x="739" y="494"/>
                    <a:pt x="739" y="494"/>
                  </a:cubicBezTo>
                  <a:lnTo>
                    <a:pt x="698" y="614"/>
                  </a:lnTo>
                  <a:close/>
                  <a:moveTo>
                    <a:pt x="741" y="488"/>
                  </a:moveTo>
                  <a:cubicBezTo>
                    <a:pt x="736" y="487"/>
                    <a:pt x="736" y="487"/>
                    <a:pt x="736" y="487"/>
                  </a:cubicBezTo>
                  <a:cubicBezTo>
                    <a:pt x="790" y="335"/>
                    <a:pt x="790" y="335"/>
                    <a:pt x="790" y="335"/>
                  </a:cubicBezTo>
                  <a:cubicBezTo>
                    <a:pt x="793" y="335"/>
                    <a:pt x="793" y="335"/>
                    <a:pt x="793" y="335"/>
                  </a:cubicBezTo>
                  <a:lnTo>
                    <a:pt x="741" y="488"/>
                  </a:lnTo>
                  <a:close/>
                  <a:moveTo>
                    <a:pt x="795" y="328"/>
                  </a:moveTo>
                  <a:cubicBezTo>
                    <a:pt x="792" y="328"/>
                    <a:pt x="792" y="328"/>
                    <a:pt x="792" y="328"/>
                  </a:cubicBezTo>
                  <a:cubicBezTo>
                    <a:pt x="839" y="199"/>
                    <a:pt x="839" y="199"/>
                    <a:pt x="839" y="199"/>
                  </a:cubicBezTo>
                  <a:cubicBezTo>
                    <a:pt x="839" y="199"/>
                    <a:pt x="839" y="199"/>
                    <a:pt x="839" y="199"/>
                  </a:cubicBezTo>
                  <a:lnTo>
                    <a:pt x="795" y="328"/>
                  </a:lnTo>
                  <a:close/>
                  <a:moveTo>
                    <a:pt x="878" y="197"/>
                  </a:moveTo>
                  <a:cubicBezTo>
                    <a:pt x="878" y="197"/>
                    <a:pt x="877" y="198"/>
                    <a:pt x="877" y="199"/>
                  </a:cubicBezTo>
                  <a:cubicBezTo>
                    <a:pt x="877" y="199"/>
                    <a:pt x="877" y="199"/>
                    <a:pt x="877" y="199"/>
                  </a:cubicBezTo>
                  <a:cubicBezTo>
                    <a:pt x="877" y="199"/>
                    <a:pt x="876" y="200"/>
                    <a:pt x="876" y="200"/>
                  </a:cubicBezTo>
                  <a:cubicBezTo>
                    <a:pt x="874" y="201"/>
                    <a:pt x="872" y="202"/>
                    <a:pt x="869" y="203"/>
                  </a:cubicBezTo>
                  <a:cubicBezTo>
                    <a:pt x="865" y="205"/>
                    <a:pt x="861" y="207"/>
                    <a:pt x="857" y="208"/>
                  </a:cubicBezTo>
                  <a:cubicBezTo>
                    <a:pt x="855" y="209"/>
                    <a:pt x="853" y="209"/>
                    <a:pt x="852" y="209"/>
                  </a:cubicBezTo>
                  <a:cubicBezTo>
                    <a:pt x="851" y="210"/>
                    <a:pt x="851" y="210"/>
                    <a:pt x="851" y="210"/>
                  </a:cubicBezTo>
                  <a:cubicBezTo>
                    <a:pt x="851" y="210"/>
                    <a:pt x="850" y="210"/>
                    <a:pt x="850" y="210"/>
                  </a:cubicBezTo>
                  <a:cubicBezTo>
                    <a:pt x="850" y="210"/>
                    <a:pt x="849" y="210"/>
                    <a:pt x="849" y="209"/>
                  </a:cubicBezTo>
                  <a:cubicBezTo>
                    <a:pt x="848" y="209"/>
                    <a:pt x="847" y="209"/>
                    <a:pt x="846" y="209"/>
                  </a:cubicBezTo>
                  <a:cubicBezTo>
                    <a:pt x="850" y="198"/>
                    <a:pt x="850" y="198"/>
                    <a:pt x="850" y="198"/>
                  </a:cubicBezTo>
                  <a:cubicBezTo>
                    <a:pt x="878" y="196"/>
                    <a:pt x="878" y="196"/>
                    <a:pt x="878" y="196"/>
                  </a:cubicBezTo>
                  <a:cubicBezTo>
                    <a:pt x="878" y="196"/>
                    <a:pt x="878" y="196"/>
                    <a:pt x="878" y="197"/>
                  </a:cubicBezTo>
                  <a:close/>
                  <a:moveTo>
                    <a:pt x="886" y="168"/>
                  </a:moveTo>
                  <a:cubicBezTo>
                    <a:pt x="883" y="176"/>
                    <a:pt x="881" y="183"/>
                    <a:pt x="880" y="189"/>
                  </a:cubicBezTo>
                  <a:cubicBezTo>
                    <a:pt x="852" y="191"/>
                    <a:pt x="852" y="191"/>
                    <a:pt x="852" y="191"/>
                  </a:cubicBezTo>
                  <a:cubicBezTo>
                    <a:pt x="867" y="146"/>
                    <a:pt x="867" y="146"/>
                    <a:pt x="867" y="146"/>
                  </a:cubicBezTo>
                  <a:cubicBezTo>
                    <a:pt x="892" y="143"/>
                    <a:pt x="892" y="143"/>
                    <a:pt x="892" y="143"/>
                  </a:cubicBezTo>
                  <a:cubicBezTo>
                    <a:pt x="890" y="152"/>
                    <a:pt x="888" y="160"/>
                    <a:pt x="886" y="168"/>
                  </a:cubicBezTo>
                  <a:close/>
                  <a:moveTo>
                    <a:pt x="931" y="70"/>
                  </a:moveTo>
                  <a:cubicBezTo>
                    <a:pt x="926" y="73"/>
                    <a:pt x="921" y="77"/>
                    <a:pt x="917" y="79"/>
                  </a:cubicBezTo>
                  <a:cubicBezTo>
                    <a:pt x="915" y="81"/>
                    <a:pt x="914" y="82"/>
                    <a:pt x="913" y="83"/>
                  </a:cubicBezTo>
                  <a:cubicBezTo>
                    <a:pt x="912" y="84"/>
                    <a:pt x="911" y="84"/>
                    <a:pt x="911" y="84"/>
                  </a:cubicBezTo>
                  <a:cubicBezTo>
                    <a:pt x="911" y="84"/>
                    <a:pt x="911" y="85"/>
                    <a:pt x="911" y="85"/>
                  </a:cubicBezTo>
                  <a:cubicBezTo>
                    <a:pt x="869" y="90"/>
                    <a:pt x="869" y="90"/>
                    <a:pt x="869" y="90"/>
                  </a:cubicBezTo>
                  <a:cubicBezTo>
                    <a:pt x="870" y="87"/>
                    <a:pt x="871" y="85"/>
                    <a:pt x="872" y="83"/>
                  </a:cubicBezTo>
                  <a:cubicBezTo>
                    <a:pt x="873" y="81"/>
                    <a:pt x="874" y="80"/>
                    <a:pt x="874" y="79"/>
                  </a:cubicBezTo>
                  <a:cubicBezTo>
                    <a:pt x="874" y="79"/>
                    <a:pt x="874" y="79"/>
                    <a:pt x="874" y="78"/>
                  </a:cubicBezTo>
                  <a:cubicBezTo>
                    <a:pt x="875" y="78"/>
                    <a:pt x="875" y="78"/>
                    <a:pt x="875" y="78"/>
                  </a:cubicBezTo>
                  <a:cubicBezTo>
                    <a:pt x="876" y="77"/>
                    <a:pt x="877" y="76"/>
                    <a:pt x="879" y="75"/>
                  </a:cubicBezTo>
                  <a:cubicBezTo>
                    <a:pt x="885" y="71"/>
                    <a:pt x="893" y="65"/>
                    <a:pt x="901" y="60"/>
                  </a:cubicBezTo>
                  <a:cubicBezTo>
                    <a:pt x="917" y="64"/>
                    <a:pt x="917" y="64"/>
                    <a:pt x="917" y="64"/>
                  </a:cubicBezTo>
                  <a:cubicBezTo>
                    <a:pt x="918" y="64"/>
                    <a:pt x="925" y="66"/>
                    <a:pt x="933" y="69"/>
                  </a:cubicBezTo>
                  <a:cubicBezTo>
                    <a:pt x="932" y="69"/>
                    <a:pt x="931" y="69"/>
                    <a:pt x="931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/>
              </a:solidFill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" name="Group 33">
            <a:extLst>
              <a:ext uri="{FF2B5EF4-FFF2-40B4-BE49-F238E27FC236}">
                <a16:creationId xmlns:a16="http://schemas.microsoft.com/office/drawing/2014/main" id="{9E9D9243-7A02-4DD2-A822-B4F43668D7B8}"/>
              </a:ext>
            </a:extLst>
          </p:cNvPr>
          <p:cNvGrpSpPr/>
          <p:nvPr/>
        </p:nvGrpSpPr>
        <p:grpSpPr>
          <a:xfrm>
            <a:off x="6641701" y="2462759"/>
            <a:ext cx="1962947" cy="623248"/>
            <a:chOff x="7118180" y="1200881"/>
            <a:chExt cx="2349846" cy="830997"/>
          </a:xfrm>
        </p:grpSpPr>
        <p:sp>
          <p:nvSpPr>
            <p:cNvPr id="13" name="TextBox 36">
              <a:extLst>
                <a:ext uri="{FF2B5EF4-FFF2-40B4-BE49-F238E27FC236}">
                  <a16:creationId xmlns:a16="http://schemas.microsoft.com/office/drawing/2014/main" id="{3728ECE2-1959-4263-9758-BB3DB05DC974}"/>
                </a:ext>
              </a:extLst>
            </p:cNvPr>
            <p:cNvSpPr txBox="1"/>
            <p:nvPr/>
          </p:nvSpPr>
          <p:spPr>
            <a:xfrm>
              <a:off x="7118180" y="1477880"/>
              <a:ext cx="2349846" cy="553998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925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100"/>
                <a:t>此部分内容作为文字排版占位显示</a:t>
              </a:r>
              <a:br>
                <a:rPr lang="zh-CN" altLang="en-US" sz="1100"/>
              </a:br>
              <a:r>
                <a:rPr lang="zh-CN" altLang="en-US" sz="1100"/>
                <a:t>（建议使用主题字体）</a:t>
              </a:r>
            </a:p>
          </p:txBody>
        </p:sp>
        <p:sp>
          <p:nvSpPr>
            <p:cNvPr id="14" name="TextBox 37">
              <a:extLst>
                <a:ext uri="{FF2B5EF4-FFF2-40B4-BE49-F238E27FC236}">
                  <a16:creationId xmlns:a16="http://schemas.microsoft.com/office/drawing/2014/main" id="{31A858C1-4392-4260-A388-3ABDF4342828}"/>
                </a:ext>
              </a:extLst>
            </p:cNvPr>
            <p:cNvSpPr txBox="1"/>
            <p:nvPr/>
          </p:nvSpPr>
          <p:spPr>
            <a:xfrm>
              <a:off x="7118180" y="1200881"/>
              <a:ext cx="2349846" cy="276999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10000"/>
            </a:bodyPr>
            <a:lstStyle/>
            <a:p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</a:p>
          </p:txBody>
        </p:sp>
      </p:grpSp>
      <p:grpSp>
        <p:nvGrpSpPr>
          <p:cNvPr id="7" name="Group 29">
            <a:extLst>
              <a:ext uri="{FF2B5EF4-FFF2-40B4-BE49-F238E27FC236}">
                <a16:creationId xmlns:a16="http://schemas.microsoft.com/office/drawing/2014/main" id="{222F5875-0D77-45BB-A544-21251822655B}"/>
              </a:ext>
            </a:extLst>
          </p:cNvPr>
          <p:cNvGrpSpPr/>
          <p:nvPr/>
        </p:nvGrpSpPr>
        <p:grpSpPr>
          <a:xfrm>
            <a:off x="539750" y="4038394"/>
            <a:ext cx="3254638" cy="523728"/>
            <a:chOff x="719667" y="5384521"/>
            <a:chExt cx="4339517" cy="698302"/>
          </a:xfrm>
        </p:grpSpPr>
        <p:sp>
          <p:nvSpPr>
            <p:cNvPr id="11" name="TextBox 39">
              <a:extLst>
                <a:ext uri="{FF2B5EF4-FFF2-40B4-BE49-F238E27FC236}">
                  <a16:creationId xmlns:a16="http://schemas.microsoft.com/office/drawing/2014/main" id="{BF2D7446-336E-4916-AFA7-681488D36322}"/>
                </a:ext>
              </a:extLst>
            </p:cNvPr>
            <p:cNvSpPr txBox="1"/>
            <p:nvPr/>
          </p:nvSpPr>
          <p:spPr>
            <a:xfrm>
              <a:off x="719667" y="5661520"/>
              <a:ext cx="4339517" cy="421303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rmAutofit fontScale="92500"/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lang="zh-CN" altLang="en-US" sz="1100"/>
                <a:t>此部分内容作为文字排版占位显示（建议使用主题字体）</a:t>
              </a:r>
            </a:p>
          </p:txBody>
        </p:sp>
        <p:sp>
          <p:nvSpPr>
            <p:cNvPr id="12" name="TextBox 40">
              <a:extLst>
                <a:ext uri="{FF2B5EF4-FFF2-40B4-BE49-F238E27FC236}">
                  <a16:creationId xmlns:a16="http://schemas.microsoft.com/office/drawing/2014/main" id="{8AE3F4E3-9324-4B7A-AF34-610E0666DA61}"/>
                </a:ext>
              </a:extLst>
            </p:cNvPr>
            <p:cNvSpPr txBox="1"/>
            <p:nvPr/>
          </p:nvSpPr>
          <p:spPr>
            <a:xfrm>
              <a:off x="719667" y="5384521"/>
              <a:ext cx="4339517" cy="276999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 fontScale="92500" lnSpcReduction="10000"/>
            </a:bodyPr>
            <a:lstStyle/>
            <a:p>
              <a:pPr algn="r"/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</a:rPr>
                <a:t>标题文本预设</a:t>
              </a:r>
            </a:p>
          </p:txBody>
        </p:sp>
      </p:grpSp>
      <p:grpSp>
        <p:nvGrpSpPr>
          <p:cNvPr id="8" name="Group 28">
            <a:extLst>
              <a:ext uri="{FF2B5EF4-FFF2-40B4-BE49-F238E27FC236}">
                <a16:creationId xmlns:a16="http://schemas.microsoft.com/office/drawing/2014/main" id="{CDF93336-5325-4CD8-86D7-57AD605F8A4E}"/>
              </a:ext>
            </a:extLst>
          </p:cNvPr>
          <p:cNvGrpSpPr/>
          <p:nvPr/>
        </p:nvGrpSpPr>
        <p:grpSpPr>
          <a:xfrm>
            <a:off x="413253" y="2437035"/>
            <a:ext cx="2204798" cy="624590"/>
            <a:chOff x="551005" y="3249384"/>
            <a:chExt cx="2939731" cy="832787"/>
          </a:xfrm>
        </p:grpSpPr>
        <p:sp>
          <p:nvSpPr>
            <p:cNvPr id="9" name="TextBox 42">
              <a:extLst>
                <a:ext uri="{FF2B5EF4-FFF2-40B4-BE49-F238E27FC236}">
                  <a16:creationId xmlns:a16="http://schemas.microsoft.com/office/drawing/2014/main" id="{5EBDF0CB-A3AD-4A68-9668-F0628F79E9CB}"/>
                </a:ext>
              </a:extLst>
            </p:cNvPr>
            <p:cNvSpPr txBox="1"/>
            <p:nvPr/>
          </p:nvSpPr>
          <p:spPr>
            <a:xfrm>
              <a:off x="719667" y="3561131"/>
              <a:ext cx="2771069" cy="521040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rmAutofit fontScale="92500"/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lang="zh-CN" altLang="en-US" sz="1100"/>
                <a:t>此部分内容作为文字排版占位显示</a:t>
              </a:r>
              <a:br>
                <a:rPr lang="zh-CN" altLang="en-US" sz="1100"/>
              </a:br>
              <a:r>
                <a:rPr lang="zh-CN" altLang="en-US" sz="1100"/>
                <a:t>（建议使用主题字体）</a:t>
              </a:r>
            </a:p>
          </p:txBody>
        </p:sp>
        <p:sp>
          <p:nvSpPr>
            <p:cNvPr id="10" name="TextBox 43">
              <a:extLst>
                <a:ext uri="{FF2B5EF4-FFF2-40B4-BE49-F238E27FC236}">
                  <a16:creationId xmlns:a16="http://schemas.microsoft.com/office/drawing/2014/main" id="{0AC0F6B4-CDAB-42EC-A959-5430F9F066FE}"/>
                </a:ext>
              </a:extLst>
            </p:cNvPr>
            <p:cNvSpPr txBox="1"/>
            <p:nvPr/>
          </p:nvSpPr>
          <p:spPr>
            <a:xfrm>
              <a:off x="551005" y="3249384"/>
              <a:ext cx="2939731" cy="276999"/>
            </a:xfrm>
            <a:prstGeom prst="rect">
              <a:avLst/>
            </a:prstGeom>
            <a:noFill/>
          </p:spPr>
          <p:txBody>
            <a:bodyPr wrap="none" lIns="0" tIns="0" rIns="0" bIns="0" anchor="t" anchorCtr="0">
              <a:normAutofit fontScale="92500" lnSpcReduction="10000"/>
            </a:bodyPr>
            <a:lstStyle/>
            <a:p>
              <a:pPr algn="r"/>
              <a:r>
                <a:rPr lang="zh-CN" altLang="en-US" sz="1600" b="1" dirty="0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</a:p>
          </p:txBody>
        </p:sp>
      </p:grpSp>
      <p:sp>
        <p:nvSpPr>
          <p:cNvPr id="36" name="Title 1">
            <a:extLst>
              <a:ext uri="{FF2B5EF4-FFF2-40B4-BE49-F238E27FC236}">
                <a16:creationId xmlns:a16="http://schemas.microsoft.com/office/drawing/2014/main" id="{6A850259-30CA-40E4-89CD-6BC4E33E5502}"/>
              </a:ext>
            </a:extLst>
          </p:cNvPr>
          <p:cNvSpPr txBox="1">
            <a:spLocks/>
          </p:cNvSpPr>
          <p:nvPr/>
        </p:nvSpPr>
        <p:spPr>
          <a:xfrm>
            <a:off x="857880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6210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组合 70"/>
          <p:cNvGrpSpPr/>
          <p:nvPr/>
        </p:nvGrpSpPr>
        <p:grpSpPr>
          <a:xfrm>
            <a:off x="4035775" y="2667171"/>
            <a:ext cx="1088700" cy="524367"/>
            <a:chOff x="4035775" y="2667171"/>
            <a:chExt cx="1088700" cy="524367"/>
          </a:xfrm>
        </p:grpSpPr>
        <p:sp>
          <p:nvSpPr>
            <p:cNvPr id="4" name="Oval 34">
              <a:extLst>
                <a:ext uri="{FF2B5EF4-FFF2-40B4-BE49-F238E27FC236}">
                  <a16:creationId xmlns:a16="http://schemas.microsoft.com/office/drawing/2014/main" id="{0F313615-D3DC-4A77-AAE6-10027D2A8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5775" y="2667171"/>
              <a:ext cx="1088700" cy="365299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Freeform: Shape 35">
              <a:extLst>
                <a:ext uri="{FF2B5EF4-FFF2-40B4-BE49-F238E27FC236}">
                  <a16:creationId xmlns:a16="http://schemas.microsoft.com/office/drawing/2014/main" id="{80AFEAB9-F666-4F15-8D2C-68255BF52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5775" y="2849420"/>
              <a:ext cx="1088700" cy="342118"/>
            </a:xfrm>
            <a:custGeom>
              <a:avLst/>
              <a:gdLst>
                <a:gd name="T0" fmla="*/ 921 w 921"/>
                <a:gd name="T1" fmla="*/ 0 h 289"/>
                <a:gd name="T2" fmla="*/ 460 w 921"/>
                <a:gd name="T3" fmla="*/ 155 h 289"/>
                <a:gd name="T4" fmla="*/ 0 w 921"/>
                <a:gd name="T5" fmla="*/ 0 h 289"/>
                <a:gd name="T6" fmla="*/ 0 w 921"/>
                <a:gd name="T7" fmla="*/ 135 h 289"/>
                <a:gd name="T8" fmla="*/ 460 w 921"/>
                <a:gd name="T9" fmla="*/ 289 h 289"/>
                <a:gd name="T10" fmla="*/ 921 w 921"/>
                <a:gd name="T11" fmla="*/ 135 h 289"/>
                <a:gd name="T12" fmla="*/ 921 w 921"/>
                <a:gd name="T13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1" h="289">
                  <a:moveTo>
                    <a:pt x="921" y="0"/>
                  </a:moveTo>
                  <a:cubicBezTo>
                    <a:pt x="921" y="86"/>
                    <a:pt x="714" y="155"/>
                    <a:pt x="460" y="155"/>
                  </a:cubicBezTo>
                  <a:cubicBezTo>
                    <a:pt x="206" y="155"/>
                    <a:pt x="0" y="86"/>
                    <a:pt x="0" y="0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220"/>
                    <a:pt x="206" y="289"/>
                    <a:pt x="460" y="289"/>
                  </a:cubicBezTo>
                  <a:cubicBezTo>
                    <a:pt x="714" y="289"/>
                    <a:pt x="921" y="220"/>
                    <a:pt x="921" y="135"/>
                  </a:cubicBezTo>
                  <a:lnTo>
                    <a:pt x="921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6350"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cxnSp>
        <p:nvCxnSpPr>
          <p:cNvPr id="6" name="Straight Connector 38">
            <a:extLst>
              <a:ext uri="{FF2B5EF4-FFF2-40B4-BE49-F238E27FC236}">
                <a16:creationId xmlns:a16="http://schemas.microsoft.com/office/drawing/2014/main" id="{7F01055C-7B34-4738-B5D7-57BF95C8E01A}"/>
              </a:ext>
            </a:extLst>
          </p:cNvPr>
          <p:cNvCxnSpPr/>
          <p:nvPr/>
        </p:nvCxnSpPr>
        <p:spPr>
          <a:xfrm>
            <a:off x="4579795" y="2533836"/>
            <a:ext cx="0" cy="257927"/>
          </a:xfrm>
          <a:prstGeom prst="line">
            <a:avLst/>
          </a:prstGeom>
          <a:ln w="3175">
            <a:solidFill>
              <a:schemeClr val="accent3">
                <a:lumMod val="75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11">
            <a:extLst>
              <a:ext uri="{FF2B5EF4-FFF2-40B4-BE49-F238E27FC236}">
                <a16:creationId xmlns:a16="http://schemas.microsoft.com/office/drawing/2014/main" id="{1FC4623A-B532-49D5-9B1E-C6CE22090D76}"/>
              </a:ext>
            </a:extLst>
          </p:cNvPr>
          <p:cNvGrpSpPr/>
          <p:nvPr/>
        </p:nvGrpSpPr>
        <p:grpSpPr>
          <a:xfrm>
            <a:off x="4214249" y="1715045"/>
            <a:ext cx="731092" cy="824167"/>
            <a:chOff x="5618999" y="2286726"/>
            <a:chExt cx="974789" cy="1098889"/>
          </a:xfrm>
        </p:grpSpPr>
        <p:grpSp>
          <p:nvGrpSpPr>
            <p:cNvPr id="62" name="Group 37">
              <a:extLst>
                <a:ext uri="{FF2B5EF4-FFF2-40B4-BE49-F238E27FC236}">
                  <a16:creationId xmlns:a16="http://schemas.microsoft.com/office/drawing/2014/main" id="{EE882D78-3FB9-49DF-9D2F-92026FBB113B}"/>
                </a:ext>
              </a:extLst>
            </p:cNvPr>
            <p:cNvGrpSpPr/>
            <p:nvPr/>
          </p:nvGrpSpPr>
          <p:grpSpPr>
            <a:xfrm>
              <a:off x="5618999" y="2286726"/>
              <a:ext cx="974789" cy="1098889"/>
              <a:chOff x="2865318" y="1820082"/>
              <a:chExt cx="773113" cy="871538"/>
            </a:xfrm>
          </p:grpSpPr>
          <p:sp>
            <p:nvSpPr>
              <p:cNvPr id="66" name="Freeform: Shape 39">
                <a:extLst>
                  <a:ext uri="{FF2B5EF4-FFF2-40B4-BE49-F238E27FC236}">
                    <a16:creationId xmlns:a16="http://schemas.microsoft.com/office/drawing/2014/main" id="{0FF8ABB0-83AB-49E7-837F-B6B7536449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5318" y="1820082"/>
                <a:ext cx="773113" cy="871538"/>
              </a:xfrm>
              <a:custGeom>
                <a:avLst/>
                <a:gdLst>
                  <a:gd name="T0" fmla="*/ 170 w 205"/>
                  <a:gd name="T1" fmla="*/ 163 h 230"/>
                  <a:gd name="T2" fmla="*/ 190 w 205"/>
                  <a:gd name="T3" fmla="*/ 59 h 230"/>
                  <a:gd name="T4" fmla="*/ 102 w 205"/>
                  <a:gd name="T5" fmla="*/ 0 h 230"/>
                  <a:gd name="T6" fmla="*/ 102 w 205"/>
                  <a:gd name="T7" fmla="*/ 0 h 230"/>
                  <a:gd name="T8" fmla="*/ 102 w 205"/>
                  <a:gd name="T9" fmla="*/ 0 h 230"/>
                  <a:gd name="T10" fmla="*/ 14 w 205"/>
                  <a:gd name="T11" fmla="*/ 59 h 230"/>
                  <a:gd name="T12" fmla="*/ 35 w 205"/>
                  <a:gd name="T13" fmla="*/ 163 h 230"/>
                  <a:gd name="T14" fmla="*/ 102 w 205"/>
                  <a:gd name="T15" fmla="*/ 230 h 230"/>
                  <a:gd name="T16" fmla="*/ 170 w 205"/>
                  <a:gd name="T17" fmla="*/ 163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5" h="230">
                    <a:moveTo>
                      <a:pt x="170" y="163"/>
                    </a:moveTo>
                    <a:cubicBezTo>
                      <a:pt x="197" y="135"/>
                      <a:pt x="205" y="94"/>
                      <a:pt x="190" y="59"/>
                    </a:cubicBezTo>
                    <a:cubicBezTo>
                      <a:pt x="175" y="23"/>
                      <a:pt x="141" y="0"/>
                      <a:pt x="102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64" y="0"/>
                      <a:pt x="29" y="23"/>
                      <a:pt x="14" y="59"/>
                    </a:cubicBezTo>
                    <a:cubicBezTo>
                      <a:pt x="0" y="94"/>
                      <a:pt x="8" y="135"/>
                      <a:pt x="35" y="163"/>
                    </a:cubicBezTo>
                    <a:cubicBezTo>
                      <a:pt x="102" y="230"/>
                      <a:pt x="102" y="230"/>
                      <a:pt x="102" y="230"/>
                    </a:cubicBezTo>
                    <a:lnTo>
                      <a:pt x="170" y="163"/>
                    </a:lnTo>
                    <a:close/>
                  </a:path>
                </a:pathLst>
              </a:custGeom>
              <a:solidFill>
                <a:schemeClr val="accent3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" name="Oval 40">
                <a:extLst>
                  <a:ext uri="{FF2B5EF4-FFF2-40B4-BE49-F238E27FC236}">
                    <a16:creationId xmlns:a16="http://schemas.microsoft.com/office/drawing/2014/main" id="{B923C0AB-B09E-4991-994C-D72A85A024EE}"/>
                  </a:ext>
                </a:extLst>
              </p:cNvPr>
              <p:cNvSpPr/>
              <p:nvPr/>
            </p:nvSpPr>
            <p:spPr>
              <a:xfrm>
                <a:off x="2955148" y="1887674"/>
                <a:ext cx="593452" cy="593452"/>
              </a:xfrm>
              <a:prstGeom prst="ellips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63" name="Group 7">
              <a:extLst>
                <a:ext uri="{FF2B5EF4-FFF2-40B4-BE49-F238E27FC236}">
                  <a16:creationId xmlns:a16="http://schemas.microsoft.com/office/drawing/2014/main" id="{2A59B1A1-6B0B-4ACB-9703-4ACD37D56A18}"/>
                </a:ext>
              </a:extLst>
            </p:cNvPr>
            <p:cNvGrpSpPr/>
            <p:nvPr/>
          </p:nvGrpSpPr>
          <p:grpSpPr>
            <a:xfrm>
              <a:off x="5935298" y="2547025"/>
              <a:ext cx="342188" cy="342188"/>
              <a:chOff x="5935298" y="2547025"/>
              <a:chExt cx="342188" cy="342188"/>
            </a:xfrm>
            <a:solidFill>
              <a:srgbClr val="5EA3E7"/>
            </a:solidFill>
          </p:grpSpPr>
          <p:sp>
            <p:nvSpPr>
              <p:cNvPr id="64" name="Freeform: Shape 76">
                <a:extLst>
                  <a:ext uri="{FF2B5EF4-FFF2-40B4-BE49-F238E27FC236}">
                    <a16:creationId xmlns:a16="http://schemas.microsoft.com/office/drawing/2014/main" id="{22EE45A2-EE42-40E5-B8A0-F9331E018E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35298" y="2632721"/>
                <a:ext cx="256492" cy="2564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w 21600"/>
                  <a:gd name="T53" fmla="*/ 0 h 21600"/>
                  <a:gd name="T54" fmla="*/ 0 w 21600"/>
                  <a:gd name="T55" fmla="*/ 0 h 21600"/>
                  <a:gd name="T56" fmla="*/ 0 w 21600"/>
                  <a:gd name="T57" fmla="*/ 0 h 21600"/>
                  <a:gd name="T58" fmla="*/ 0 w 21600"/>
                  <a:gd name="T59" fmla="*/ 0 h 21600"/>
                  <a:gd name="T60" fmla="*/ 0 w 21600"/>
                  <a:gd name="T61" fmla="*/ 0 h 21600"/>
                  <a:gd name="T62" fmla="*/ 0 w 21600"/>
                  <a:gd name="T63" fmla="*/ 0 h 21600"/>
                  <a:gd name="T64" fmla="*/ 0 w 21600"/>
                  <a:gd name="T65" fmla="*/ 0 h 21600"/>
                  <a:gd name="T66" fmla="*/ 0 w 21600"/>
                  <a:gd name="T67" fmla="*/ 0 h 21600"/>
                  <a:gd name="T68" fmla="*/ 0 w 21600"/>
                  <a:gd name="T69" fmla="*/ 0 h 21600"/>
                  <a:gd name="T70" fmla="*/ 0 w 21600"/>
                  <a:gd name="T71" fmla="*/ 0 h 21600"/>
                  <a:gd name="T72" fmla="*/ 0 w 21600"/>
                  <a:gd name="T73" fmla="*/ 0 h 21600"/>
                  <a:gd name="T74" fmla="*/ 0 w 21600"/>
                  <a:gd name="T75" fmla="*/ 0 h 21600"/>
                  <a:gd name="T76" fmla="*/ 0 w 21600"/>
                  <a:gd name="T77" fmla="*/ 0 h 21600"/>
                  <a:gd name="T78" fmla="*/ 0 w 21600"/>
                  <a:gd name="T79" fmla="*/ 0 h 21600"/>
                  <a:gd name="T80" fmla="*/ 0 w 21600"/>
                  <a:gd name="T81" fmla="*/ 0 h 21600"/>
                  <a:gd name="T82" fmla="*/ 0 w 21600"/>
                  <a:gd name="T83" fmla="*/ 0 h 21600"/>
                  <a:gd name="T84" fmla="*/ 0 w 21600"/>
                  <a:gd name="T85" fmla="*/ 0 h 21600"/>
                  <a:gd name="T86" fmla="*/ 0 w 21600"/>
                  <a:gd name="T87" fmla="*/ 0 h 21600"/>
                  <a:gd name="T88" fmla="*/ 0 w 21600"/>
                  <a:gd name="T89" fmla="*/ 0 h 21600"/>
                  <a:gd name="T90" fmla="*/ 0 w 21600"/>
                  <a:gd name="T91" fmla="*/ 0 h 21600"/>
                  <a:gd name="T92" fmla="*/ 0 w 21600"/>
                  <a:gd name="T93" fmla="*/ 0 h 21600"/>
                  <a:gd name="T94" fmla="*/ 0 w 21600"/>
                  <a:gd name="T95" fmla="*/ 0 h 21600"/>
                  <a:gd name="T96" fmla="*/ 0 w 21600"/>
                  <a:gd name="T97" fmla="*/ 0 h 21600"/>
                  <a:gd name="T98" fmla="*/ 0 w 21600"/>
                  <a:gd name="T99" fmla="*/ 0 h 21600"/>
                  <a:gd name="T100" fmla="*/ 0 w 21600"/>
                  <a:gd name="T101" fmla="*/ 0 h 21600"/>
                  <a:gd name="T102" fmla="*/ 0 w 21600"/>
                  <a:gd name="T103" fmla="*/ 0 h 21600"/>
                  <a:gd name="T104" fmla="*/ 0 w 21600"/>
                  <a:gd name="T105" fmla="*/ 0 h 21600"/>
                  <a:gd name="T106" fmla="*/ 0 w 21600"/>
                  <a:gd name="T107" fmla="*/ 0 h 21600"/>
                  <a:gd name="T108" fmla="*/ 0 w 21600"/>
                  <a:gd name="T109" fmla="*/ 0 h 21600"/>
                  <a:gd name="T110" fmla="*/ 0 w 21600"/>
                  <a:gd name="T111" fmla="*/ 0 h 21600"/>
                  <a:gd name="T112" fmla="*/ 0 w 21600"/>
                  <a:gd name="T113" fmla="*/ 0 h 21600"/>
                  <a:gd name="T114" fmla="*/ 0 w 21600"/>
                  <a:gd name="T115" fmla="*/ 0 h 21600"/>
                  <a:gd name="T116" fmla="*/ 0 w 21600"/>
                  <a:gd name="T117" fmla="*/ 0 h 21600"/>
                  <a:gd name="T118" fmla="*/ 0 w 21600"/>
                  <a:gd name="T119" fmla="*/ 0 h 21600"/>
                  <a:gd name="T120" fmla="*/ 0 w 21600"/>
                  <a:gd name="T121" fmla="*/ 0 h 21600"/>
                  <a:gd name="T122" fmla="*/ 0 w 21600"/>
                  <a:gd name="T123" fmla="*/ 0 h 21600"/>
                  <a:gd name="T124" fmla="*/ 0 w 21600"/>
                  <a:gd name="T125" fmla="*/ 0 h 2160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1600" h="21600">
                    <a:moveTo>
                      <a:pt x="21526" y="8371"/>
                    </a:moveTo>
                    <a:cubicBezTo>
                      <a:pt x="21485" y="8371"/>
                      <a:pt x="20374" y="8371"/>
                      <a:pt x="19057" y="8371"/>
                    </a:cubicBezTo>
                    <a:cubicBezTo>
                      <a:pt x="17740" y="8371"/>
                      <a:pt x="17425" y="7609"/>
                      <a:pt x="18356" y="6678"/>
                    </a:cubicBezTo>
                    <a:cubicBezTo>
                      <a:pt x="19287" y="5747"/>
                      <a:pt x="20073" y="4962"/>
                      <a:pt x="20101" y="4934"/>
                    </a:cubicBezTo>
                    <a:cubicBezTo>
                      <a:pt x="20130" y="4904"/>
                      <a:pt x="20130" y="4858"/>
                      <a:pt x="20101" y="4829"/>
                    </a:cubicBezTo>
                    <a:cubicBezTo>
                      <a:pt x="20073" y="4799"/>
                      <a:pt x="19323" y="4050"/>
                      <a:pt x="18436" y="3163"/>
                    </a:cubicBezTo>
                    <a:cubicBezTo>
                      <a:pt x="17549" y="2276"/>
                      <a:pt x="16800" y="1527"/>
                      <a:pt x="16771" y="1498"/>
                    </a:cubicBezTo>
                    <a:cubicBezTo>
                      <a:pt x="16743" y="1470"/>
                      <a:pt x="16696" y="1470"/>
                      <a:pt x="16667" y="1498"/>
                    </a:cubicBezTo>
                    <a:cubicBezTo>
                      <a:pt x="16638" y="1527"/>
                      <a:pt x="15853" y="2312"/>
                      <a:pt x="14922" y="3243"/>
                    </a:cubicBezTo>
                    <a:cubicBezTo>
                      <a:pt x="13991" y="4174"/>
                      <a:pt x="13229" y="3859"/>
                      <a:pt x="13229" y="2542"/>
                    </a:cubicBezTo>
                    <a:cubicBezTo>
                      <a:pt x="13229" y="1226"/>
                      <a:pt x="13229" y="115"/>
                      <a:pt x="13229" y="74"/>
                    </a:cubicBezTo>
                    <a:cubicBezTo>
                      <a:pt x="13229" y="34"/>
                      <a:pt x="13195" y="0"/>
                      <a:pt x="13155" y="0"/>
                    </a:cubicBezTo>
                    <a:cubicBezTo>
                      <a:pt x="13114" y="0"/>
                      <a:pt x="12054" y="0"/>
                      <a:pt x="10800" y="0"/>
                    </a:cubicBezTo>
                    <a:cubicBezTo>
                      <a:pt x="9546" y="0"/>
                      <a:pt x="8486" y="0"/>
                      <a:pt x="8445" y="0"/>
                    </a:cubicBezTo>
                    <a:cubicBezTo>
                      <a:pt x="8405" y="0"/>
                      <a:pt x="8371" y="34"/>
                      <a:pt x="8371" y="74"/>
                    </a:cubicBezTo>
                    <a:cubicBezTo>
                      <a:pt x="8371" y="115"/>
                      <a:pt x="8371" y="1226"/>
                      <a:pt x="8371" y="2542"/>
                    </a:cubicBezTo>
                    <a:cubicBezTo>
                      <a:pt x="8371" y="3859"/>
                      <a:pt x="7609" y="4174"/>
                      <a:pt x="6678" y="3243"/>
                    </a:cubicBezTo>
                    <a:cubicBezTo>
                      <a:pt x="5747" y="2312"/>
                      <a:pt x="4962" y="1527"/>
                      <a:pt x="4934" y="1498"/>
                    </a:cubicBezTo>
                    <a:cubicBezTo>
                      <a:pt x="4905" y="1470"/>
                      <a:pt x="4858" y="1470"/>
                      <a:pt x="4829" y="1498"/>
                    </a:cubicBezTo>
                    <a:cubicBezTo>
                      <a:pt x="4801" y="1527"/>
                      <a:pt x="4051" y="2276"/>
                      <a:pt x="3164" y="3163"/>
                    </a:cubicBezTo>
                    <a:cubicBezTo>
                      <a:pt x="2277" y="4050"/>
                      <a:pt x="1528" y="4800"/>
                      <a:pt x="1499" y="4829"/>
                    </a:cubicBezTo>
                    <a:cubicBezTo>
                      <a:pt x="1470" y="4857"/>
                      <a:pt x="1470" y="4904"/>
                      <a:pt x="1499" y="4934"/>
                    </a:cubicBezTo>
                    <a:cubicBezTo>
                      <a:pt x="1528" y="4962"/>
                      <a:pt x="2313" y="5747"/>
                      <a:pt x="3244" y="6678"/>
                    </a:cubicBezTo>
                    <a:cubicBezTo>
                      <a:pt x="4175" y="7609"/>
                      <a:pt x="3860" y="8371"/>
                      <a:pt x="2543" y="8371"/>
                    </a:cubicBezTo>
                    <a:cubicBezTo>
                      <a:pt x="1226" y="8371"/>
                      <a:pt x="115" y="8371"/>
                      <a:pt x="74" y="8371"/>
                    </a:cubicBezTo>
                    <a:cubicBezTo>
                      <a:pt x="33" y="8371"/>
                      <a:pt x="0" y="8405"/>
                      <a:pt x="0" y="8445"/>
                    </a:cubicBezTo>
                    <a:cubicBezTo>
                      <a:pt x="0" y="8486"/>
                      <a:pt x="0" y="9546"/>
                      <a:pt x="0" y="10800"/>
                    </a:cubicBezTo>
                    <a:cubicBezTo>
                      <a:pt x="0" y="12055"/>
                      <a:pt x="0" y="13114"/>
                      <a:pt x="0" y="13155"/>
                    </a:cubicBezTo>
                    <a:cubicBezTo>
                      <a:pt x="0" y="13196"/>
                      <a:pt x="33" y="13229"/>
                      <a:pt x="74" y="13229"/>
                    </a:cubicBezTo>
                    <a:cubicBezTo>
                      <a:pt x="115" y="13229"/>
                      <a:pt x="1226" y="13229"/>
                      <a:pt x="2542" y="13229"/>
                    </a:cubicBezTo>
                    <a:cubicBezTo>
                      <a:pt x="3859" y="13229"/>
                      <a:pt x="4175" y="13991"/>
                      <a:pt x="3243" y="14922"/>
                    </a:cubicBezTo>
                    <a:cubicBezTo>
                      <a:pt x="2312" y="15853"/>
                      <a:pt x="1528" y="16638"/>
                      <a:pt x="1499" y="16666"/>
                    </a:cubicBezTo>
                    <a:cubicBezTo>
                      <a:pt x="1470" y="16696"/>
                      <a:pt x="1470" y="16742"/>
                      <a:pt x="1499" y="16771"/>
                    </a:cubicBezTo>
                    <a:cubicBezTo>
                      <a:pt x="1528" y="16800"/>
                      <a:pt x="2277" y="17550"/>
                      <a:pt x="3164" y="18436"/>
                    </a:cubicBezTo>
                    <a:cubicBezTo>
                      <a:pt x="4051" y="19324"/>
                      <a:pt x="4800" y="20072"/>
                      <a:pt x="4829" y="20102"/>
                    </a:cubicBezTo>
                    <a:cubicBezTo>
                      <a:pt x="4857" y="20130"/>
                      <a:pt x="4904" y="20130"/>
                      <a:pt x="4933" y="20102"/>
                    </a:cubicBezTo>
                    <a:cubicBezTo>
                      <a:pt x="4962" y="20072"/>
                      <a:pt x="5747" y="19288"/>
                      <a:pt x="6678" y="18357"/>
                    </a:cubicBezTo>
                    <a:cubicBezTo>
                      <a:pt x="7609" y="17426"/>
                      <a:pt x="8371" y="17741"/>
                      <a:pt x="8371" y="19058"/>
                    </a:cubicBezTo>
                    <a:cubicBezTo>
                      <a:pt x="8371" y="20375"/>
                      <a:pt x="8371" y="21486"/>
                      <a:pt x="8371" y="21526"/>
                    </a:cubicBezTo>
                    <a:cubicBezTo>
                      <a:pt x="8371" y="21567"/>
                      <a:pt x="8405" y="21600"/>
                      <a:pt x="8445" y="21600"/>
                    </a:cubicBezTo>
                    <a:cubicBezTo>
                      <a:pt x="8486" y="21600"/>
                      <a:pt x="9546" y="21600"/>
                      <a:pt x="10800" y="21600"/>
                    </a:cubicBezTo>
                    <a:cubicBezTo>
                      <a:pt x="12054" y="21600"/>
                      <a:pt x="13114" y="21600"/>
                      <a:pt x="13155" y="21600"/>
                    </a:cubicBezTo>
                    <a:cubicBezTo>
                      <a:pt x="13195" y="21600"/>
                      <a:pt x="13229" y="21567"/>
                      <a:pt x="13229" y="21526"/>
                    </a:cubicBezTo>
                    <a:cubicBezTo>
                      <a:pt x="13229" y="21486"/>
                      <a:pt x="13229" y="20375"/>
                      <a:pt x="13229" y="19058"/>
                    </a:cubicBezTo>
                    <a:cubicBezTo>
                      <a:pt x="13229" y="17741"/>
                      <a:pt x="13991" y="17426"/>
                      <a:pt x="14922" y="18356"/>
                    </a:cubicBezTo>
                    <a:cubicBezTo>
                      <a:pt x="15853" y="19288"/>
                      <a:pt x="16639" y="20072"/>
                      <a:pt x="16667" y="20101"/>
                    </a:cubicBezTo>
                    <a:cubicBezTo>
                      <a:pt x="16696" y="20130"/>
                      <a:pt x="16743" y="20130"/>
                      <a:pt x="16771" y="20101"/>
                    </a:cubicBezTo>
                    <a:cubicBezTo>
                      <a:pt x="16800" y="20072"/>
                      <a:pt x="17549" y="19324"/>
                      <a:pt x="18437" y="18436"/>
                    </a:cubicBezTo>
                    <a:cubicBezTo>
                      <a:pt x="19324" y="17550"/>
                      <a:pt x="20073" y="16800"/>
                      <a:pt x="20102" y="16771"/>
                    </a:cubicBezTo>
                    <a:cubicBezTo>
                      <a:pt x="20130" y="16743"/>
                      <a:pt x="20130" y="16696"/>
                      <a:pt x="20102" y="16666"/>
                    </a:cubicBezTo>
                    <a:cubicBezTo>
                      <a:pt x="20073" y="16638"/>
                      <a:pt x="19288" y="15853"/>
                      <a:pt x="18357" y="14922"/>
                    </a:cubicBezTo>
                    <a:cubicBezTo>
                      <a:pt x="17426" y="13991"/>
                      <a:pt x="17741" y="13229"/>
                      <a:pt x="19058" y="13229"/>
                    </a:cubicBezTo>
                    <a:cubicBezTo>
                      <a:pt x="20374" y="13229"/>
                      <a:pt x="21485" y="13229"/>
                      <a:pt x="21526" y="13229"/>
                    </a:cubicBezTo>
                    <a:cubicBezTo>
                      <a:pt x="21567" y="13229"/>
                      <a:pt x="21600" y="13196"/>
                      <a:pt x="21600" y="13155"/>
                    </a:cubicBezTo>
                    <a:cubicBezTo>
                      <a:pt x="21600" y="13114"/>
                      <a:pt x="21600" y="12055"/>
                      <a:pt x="21600" y="10800"/>
                    </a:cubicBezTo>
                    <a:cubicBezTo>
                      <a:pt x="21600" y="9546"/>
                      <a:pt x="21600" y="8486"/>
                      <a:pt x="21600" y="8445"/>
                    </a:cubicBezTo>
                    <a:cubicBezTo>
                      <a:pt x="21600" y="8405"/>
                      <a:pt x="21567" y="8371"/>
                      <a:pt x="21526" y="8371"/>
                    </a:cubicBezTo>
                    <a:close/>
                    <a:moveTo>
                      <a:pt x="10962" y="14352"/>
                    </a:moveTo>
                    <a:cubicBezTo>
                      <a:pt x="8960" y="14352"/>
                      <a:pt x="7336" y="12728"/>
                      <a:pt x="7336" y="10725"/>
                    </a:cubicBezTo>
                    <a:cubicBezTo>
                      <a:pt x="7336" y="8722"/>
                      <a:pt x="8960" y="7098"/>
                      <a:pt x="10962" y="7098"/>
                    </a:cubicBezTo>
                    <a:cubicBezTo>
                      <a:pt x="12965" y="7098"/>
                      <a:pt x="14589" y="8722"/>
                      <a:pt x="14589" y="10725"/>
                    </a:cubicBezTo>
                    <a:cubicBezTo>
                      <a:pt x="14589" y="12728"/>
                      <a:pt x="12965" y="14352"/>
                      <a:pt x="10962" y="14352"/>
                    </a:cubicBezTo>
                    <a:close/>
                    <a:moveTo>
                      <a:pt x="10962" y="14352"/>
                    </a:move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" name="Freeform: Shape 77">
                <a:extLst>
                  <a:ext uri="{FF2B5EF4-FFF2-40B4-BE49-F238E27FC236}">
                    <a16:creationId xmlns:a16="http://schemas.microsoft.com/office/drawing/2014/main" id="{00AADBE2-4072-41B4-B53A-7CB96CBEC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9537" y="2547025"/>
                <a:ext cx="127949" cy="1279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w 21600"/>
                  <a:gd name="T53" fmla="*/ 0 h 21600"/>
                  <a:gd name="T54" fmla="*/ 0 w 21600"/>
                  <a:gd name="T55" fmla="*/ 0 h 21600"/>
                  <a:gd name="T56" fmla="*/ 0 w 21600"/>
                  <a:gd name="T57" fmla="*/ 0 h 21600"/>
                  <a:gd name="T58" fmla="*/ 0 w 21600"/>
                  <a:gd name="T59" fmla="*/ 0 h 21600"/>
                  <a:gd name="T60" fmla="*/ 0 w 21600"/>
                  <a:gd name="T61" fmla="*/ 0 h 21600"/>
                  <a:gd name="T62" fmla="*/ 0 w 21600"/>
                  <a:gd name="T63" fmla="*/ 0 h 21600"/>
                  <a:gd name="T64" fmla="*/ 0 w 21600"/>
                  <a:gd name="T65" fmla="*/ 0 h 21600"/>
                  <a:gd name="T66" fmla="*/ 0 w 21600"/>
                  <a:gd name="T67" fmla="*/ 0 h 21600"/>
                  <a:gd name="T68" fmla="*/ 0 w 21600"/>
                  <a:gd name="T69" fmla="*/ 0 h 21600"/>
                  <a:gd name="T70" fmla="*/ 0 w 21600"/>
                  <a:gd name="T71" fmla="*/ 0 h 21600"/>
                  <a:gd name="T72" fmla="*/ 0 w 21600"/>
                  <a:gd name="T73" fmla="*/ 0 h 21600"/>
                  <a:gd name="T74" fmla="*/ 0 w 21600"/>
                  <a:gd name="T75" fmla="*/ 0 h 21600"/>
                  <a:gd name="T76" fmla="*/ 0 w 21600"/>
                  <a:gd name="T77" fmla="*/ 0 h 21600"/>
                  <a:gd name="T78" fmla="*/ 0 w 21600"/>
                  <a:gd name="T79" fmla="*/ 0 h 21600"/>
                  <a:gd name="T80" fmla="*/ 0 w 21600"/>
                  <a:gd name="T81" fmla="*/ 0 h 21600"/>
                  <a:gd name="T82" fmla="*/ 0 w 21600"/>
                  <a:gd name="T83" fmla="*/ 0 h 21600"/>
                  <a:gd name="T84" fmla="*/ 0 w 21600"/>
                  <a:gd name="T85" fmla="*/ 0 h 21600"/>
                  <a:gd name="T86" fmla="*/ 0 w 21600"/>
                  <a:gd name="T87" fmla="*/ 0 h 21600"/>
                  <a:gd name="T88" fmla="*/ 0 w 21600"/>
                  <a:gd name="T89" fmla="*/ 0 h 21600"/>
                  <a:gd name="T90" fmla="*/ 0 w 21600"/>
                  <a:gd name="T91" fmla="*/ 0 h 21600"/>
                  <a:gd name="T92" fmla="*/ 0 w 21600"/>
                  <a:gd name="T93" fmla="*/ 0 h 21600"/>
                  <a:gd name="T94" fmla="*/ 0 w 21600"/>
                  <a:gd name="T95" fmla="*/ 0 h 21600"/>
                  <a:gd name="T96" fmla="*/ 0 w 21600"/>
                  <a:gd name="T97" fmla="*/ 0 h 21600"/>
                  <a:gd name="T98" fmla="*/ 0 w 21600"/>
                  <a:gd name="T99" fmla="*/ 0 h 21600"/>
                  <a:gd name="T100" fmla="*/ 0 w 21600"/>
                  <a:gd name="T101" fmla="*/ 0 h 21600"/>
                  <a:gd name="T102" fmla="*/ 0 w 21600"/>
                  <a:gd name="T103" fmla="*/ 0 h 21600"/>
                  <a:gd name="T104" fmla="*/ 0 w 21600"/>
                  <a:gd name="T105" fmla="*/ 0 h 21600"/>
                  <a:gd name="T106" fmla="*/ 0 w 21600"/>
                  <a:gd name="T107" fmla="*/ 0 h 21600"/>
                  <a:gd name="T108" fmla="*/ 0 w 21600"/>
                  <a:gd name="T109" fmla="*/ 0 h 21600"/>
                  <a:gd name="T110" fmla="*/ 0 w 21600"/>
                  <a:gd name="T111" fmla="*/ 0 h 21600"/>
                  <a:gd name="T112" fmla="*/ 0 w 21600"/>
                  <a:gd name="T113" fmla="*/ 0 h 21600"/>
                  <a:gd name="T114" fmla="*/ 0 w 21600"/>
                  <a:gd name="T115" fmla="*/ 0 h 21600"/>
                  <a:gd name="T116" fmla="*/ 0 w 21600"/>
                  <a:gd name="T117" fmla="*/ 0 h 21600"/>
                  <a:gd name="T118" fmla="*/ 0 w 21600"/>
                  <a:gd name="T119" fmla="*/ 0 h 21600"/>
                  <a:gd name="T120" fmla="*/ 0 w 21600"/>
                  <a:gd name="T121" fmla="*/ 0 h 21600"/>
                  <a:gd name="T122" fmla="*/ 0 w 21600"/>
                  <a:gd name="T123" fmla="*/ 0 h 21600"/>
                  <a:gd name="T124" fmla="*/ 0 w 21600"/>
                  <a:gd name="T125" fmla="*/ 0 h 2160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1600" h="21600">
                    <a:moveTo>
                      <a:pt x="21525" y="8370"/>
                    </a:moveTo>
                    <a:cubicBezTo>
                      <a:pt x="21484" y="8370"/>
                      <a:pt x="20373" y="8370"/>
                      <a:pt x="19056" y="8370"/>
                    </a:cubicBezTo>
                    <a:cubicBezTo>
                      <a:pt x="17740" y="8370"/>
                      <a:pt x="17424" y="7610"/>
                      <a:pt x="18356" y="6677"/>
                    </a:cubicBezTo>
                    <a:cubicBezTo>
                      <a:pt x="19287" y="5746"/>
                      <a:pt x="20073" y="4962"/>
                      <a:pt x="20101" y="4932"/>
                    </a:cubicBezTo>
                    <a:cubicBezTo>
                      <a:pt x="20129" y="4904"/>
                      <a:pt x="20129" y="4857"/>
                      <a:pt x="20101" y="4827"/>
                    </a:cubicBezTo>
                    <a:cubicBezTo>
                      <a:pt x="20073" y="4799"/>
                      <a:pt x="19323" y="4049"/>
                      <a:pt x="18436" y="3164"/>
                    </a:cubicBezTo>
                    <a:cubicBezTo>
                      <a:pt x="17549" y="2275"/>
                      <a:pt x="16799" y="1527"/>
                      <a:pt x="16771" y="1497"/>
                    </a:cubicBezTo>
                    <a:cubicBezTo>
                      <a:pt x="16742" y="1469"/>
                      <a:pt x="16694" y="1469"/>
                      <a:pt x="16666" y="1497"/>
                    </a:cubicBezTo>
                    <a:cubicBezTo>
                      <a:pt x="16637" y="1526"/>
                      <a:pt x="15851" y="2312"/>
                      <a:pt x="14921" y="3243"/>
                    </a:cubicBezTo>
                    <a:cubicBezTo>
                      <a:pt x="13990" y="4174"/>
                      <a:pt x="13228" y="3859"/>
                      <a:pt x="13228" y="2543"/>
                    </a:cubicBezTo>
                    <a:cubicBezTo>
                      <a:pt x="13228" y="1225"/>
                      <a:pt x="13228" y="115"/>
                      <a:pt x="13229" y="74"/>
                    </a:cubicBezTo>
                    <a:cubicBezTo>
                      <a:pt x="13228" y="33"/>
                      <a:pt x="13195" y="0"/>
                      <a:pt x="13155" y="0"/>
                    </a:cubicBezTo>
                    <a:cubicBezTo>
                      <a:pt x="13113" y="0"/>
                      <a:pt x="12053" y="0"/>
                      <a:pt x="10800" y="0"/>
                    </a:cubicBezTo>
                    <a:cubicBezTo>
                      <a:pt x="9546" y="0"/>
                      <a:pt x="8486" y="0"/>
                      <a:pt x="8445" y="0"/>
                    </a:cubicBezTo>
                    <a:cubicBezTo>
                      <a:pt x="8404" y="0"/>
                      <a:pt x="8372" y="33"/>
                      <a:pt x="8372" y="74"/>
                    </a:cubicBezTo>
                    <a:cubicBezTo>
                      <a:pt x="8372" y="115"/>
                      <a:pt x="8372" y="1226"/>
                      <a:pt x="8372" y="2543"/>
                    </a:cubicBezTo>
                    <a:cubicBezTo>
                      <a:pt x="8372" y="3859"/>
                      <a:pt x="7610" y="4175"/>
                      <a:pt x="6679" y="3244"/>
                    </a:cubicBezTo>
                    <a:cubicBezTo>
                      <a:pt x="5747" y="2312"/>
                      <a:pt x="4962" y="1527"/>
                      <a:pt x="4933" y="1497"/>
                    </a:cubicBezTo>
                    <a:cubicBezTo>
                      <a:pt x="4903" y="1469"/>
                      <a:pt x="4856" y="1469"/>
                      <a:pt x="4828" y="1497"/>
                    </a:cubicBezTo>
                    <a:cubicBezTo>
                      <a:pt x="4799" y="1526"/>
                      <a:pt x="4049" y="2275"/>
                      <a:pt x="3162" y="3162"/>
                    </a:cubicBezTo>
                    <a:cubicBezTo>
                      <a:pt x="2276" y="4049"/>
                      <a:pt x="1526" y="4799"/>
                      <a:pt x="1498" y="4827"/>
                    </a:cubicBezTo>
                    <a:cubicBezTo>
                      <a:pt x="1469" y="4855"/>
                      <a:pt x="1469" y="4904"/>
                      <a:pt x="1498" y="4932"/>
                    </a:cubicBezTo>
                    <a:cubicBezTo>
                      <a:pt x="1527" y="4962"/>
                      <a:pt x="2312" y="5746"/>
                      <a:pt x="3244" y="6677"/>
                    </a:cubicBezTo>
                    <a:cubicBezTo>
                      <a:pt x="4174" y="7608"/>
                      <a:pt x="3859" y="8370"/>
                      <a:pt x="2542" y="8370"/>
                    </a:cubicBezTo>
                    <a:cubicBezTo>
                      <a:pt x="1225" y="8370"/>
                      <a:pt x="116" y="8370"/>
                      <a:pt x="75" y="8370"/>
                    </a:cubicBezTo>
                    <a:cubicBezTo>
                      <a:pt x="34" y="8372"/>
                      <a:pt x="1" y="8405"/>
                      <a:pt x="0" y="8446"/>
                    </a:cubicBezTo>
                    <a:cubicBezTo>
                      <a:pt x="1" y="8486"/>
                      <a:pt x="0" y="9546"/>
                      <a:pt x="0" y="10800"/>
                    </a:cubicBezTo>
                    <a:cubicBezTo>
                      <a:pt x="0" y="12054"/>
                      <a:pt x="0" y="13114"/>
                      <a:pt x="0" y="13154"/>
                    </a:cubicBezTo>
                    <a:cubicBezTo>
                      <a:pt x="0" y="13195"/>
                      <a:pt x="34" y="13228"/>
                      <a:pt x="75" y="13228"/>
                    </a:cubicBezTo>
                    <a:cubicBezTo>
                      <a:pt x="115" y="13228"/>
                      <a:pt x="1227" y="13230"/>
                      <a:pt x="2542" y="13230"/>
                    </a:cubicBezTo>
                    <a:cubicBezTo>
                      <a:pt x="3860" y="13228"/>
                      <a:pt x="4174" y="13990"/>
                      <a:pt x="3244" y="14921"/>
                    </a:cubicBezTo>
                    <a:cubicBezTo>
                      <a:pt x="2312" y="15852"/>
                      <a:pt x="1526" y="16638"/>
                      <a:pt x="1498" y="16666"/>
                    </a:cubicBezTo>
                    <a:cubicBezTo>
                      <a:pt x="1469" y="16696"/>
                      <a:pt x="1469" y="16743"/>
                      <a:pt x="1498" y="16771"/>
                    </a:cubicBezTo>
                    <a:cubicBezTo>
                      <a:pt x="1527" y="16801"/>
                      <a:pt x="2277" y="17551"/>
                      <a:pt x="3163" y="18438"/>
                    </a:cubicBezTo>
                    <a:cubicBezTo>
                      <a:pt x="4050" y="19323"/>
                      <a:pt x="4799" y="20073"/>
                      <a:pt x="4828" y="20103"/>
                    </a:cubicBezTo>
                    <a:cubicBezTo>
                      <a:pt x="4857" y="20131"/>
                      <a:pt x="4904" y="20131"/>
                      <a:pt x="4934" y="20103"/>
                    </a:cubicBezTo>
                    <a:cubicBezTo>
                      <a:pt x="4962" y="20073"/>
                      <a:pt x="5747" y="19288"/>
                      <a:pt x="6679" y="18356"/>
                    </a:cubicBezTo>
                    <a:cubicBezTo>
                      <a:pt x="7610" y="17426"/>
                      <a:pt x="8372" y="17741"/>
                      <a:pt x="8372" y="19057"/>
                    </a:cubicBezTo>
                    <a:cubicBezTo>
                      <a:pt x="8372" y="20375"/>
                      <a:pt x="8372" y="21485"/>
                      <a:pt x="8372" y="21526"/>
                    </a:cubicBezTo>
                    <a:cubicBezTo>
                      <a:pt x="8372" y="21567"/>
                      <a:pt x="8404" y="21600"/>
                      <a:pt x="8445" y="21600"/>
                    </a:cubicBezTo>
                    <a:cubicBezTo>
                      <a:pt x="8487" y="21600"/>
                      <a:pt x="9546" y="21600"/>
                      <a:pt x="10799" y="21600"/>
                    </a:cubicBezTo>
                    <a:cubicBezTo>
                      <a:pt x="12054" y="21600"/>
                      <a:pt x="13114" y="21600"/>
                      <a:pt x="13154" y="21600"/>
                    </a:cubicBezTo>
                    <a:cubicBezTo>
                      <a:pt x="13194" y="21600"/>
                      <a:pt x="13228" y="21567"/>
                      <a:pt x="13228" y="21525"/>
                    </a:cubicBezTo>
                    <a:cubicBezTo>
                      <a:pt x="13229" y="21485"/>
                      <a:pt x="13228" y="20374"/>
                      <a:pt x="13228" y="19059"/>
                    </a:cubicBezTo>
                    <a:cubicBezTo>
                      <a:pt x="13228" y="17741"/>
                      <a:pt x="13990" y="17425"/>
                      <a:pt x="14921" y="18356"/>
                    </a:cubicBezTo>
                    <a:cubicBezTo>
                      <a:pt x="15851" y="19287"/>
                      <a:pt x="16637" y="20073"/>
                      <a:pt x="16666" y="20103"/>
                    </a:cubicBezTo>
                    <a:cubicBezTo>
                      <a:pt x="16695" y="20131"/>
                      <a:pt x="16742" y="20131"/>
                      <a:pt x="16771" y="20103"/>
                    </a:cubicBezTo>
                    <a:cubicBezTo>
                      <a:pt x="16799" y="20073"/>
                      <a:pt x="17549" y="19323"/>
                      <a:pt x="18436" y="18438"/>
                    </a:cubicBezTo>
                    <a:cubicBezTo>
                      <a:pt x="19323" y="17551"/>
                      <a:pt x="20073" y="16801"/>
                      <a:pt x="20101" y="16773"/>
                    </a:cubicBezTo>
                    <a:cubicBezTo>
                      <a:pt x="20129" y="16743"/>
                      <a:pt x="20129" y="16696"/>
                      <a:pt x="20101" y="16666"/>
                    </a:cubicBezTo>
                    <a:cubicBezTo>
                      <a:pt x="20073" y="16638"/>
                      <a:pt x="19287" y="15852"/>
                      <a:pt x="18355" y="14921"/>
                    </a:cubicBezTo>
                    <a:cubicBezTo>
                      <a:pt x="17423" y="13990"/>
                      <a:pt x="17739" y="13228"/>
                      <a:pt x="19056" y="13228"/>
                    </a:cubicBezTo>
                    <a:cubicBezTo>
                      <a:pt x="20374" y="13228"/>
                      <a:pt x="21485" y="13228"/>
                      <a:pt x="21525" y="13228"/>
                    </a:cubicBezTo>
                    <a:cubicBezTo>
                      <a:pt x="21566" y="13228"/>
                      <a:pt x="21599" y="13195"/>
                      <a:pt x="21599" y="13154"/>
                    </a:cubicBezTo>
                    <a:cubicBezTo>
                      <a:pt x="21599" y="13114"/>
                      <a:pt x="21599" y="12054"/>
                      <a:pt x="21599" y="10800"/>
                    </a:cubicBezTo>
                    <a:cubicBezTo>
                      <a:pt x="21599" y="9546"/>
                      <a:pt x="21599" y="8486"/>
                      <a:pt x="21600" y="8445"/>
                    </a:cubicBezTo>
                    <a:cubicBezTo>
                      <a:pt x="21598" y="8405"/>
                      <a:pt x="21565" y="8370"/>
                      <a:pt x="21525" y="8370"/>
                    </a:cubicBezTo>
                    <a:close/>
                    <a:moveTo>
                      <a:pt x="13530" y="13426"/>
                    </a:moveTo>
                    <a:cubicBezTo>
                      <a:pt x="12114" y="14843"/>
                      <a:pt x="9818" y="14843"/>
                      <a:pt x="8402" y="13426"/>
                    </a:cubicBezTo>
                    <a:cubicBezTo>
                      <a:pt x="6986" y="12009"/>
                      <a:pt x="6986" y="9712"/>
                      <a:pt x="8402" y="8297"/>
                    </a:cubicBezTo>
                    <a:cubicBezTo>
                      <a:pt x="9819" y="6881"/>
                      <a:pt x="12115" y="6880"/>
                      <a:pt x="13530" y="8297"/>
                    </a:cubicBezTo>
                    <a:cubicBezTo>
                      <a:pt x="14948" y="9712"/>
                      <a:pt x="14947" y="12010"/>
                      <a:pt x="13530" y="13426"/>
                    </a:cubicBezTo>
                    <a:close/>
                    <a:moveTo>
                      <a:pt x="13530" y="13426"/>
                    </a:move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70" name="组合 69"/>
          <p:cNvGrpSpPr/>
          <p:nvPr/>
        </p:nvGrpSpPr>
        <p:grpSpPr>
          <a:xfrm>
            <a:off x="2460582" y="2667171"/>
            <a:ext cx="1088700" cy="524367"/>
            <a:chOff x="2460582" y="2667171"/>
            <a:chExt cx="1088700" cy="524367"/>
          </a:xfrm>
        </p:grpSpPr>
        <p:sp>
          <p:nvSpPr>
            <p:cNvPr id="8" name="Oval 26">
              <a:extLst>
                <a:ext uri="{FF2B5EF4-FFF2-40B4-BE49-F238E27FC236}">
                  <a16:creationId xmlns:a16="http://schemas.microsoft.com/office/drawing/2014/main" id="{1653FB55-726C-417C-89F8-63BA1D925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0582" y="2667171"/>
              <a:ext cx="1088700" cy="365299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Freeform: Shape 27">
              <a:extLst>
                <a:ext uri="{FF2B5EF4-FFF2-40B4-BE49-F238E27FC236}">
                  <a16:creationId xmlns:a16="http://schemas.microsoft.com/office/drawing/2014/main" id="{8D7BA175-074D-4391-BCA1-27534C541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0582" y="2849420"/>
              <a:ext cx="1088700" cy="342118"/>
            </a:xfrm>
            <a:custGeom>
              <a:avLst/>
              <a:gdLst>
                <a:gd name="T0" fmla="*/ 921 w 921"/>
                <a:gd name="T1" fmla="*/ 0 h 289"/>
                <a:gd name="T2" fmla="*/ 460 w 921"/>
                <a:gd name="T3" fmla="*/ 155 h 289"/>
                <a:gd name="T4" fmla="*/ 0 w 921"/>
                <a:gd name="T5" fmla="*/ 0 h 289"/>
                <a:gd name="T6" fmla="*/ 0 w 921"/>
                <a:gd name="T7" fmla="*/ 135 h 289"/>
                <a:gd name="T8" fmla="*/ 460 w 921"/>
                <a:gd name="T9" fmla="*/ 289 h 289"/>
                <a:gd name="T10" fmla="*/ 921 w 921"/>
                <a:gd name="T11" fmla="*/ 135 h 289"/>
                <a:gd name="T12" fmla="*/ 921 w 921"/>
                <a:gd name="T13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1" h="289">
                  <a:moveTo>
                    <a:pt x="921" y="0"/>
                  </a:moveTo>
                  <a:cubicBezTo>
                    <a:pt x="921" y="86"/>
                    <a:pt x="714" y="155"/>
                    <a:pt x="460" y="155"/>
                  </a:cubicBezTo>
                  <a:cubicBezTo>
                    <a:pt x="206" y="155"/>
                    <a:pt x="0" y="86"/>
                    <a:pt x="0" y="0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220"/>
                    <a:pt x="206" y="289"/>
                    <a:pt x="460" y="289"/>
                  </a:cubicBezTo>
                  <a:cubicBezTo>
                    <a:pt x="714" y="289"/>
                    <a:pt x="921" y="220"/>
                    <a:pt x="921" y="135"/>
                  </a:cubicBezTo>
                  <a:lnTo>
                    <a:pt x="921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6350"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cxnSp>
        <p:nvCxnSpPr>
          <p:cNvPr id="10" name="Straight Connector 30">
            <a:extLst>
              <a:ext uri="{FF2B5EF4-FFF2-40B4-BE49-F238E27FC236}">
                <a16:creationId xmlns:a16="http://schemas.microsoft.com/office/drawing/2014/main" id="{AAE05A68-1E98-4C78-AD31-E61DCABC9D40}"/>
              </a:ext>
            </a:extLst>
          </p:cNvPr>
          <p:cNvCxnSpPr/>
          <p:nvPr/>
        </p:nvCxnSpPr>
        <p:spPr>
          <a:xfrm>
            <a:off x="3004600" y="2533836"/>
            <a:ext cx="0" cy="257927"/>
          </a:xfrm>
          <a:prstGeom prst="line">
            <a:avLst/>
          </a:prstGeom>
          <a:ln w="3175">
            <a:solidFill>
              <a:schemeClr val="accent2">
                <a:lumMod val="75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329DA7-A5FC-40A6-9D1E-C591714EF32B}"/>
              </a:ext>
            </a:extLst>
          </p:cNvPr>
          <p:cNvGrpSpPr/>
          <p:nvPr/>
        </p:nvGrpSpPr>
        <p:grpSpPr>
          <a:xfrm>
            <a:off x="2639055" y="1715045"/>
            <a:ext cx="731092" cy="824167"/>
            <a:chOff x="3518740" y="2286726"/>
            <a:chExt cx="974789" cy="1098889"/>
          </a:xfrm>
        </p:grpSpPr>
        <p:grpSp>
          <p:nvGrpSpPr>
            <p:cNvPr id="56" name="Group 29">
              <a:extLst>
                <a:ext uri="{FF2B5EF4-FFF2-40B4-BE49-F238E27FC236}">
                  <a16:creationId xmlns:a16="http://schemas.microsoft.com/office/drawing/2014/main" id="{F1C69040-4932-48AC-B97D-3BEE03D7EAC3}"/>
                </a:ext>
              </a:extLst>
            </p:cNvPr>
            <p:cNvGrpSpPr/>
            <p:nvPr/>
          </p:nvGrpSpPr>
          <p:grpSpPr>
            <a:xfrm>
              <a:off x="3518740" y="2286726"/>
              <a:ext cx="974789" cy="1098889"/>
              <a:chOff x="2865318" y="1820082"/>
              <a:chExt cx="773113" cy="871538"/>
            </a:xfrm>
          </p:grpSpPr>
          <p:sp>
            <p:nvSpPr>
              <p:cNvPr id="60" name="Freeform: Shape 31">
                <a:extLst>
                  <a:ext uri="{FF2B5EF4-FFF2-40B4-BE49-F238E27FC236}">
                    <a16:creationId xmlns:a16="http://schemas.microsoft.com/office/drawing/2014/main" id="{28F56E77-2FD7-4D9E-99CA-56344259E2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5318" y="1820082"/>
                <a:ext cx="773113" cy="871538"/>
              </a:xfrm>
              <a:custGeom>
                <a:avLst/>
                <a:gdLst>
                  <a:gd name="T0" fmla="*/ 170 w 205"/>
                  <a:gd name="T1" fmla="*/ 163 h 230"/>
                  <a:gd name="T2" fmla="*/ 190 w 205"/>
                  <a:gd name="T3" fmla="*/ 59 h 230"/>
                  <a:gd name="T4" fmla="*/ 102 w 205"/>
                  <a:gd name="T5" fmla="*/ 0 h 230"/>
                  <a:gd name="T6" fmla="*/ 102 w 205"/>
                  <a:gd name="T7" fmla="*/ 0 h 230"/>
                  <a:gd name="T8" fmla="*/ 102 w 205"/>
                  <a:gd name="T9" fmla="*/ 0 h 230"/>
                  <a:gd name="T10" fmla="*/ 14 w 205"/>
                  <a:gd name="T11" fmla="*/ 59 h 230"/>
                  <a:gd name="T12" fmla="*/ 35 w 205"/>
                  <a:gd name="T13" fmla="*/ 163 h 230"/>
                  <a:gd name="T14" fmla="*/ 102 w 205"/>
                  <a:gd name="T15" fmla="*/ 230 h 230"/>
                  <a:gd name="T16" fmla="*/ 170 w 205"/>
                  <a:gd name="T17" fmla="*/ 163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5" h="230">
                    <a:moveTo>
                      <a:pt x="170" y="163"/>
                    </a:moveTo>
                    <a:cubicBezTo>
                      <a:pt x="197" y="135"/>
                      <a:pt x="205" y="94"/>
                      <a:pt x="190" y="59"/>
                    </a:cubicBezTo>
                    <a:cubicBezTo>
                      <a:pt x="175" y="23"/>
                      <a:pt x="141" y="0"/>
                      <a:pt x="102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64" y="0"/>
                      <a:pt x="29" y="23"/>
                      <a:pt x="14" y="59"/>
                    </a:cubicBezTo>
                    <a:cubicBezTo>
                      <a:pt x="0" y="94"/>
                      <a:pt x="8" y="135"/>
                      <a:pt x="35" y="163"/>
                    </a:cubicBezTo>
                    <a:cubicBezTo>
                      <a:pt x="102" y="230"/>
                      <a:pt x="102" y="230"/>
                      <a:pt x="102" y="230"/>
                    </a:cubicBezTo>
                    <a:lnTo>
                      <a:pt x="170" y="163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" name="Oval 32">
                <a:extLst>
                  <a:ext uri="{FF2B5EF4-FFF2-40B4-BE49-F238E27FC236}">
                    <a16:creationId xmlns:a16="http://schemas.microsoft.com/office/drawing/2014/main" id="{6AAB26A3-2606-4F7D-AF62-353217190F1D}"/>
                  </a:ext>
                </a:extLst>
              </p:cNvPr>
              <p:cNvSpPr/>
              <p:nvPr/>
            </p:nvSpPr>
            <p:spPr>
              <a:xfrm>
                <a:off x="2955148" y="1887674"/>
                <a:ext cx="593452" cy="593452"/>
              </a:xfrm>
              <a:prstGeom prst="ellips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57" name="Group 6">
              <a:extLst>
                <a:ext uri="{FF2B5EF4-FFF2-40B4-BE49-F238E27FC236}">
                  <a16:creationId xmlns:a16="http://schemas.microsoft.com/office/drawing/2014/main" id="{873EFF43-ADCF-4C11-8176-35CABFC6976C}"/>
                </a:ext>
              </a:extLst>
            </p:cNvPr>
            <p:cNvGrpSpPr/>
            <p:nvPr/>
          </p:nvGrpSpPr>
          <p:grpSpPr>
            <a:xfrm>
              <a:off x="3833865" y="2579776"/>
              <a:ext cx="344532" cy="342188"/>
              <a:chOff x="3833865" y="2579776"/>
              <a:chExt cx="344532" cy="342188"/>
            </a:xfrm>
            <a:solidFill>
              <a:srgbClr val="ABCE5A"/>
            </a:solidFill>
          </p:grpSpPr>
          <p:sp>
            <p:nvSpPr>
              <p:cNvPr id="58" name="Freeform: Shape 79">
                <a:extLst>
                  <a:ext uri="{FF2B5EF4-FFF2-40B4-BE49-F238E27FC236}">
                    <a16:creationId xmlns:a16="http://schemas.microsoft.com/office/drawing/2014/main" id="{CD5FF920-DCA7-4A6E-91A0-4C995B8201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3865" y="2579776"/>
                <a:ext cx="258697" cy="25664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1600" h="21600">
                    <a:moveTo>
                      <a:pt x="2691" y="15798"/>
                    </a:moveTo>
                    <a:lnTo>
                      <a:pt x="2691" y="2701"/>
                    </a:lnTo>
                    <a:lnTo>
                      <a:pt x="18909" y="2701"/>
                    </a:lnTo>
                    <a:lnTo>
                      <a:pt x="18909" y="4655"/>
                    </a:lnTo>
                    <a:lnTo>
                      <a:pt x="21600" y="4655"/>
                    </a:lnTo>
                    <a:lnTo>
                      <a:pt x="21600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4638" y="21600"/>
                    </a:lnTo>
                    <a:lnTo>
                      <a:pt x="4638" y="15798"/>
                    </a:lnTo>
                    <a:lnTo>
                      <a:pt x="2691" y="15798"/>
                    </a:lnTo>
                    <a:close/>
                    <a:moveTo>
                      <a:pt x="2691" y="15798"/>
                    </a:move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Freeform: Shape 80">
                <a:extLst>
                  <a:ext uri="{FF2B5EF4-FFF2-40B4-BE49-F238E27FC236}">
                    <a16:creationId xmlns:a16="http://schemas.microsoft.com/office/drawing/2014/main" id="{67665D6F-982D-442D-9A04-308A3865C3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9104" y="2665323"/>
                <a:ext cx="259293" cy="25664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  <a:moveTo>
                      <a:pt x="18909" y="15798"/>
                    </a:moveTo>
                    <a:lnTo>
                      <a:pt x="2691" y="15798"/>
                    </a:lnTo>
                    <a:lnTo>
                      <a:pt x="2691" y="2701"/>
                    </a:lnTo>
                    <a:lnTo>
                      <a:pt x="18909" y="2701"/>
                    </a:lnTo>
                    <a:lnTo>
                      <a:pt x="18909" y="15798"/>
                    </a:lnTo>
                    <a:close/>
                    <a:moveTo>
                      <a:pt x="18909" y="15798"/>
                    </a:move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73" name="组合 72"/>
          <p:cNvGrpSpPr/>
          <p:nvPr/>
        </p:nvGrpSpPr>
        <p:grpSpPr>
          <a:xfrm>
            <a:off x="7186162" y="2667171"/>
            <a:ext cx="1088700" cy="524367"/>
            <a:chOff x="7186162" y="2667171"/>
            <a:chExt cx="1088700" cy="524367"/>
          </a:xfrm>
        </p:grpSpPr>
        <p:sp>
          <p:nvSpPr>
            <p:cNvPr id="12" name="Oval 62">
              <a:extLst>
                <a:ext uri="{FF2B5EF4-FFF2-40B4-BE49-F238E27FC236}">
                  <a16:creationId xmlns:a16="http://schemas.microsoft.com/office/drawing/2014/main" id="{FC771043-379C-4D32-9080-DC29D62DA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6162" y="2667171"/>
              <a:ext cx="1088700" cy="365299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3" name="Freeform: Shape 64">
              <a:extLst>
                <a:ext uri="{FF2B5EF4-FFF2-40B4-BE49-F238E27FC236}">
                  <a16:creationId xmlns:a16="http://schemas.microsoft.com/office/drawing/2014/main" id="{080BE014-3E6D-4109-9B39-E941C1988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6162" y="2849420"/>
              <a:ext cx="1088700" cy="342118"/>
            </a:xfrm>
            <a:custGeom>
              <a:avLst/>
              <a:gdLst>
                <a:gd name="T0" fmla="*/ 921 w 921"/>
                <a:gd name="T1" fmla="*/ 0 h 289"/>
                <a:gd name="T2" fmla="*/ 460 w 921"/>
                <a:gd name="T3" fmla="*/ 155 h 289"/>
                <a:gd name="T4" fmla="*/ 0 w 921"/>
                <a:gd name="T5" fmla="*/ 0 h 289"/>
                <a:gd name="T6" fmla="*/ 0 w 921"/>
                <a:gd name="T7" fmla="*/ 135 h 289"/>
                <a:gd name="T8" fmla="*/ 460 w 921"/>
                <a:gd name="T9" fmla="*/ 289 h 289"/>
                <a:gd name="T10" fmla="*/ 921 w 921"/>
                <a:gd name="T11" fmla="*/ 135 h 289"/>
                <a:gd name="T12" fmla="*/ 921 w 921"/>
                <a:gd name="T13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1" h="289">
                  <a:moveTo>
                    <a:pt x="921" y="0"/>
                  </a:moveTo>
                  <a:cubicBezTo>
                    <a:pt x="921" y="86"/>
                    <a:pt x="714" y="155"/>
                    <a:pt x="460" y="155"/>
                  </a:cubicBezTo>
                  <a:cubicBezTo>
                    <a:pt x="206" y="155"/>
                    <a:pt x="0" y="86"/>
                    <a:pt x="0" y="0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220"/>
                    <a:pt x="206" y="289"/>
                    <a:pt x="460" y="289"/>
                  </a:cubicBezTo>
                  <a:cubicBezTo>
                    <a:pt x="714" y="289"/>
                    <a:pt x="921" y="220"/>
                    <a:pt x="921" y="135"/>
                  </a:cubicBezTo>
                  <a:lnTo>
                    <a:pt x="92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6350"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cxnSp>
        <p:nvCxnSpPr>
          <p:cNvPr id="52" name="Straight Connector 67">
            <a:extLst>
              <a:ext uri="{FF2B5EF4-FFF2-40B4-BE49-F238E27FC236}">
                <a16:creationId xmlns:a16="http://schemas.microsoft.com/office/drawing/2014/main" id="{1A7AEC69-B9B2-49E8-9832-A5C8E7502419}"/>
              </a:ext>
            </a:extLst>
          </p:cNvPr>
          <p:cNvCxnSpPr/>
          <p:nvPr/>
        </p:nvCxnSpPr>
        <p:spPr>
          <a:xfrm>
            <a:off x="7730181" y="2533836"/>
            <a:ext cx="0" cy="257926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组合 73"/>
          <p:cNvGrpSpPr/>
          <p:nvPr/>
        </p:nvGrpSpPr>
        <p:grpSpPr>
          <a:xfrm>
            <a:off x="7364635" y="1715045"/>
            <a:ext cx="731092" cy="824167"/>
            <a:chOff x="7364635" y="1715045"/>
            <a:chExt cx="731092" cy="824167"/>
          </a:xfrm>
        </p:grpSpPr>
        <p:grpSp>
          <p:nvGrpSpPr>
            <p:cNvPr id="51" name="Group 66">
              <a:extLst>
                <a:ext uri="{FF2B5EF4-FFF2-40B4-BE49-F238E27FC236}">
                  <a16:creationId xmlns:a16="http://schemas.microsoft.com/office/drawing/2014/main" id="{C1C572CF-FF5F-4CC1-9E6E-9DF82EC9A4B0}"/>
                </a:ext>
              </a:extLst>
            </p:cNvPr>
            <p:cNvGrpSpPr/>
            <p:nvPr/>
          </p:nvGrpSpPr>
          <p:grpSpPr>
            <a:xfrm>
              <a:off x="7364635" y="1715045"/>
              <a:ext cx="731092" cy="824167"/>
              <a:chOff x="2865318" y="1820082"/>
              <a:chExt cx="773113" cy="871538"/>
            </a:xfrm>
          </p:grpSpPr>
          <p:sp>
            <p:nvSpPr>
              <p:cNvPr id="54" name="Freeform: Shape 68">
                <a:extLst>
                  <a:ext uri="{FF2B5EF4-FFF2-40B4-BE49-F238E27FC236}">
                    <a16:creationId xmlns:a16="http://schemas.microsoft.com/office/drawing/2014/main" id="{E58FB9D8-C329-4A96-879C-7829EB4C0D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5318" y="1820082"/>
                <a:ext cx="773113" cy="871538"/>
              </a:xfrm>
              <a:custGeom>
                <a:avLst/>
                <a:gdLst>
                  <a:gd name="T0" fmla="*/ 170 w 205"/>
                  <a:gd name="T1" fmla="*/ 163 h 230"/>
                  <a:gd name="T2" fmla="*/ 190 w 205"/>
                  <a:gd name="T3" fmla="*/ 59 h 230"/>
                  <a:gd name="T4" fmla="*/ 102 w 205"/>
                  <a:gd name="T5" fmla="*/ 0 h 230"/>
                  <a:gd name="T6" fmla="*/ 102 w 205"/>
                  <a:gd name="T7" fmla="*/ 0 h 230"/>
                  <a:gd name="T8" fmla="*/ 102 w 205"/>
                  <a:gd name="T9" fmla="*/ 0 h 230"/>
                  <a:gd name="T10" fmla="*/ 14 w 205"/>
                  <a:gd name="T11" fmla="*/ 59 h 230"/>
                  <a:gd name="T12" fmla="*/ 35 w 205"/>
                  <a:gd name="T13" fmla="*/ 163 h 230"/>
                  <a:gd name="T14" fmla="*/ 102 w 205"/>
                  <a:gd name="T15" fmla="*/ 230 h 230"/>
                  <a:gd name="T16" fmla="*/ 170 w 205"/>
                  <a:gd name="T17" fmla="*/ 163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5" h="230">
                    <a:moveTo>
                      <a:pt x="170" y="163"/>
                    </a:moveTo>
                    <a:cubicBezTo>
                      <a:pt x="197" y="135"/>
                      <a:pt x="205" y="94"/>
                      <a:pt x="190" y="59"/>
                    </a:cubicBezTo>
                    <a:cubicBezTo>
                      <a:pt x="175" y="23"/>
                      <a:pt x="141" y="0"/>
                      <a:pt x="102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64" y="0"/>
                      <a:pt x="29" y="23"/>
                      <a:pt x="14" y="59"/>
                    </a:cubicBezTo>
                    <a:cubicBezTo>
                      <a:pt x="0" y="94"/>
                      <a:pt x="8" y="135"/>
                      <a:pt x="35" y="163"/>
                    </a:cubicBezTo>
                    <a:cubicBezTo>
                      <a:pt x="102" y="230"/>
                      <a:pt x="102" y="230"/>
                      <a:pt x="102" y="230"/>
                    </a:cubicBezTo>
                    <a:lnTo>
                      <a:pt x="170" y="163"/>
                    </a:lnTo>
                    <a:close/>
                  </a:path>
                </a:pathLst>
              </a:custGeom>
              <a:solidFill>
                <a:schemeClr val="accent5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Oval 69">
                <a:extLst>
                  <a:ext uri="{FF2B5EF4-FFF2-40B4-BE49-F238E27FC236}">
                    <a16:creationId xmlns:a16="http://schemas.microsoft.com/office/drawing/2014/main" id="{37A86B9D-447C-4152-B4C0-AE450A8AAC2E}"/>
                  </a:ext>
                </a:extLst>
              </p:cNvPr>
              <p:cNvSpPr/>
              <p:nvPr/>
            </p:nvSpPr>
            <p:spPr>
              <a:xfrm>
                <a:off x="2955148" y="1887674"/>
                <a:ext cx="593452" cy="593452"/>
              </a:xfrm>
              <a:prstGeom prst="ellips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53" name="Freeform: Shape 81">
              <a:extLst>
                <a:ext uri="{FF2B5EF4-FFF2-40B4-BE49-F238E27FC236}">
                  <a16:creationId xmlns:a16="http://schemas.microsoft.com/office/drawing/2014/main" id="{55ED32BE-EAB2-4F4D-8CD5-53F963D8A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1859" y="1910051"/>
              <a:ext cx="256641" cy="258398"/>
            </a:xfrm>
            <a:custGeom>
              <a:avLst/>
              <a:gdLst>
                <a:gd name="T0" fmla="*/ 84371008 w 21582"/>
                <a:gd name="T1" fmla="*/ 294811013 h 21587"/>
                <a:gd name="T2" fmla="*/ 84371008 w 21582"/>
                <a:gd name="T3" fmla="*/ 294811013 h 21587"/>
                <a:gd name="T4" fmla="*/ 84305262 w 21582"/>
                <a:gd name="T5" fmla="*/ 294811013 h 21587"/>
                <a:gd name="T6" fmla="*/ 38787421 w 21582"/>
                <a:gd name="T7" fmla="*/ 279624603 h 21587"/>
                <a:gd name="T8" fmla="*/ 25285619 w 21582"/>
                <a:gd name="T9" fmla="*/ 267879555 h 21587"/>
                <a:gd name="T10" fmla="*/ 0 w 21582"/>
                <a:gd name="T11" fmla="*/ 207884495 h 21587"/>
                <a:gd name="T12" fmla="*/ 25658487 w 21582"/>
                <a:gd name="T13" fmla="*/ 147630356 h 21587"/>
                <a:gd name="T14" fmla="*/ 96169700 w 21582"/>
                <a:gd name="T15" fmla="*/ 120167052 h 21587"/>
                <a:gd name="T16" fmla="*/ 118995510 w 21582"/>
                <a:gd name="T17" fmla="*/ 121955865 h 21587"/>
                <a:gd name="T18" fmla="*/ 162304981 w 21582"/>
                <a:gd name="T19" fmla="*/ 127895997 h 21587"/>
                <a:gd name="T20" fmla="*/ 185462732 w 21582"/>
                <a:gd name="T21" fmla="*/ 130464395 h 21587"/>
                <a:gd name="T22" fmla="*/ 228798267 w 21582"/>
                <a:gd name="T23" fmla="*/ 115605202 h 21587"/>
                <a:gd name="T24" fmla="*/ 239945450 w 21582"/>
                <a:gd name="T25" fmla="*/ 88386957 h 21587"/>
                <a:gd name="T26" fmla="*/ 230661101 w 21582"/>
                <a:gd name="T27" fmla="*/ 63558903 h 21587"/>
                <a:gd name="T28" fmla="*/ 227947340 w 21582"/>
                <a:gd name="T29" fmla="*/ 60540807 h 21587"/>
                <a:gd name="T30" fmla="*/ 218888366 w 21582"/>
                <a:gd name="T31" fmla="*/ 53466297 h 21587"/>
                <a:gd name="T32" fmla="*/ 201065188 w 21582"/>
                <a:gd name="T33" fmla="*/ 48713612 h 21587"/>
                <a:gd name="T34" fmla="*/ 200958623 w 21582"/>
                <a:gd name="T35" fmla="*/ 48700986 h 21587"/>
                <a:gd name="T36" fmla="*/ 174275867 w 21582"/>
                <a:gd name="T37" fmla="*/ 59981147 h 21587"/>
                <a:gd name="T38" fmla="*/ 159990045 w 21582"/>
                <a:gd name="T39" fmla="*/ 104338943 h 21587"/>
                <a:gd name="T40" fmla="*/ 121628780 w 21582"/>
                <a:gd name="T41" fmla="*/ 99080941 h 21587"/>
                <a:gd name="T42" fmla="*/ 121681939 w 21582"/>
                <a:gd name="T43" fmla="*/ 99094843 h 21587"/>
                <a:gd name="T44" fmla="*/ 121601438 w 21582"/>
                <a:gd name="T45" fmla="*/ 99080941 h 21587"/>
                <a:gd name="T46" fmla="*/ 121455319 w 21582"/>
                <a:gd name="T47" fmla="*/ 99053126 h 21587"/>
                <a:gd name="T48" fmla="*/ 121535821 w 21582"/>
                <a:gd name="T49" fmla="*/ 99067028 h 21587"/>
                <a:gd name="T50" fmla="*/ 117079388 w 21582"/>
                <a:gd name="T51" fmla="*/ 98561722 h 21587"/>
                <a:gd name="T52" fmla="*/ 143829028 w 21582"/>
                <a:gd name="T53" fmla="*/ 26343994 h 21587"/>
                <a:gd name="T54" fmla="*/ 202235694 w 21582"/>
                <a:gd name="T55" fmla="*/ 13902 h 21587"/>
                <a:gd name="T56" fmla="*/ 202541549 w 21582"/>
                <a:gd name="T57" fmla="*/ 0 h 21587"/>
                <a:gd name="T58" fmla="*/ 202687678 w 21582"/>
                <a:gd name="T59" fmla="*/ 0 h 21587"/>
                <a:gd name="T60" fmla="*/ 261307358 w 21582"/>
                <a:gd name="T61" fmla="*/ 26616867 h 21587"/>
                <a:gd name="T62" fmla="*/ 272533883 w 21582"/>
                <a:gd name="T63" fmla="*/ 40246908 h 21587"/>
                <a:gd name="T64" fmla="*/ 287072292 w 21582"/>
                <a:gd name="T65" fmla="*/ 86762331 h 21587"/>
                <a:gd name="T66" fmla="*/ 273052761 w 21582"/>
                <a:gd name="T67" fmla="*/ 132935457 h 21587"/>
                <a:gd name="T68" fmla="*/ 261893121 w 21582"/>
                <a:gd name="T69" fmla="*/ 146524948 h 21587"/>
                <a:gd name="T70" fmla="*/ 191780732 w 21582"/>
                <a:gd name="T71" fmla="*/ 174603530 h 21587"/>
                <a:gd name="T72" fmla="*/ 167638287 w 21582"/>
                <a:gd name="T73" fmla="*/ 172458410 h 21587"/>
                <a:gd name="T74" fmla="*/ 124488659 w 21582"/>
                <a:gd name="T75" fmla="*/ 166696378 h 21587"/>
                <a:gd name="T76" fmla="*/ 101623167 w 21582"/>
                <a:gd name="T77" fmla="*/ 164114175 h 21587"/>
                <a:gd name="T78" fmla="*/ 57940829 w 21582"/>
                <a:gd name="T79" fmla="*/ 179370009 h 21587"/>
                <a:gd name="T80" fmla="*/ 51131174 w 21582"/>
                <a:gd name="T81" fmla="*/ 188628925 h 21587"/>
                <a:gd name="T82" fmla="*/ 47126842 w 21582"/>
                <a:gd name="T83" fmla="*/ 206600880 h 21587"/>
                <a:gd name="T84" fmla="*/ 53857274 w 21582"/>
                <a:gd name="T85" fmla="*/ 228083621 h 21587"/>
                <a:gd name="T86" fmla="*/ 58805362 w 21582"/>
                <a:gd name="T87" fmla="*/ 234133715 h 21587"/>
                <a:gd name="T88" fmla="*/ 85022398 w 21582"/>
                <a:gd name="T89" fmla="*/ 246260312 h 21587"/>
                <a:gd name="T90" fmla="*/ 85768026 w 21582"/>
                <a:gd name="T91" fmla="*/ 246288127 h 21587"/>
                <a:gd name="T92" fmla="*/ 112622965 w 21582"/>
                <a:gd name="T93" fmla="*/ 234857562 h 21587"/>
                <a:gd name="T94" fmla="*/ 126922393 w 21582"/>
                <a:gd name="T95" fmla="*/ 190267453 h 21587"/>
                <a:gd name="T96" fmla="*/ 164924634 w 21582"/>
                <a:gd name="T97" fmla="*/ 195334621 h 21587"/>
                <a:gd name="T98" fmla="*/ 169195267 w 21582"/>
                <a:gd name="T99" fmla="*/ 195976428 h 21587"/>
                <a:gd name="T100" fmla="*/ 143071071 w 21582"/>
                <a:gd name="T101" fmla="*/ 268152429 h 21587"/>
                <a:gd name="T102" fmla="*/ 84371008 w 21582"/>
                <a:gd name="T103" fmla="*/ 294811013 h 2158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1582" h="21587">
                  <a:moveTo>
                    <a:pt x="6343" y="21587"/>
                  </a:moveTo>
                  <a:lnTo>
                    <a:pt x="6343" y="21587"/>
                  </a:lnTo>
                  <a:cubicBezTo>
                    <a:pt x="6342" y="21587"/>
                    <a:pt x="6340" y="21587"/>
                    <a:pt x="6338" y="21587"/>
                  </a:cubicBezTo>
                  <a:cubicBezTo>
                    <a:pt x="5102" y="21582"/>
                    <a:pt x="3960" y="21211"/>
                    <a:pt x="2916" y="20475"/>
                  </a:cubicBezTo>
                  <a:cubicBezTo>
                    <a:pt x="2567" y="20229"/>
                    <a:pt x="2229" y="19943"/>
                    <a:pt x="1901" y="19615"/>
                  </a:cubicBezTo>
                  <a:cubicBezTo>
                    <a:pt x="631" y="18345"/>
                    <a:pt x="-3" y="16881"/>
                    <a:pt x="0" y="15222"/>
                  </a:cubicBezTo>
                  <a:cubicBezTo>
                    <a:pt x="3" y="13563"/>
                    <a:pt x="646" y="12092"/>
                    <a:pt x="1929" y="10810"/>
                  </a:cubicBezTo>
                  <a:cubicBezTo>
                    <a:pt x="3246" y="9493"/>
                    <a:pt x="5036" y="8799"/>
                    <a:pt x="7230" y="8799"/>
                  </a:cubicBezTo>
                  <a:cubicBezTo>
                    <a:pt x="7777" y="8799"/>
                    <a:pt x="8350" y="8843"/>
                    <a:pt x="8946" y="8930"/>
                  </a:cubicBezTo>
                  <a:lnTo>
                    <a:pt x="12202" y="9365"/>
                  </a:lnTo>
                  <a:cubicBezTo>
                    <a:pt x="12818" y="9494"/>
                    <a:pt x="13401" y="9553"/>
                    <a:pt x="13943" y="9553"/>
                  </a:cubicBezTo>
                  <a:cubicBezTo>
                    <a:pt x="15390" y="9553"/>
                    <a:pt x="16538" y="9129"/>
                    <a:pt x="17201" y="8465"/>
                  </a:cubicBezTo>
                  <a:cubicBezTo>
                    <a:pt x="17766" y="7901"/>
                    <a:pt x="18045" y="7236"/>
                    <a:pt x="18039" y="6472"/>
                  </a:cubicBezTo>
                  <a:cubicBezTo>
                    <a:pt x="18019" y="5789"/>
                    <a:pt x="17787" y="5182"/>
                    <a:pt x="17341" y="4654"/>
                  </a:cubicBezTo>
                  <a:cubicBezTo>
                    <a:pt x="17277" y="4579"/>
                    <a:pt x="17210" y="4505"/>
                    <a:pt x="17137" y="4433"/>
                  </a:cubicBezTo>
                  <a:cubicBezTo>
                    <a:pt x="16926" y="4221"/>
                    <a:pt x="16699" y="4049"/>
                    <a:pt x="16456" y="3915"/>
                  </a:cubicBezTo>
                  <a:cubicBezTo>
                    <a:pt x="16053" y="3693"/>
                    <a:pt x="15607" y="3577"/>
                    <a:pt x="15116" y="3567"/>
                  </a:cubicBezTo>
                  <a:cubicBezTo>
                    <a:pt x="15113" y="3567"/>
                    <a:pt x="15111" y="3566"/>
                    <a:pt x="15108" y="3566"/>
                  </a:cubicBezTo>
                  <a:cubicBezTo>
                    <a:pt x="14343" y="3544"/>
                    <a:pt x="13675" y="3819"/>
                    <a:pt x="13102" y="4392"/>
                  </a:cubicBezTo>
                  <a:cubicBezTo>
                    <a:pt x="12398" y="5096"/>
                    <a:pt x="11967" y="6055"/>
                    <a:pt x="12028" y="7640"/>
                  </a:cubicBezTo>
                  <a:lnTo>
                    <a:pt x="9144" y="7255"/>
                  </a:lnTo>
                  <a:cubicBezTo>
                    <a:pt x="9145" y="7256"/>
                    <a:pt x="9147" y="7256"/>
                    <a:pt x="9148" y="7256"/>
                  </a:cubicBezTo>
                  <a:cubicBezTo>
                    <a:pt x="9146" y="7256"/>
                    <a:pt x="9144" y="7255"/>
                    <a:pt x="9142" y="7255"/>
                  </a:cubicBezTo>
                  <a:lnTo>
                    <a:pt x="9131" y="7253"/>
                  </a:lnTo>
                  <a:cubicBezTo>
                    <a:pt x="9133" y="7254"/>
                    <a:pt x="9135" y="7254"/>
                    <a:pt x="9137" y="7254"/>
                  </a:cubicBezTo>
                  <a:cubicBezTo>
                    <a:pt x="9024" y="7238"/>
                    <a:pt x="8915" y="7231"/>
                    <a:pt x="8802" y="7217"/>
                  </a:cubicBezTo>
                  <a:cubicBezTo>
                    <a:pt x="8704" y="4934"/>
                    <a:pt x="9346" y="3396"/>
                    <a:pt x="10813" y="1929"/>
                  </a:cubicBezTo>
                  <a:cubicBezTo>
                    <a:pt x="12115" y="628"/>
                    <a:pt x="13578" y="-13"/>
                    <a:pt x="15204" y="1"/>
                  </a:cubicBezTo>
                  <a:lnTo>
                    <a:pt x="15227" y="0"/>
                  </a:lnTo>
                  <a:cubicBezTo>
                    <a:pt x="15231" y="0"/>
                    <a:pt x="15234" y="0"/>
                    <a:pt x="15238" y="0"/>
                  </a:cubicBezTo>
                  <a:cubicBezTo>
                    <a:pt x="16877" y="0"/>
                    <a:pt x="18346" y="650"/>
                    <a:pt x="19645" y="1949"/>
                  </a:cubicBezTo>
                  <a:cubicBezTo>
                    <a:pt x="19966" y="2270"/>
                    <a:pt x="20248" y="2603"/>
                    <a:pt x="20489" y="2947"/>
                  </a:cubicBezTo>
                  <a:cubicBezTo>
                    <a:pt x="21214" y="3980"/>
                    <a:pt x="21578" y="5116"/>
                    <a:pt x="21582" y="6353"/>
                  </a:cubicBezTo>
                  <a:cubicBezTo>
                    <a:pt x="21597" y="7580"/>
                    <a:pt x="21246" y="8706"/>
                    <a:pt x="20528" y="9734"/>
                  </a:cubicBezTo>
                  <a:cubicBezTo>
                    <a:pt x="20289" y="10077"/>
                    <a:pt x="20010" y="10409"/>
                    <a:pt x="19689" y="10729"/>
                  </a:cubicBezTo>
                  <a:cubicBezTo>
                    <a:pt x="18342" y="12076"/>
                    <a:pt x="16560" y="12785"/>
                    <a:pt x="14418" y="12785"/>
                  </a:cubicBezTo>
                  <a:cubicBezTo>
                    <a:pt x="13838" y="12785"/>
                    <a:pt x="13234" y="12734"/>
                    <a:pt x="12603" y="12628"/>
                  </a:cubicBezTo>
                  <a:lnTo>
                    <a:pt x="9359" y="12206"/>
                  </a:lnTo>
                  <a:cubicBezTo>
                    <a:pt x="8753" y="12077"/>
                    <a:pt x="8177" y="12017"/>
                    <a:pt x="7640" y="12017"/>
                  </a:cubicBezTo>
                  <a:cubicBezTo>
                    <a:pt x="6196" y="12017"/>
                    <a:pt x="5038" y="12452"/>
                    <a:pt x="4356" y="13134"/>
                  </a:cubicBezTo>
                  <a:cubicBezTo>
                    <a:pt x="4144" y="13346"/>
                    <a:pt x="3973" y="13572"/>
                    <a:pt x="3844" y="13812"/>
                  </a:cubicBezTo>
                  <a:cubicBezTo>
                    <a:pt x="3629" y="14211"/>
                    <a:pt x="3528" y="14650"/>
                    <a:pt x="3543" y="15128"/>
                  </a:cubicBezTo>
                  <a:cubicBezTo>
                    <a:pt x="3560" y="15714"/>
                    <a:pt x="3728" y="16238"/>
                    <a:pt x="4049" y="16701"/>
                  </a:cubicBezTo>
                  <a:cubicBezTo>
                    <a:pt x="4156" y="16856"/>
                    <a:pt x="4280" y="17003"/>
                    <a:pt x="4421" y="17144"/>
                  </a:cubicBezTo>
                  <a:cubicBezTo>
                    <a:pt x="4978" y="17701"/>
                    <a:pt x="5635" y="17997"/>
                    <a:pt x="6392" y="18032"/>
                  </a:cubicBezTo>
                  <a:lnTo>
                    <a:pt x="6448" y="18034"/>
                  </a:lnTo>
                  <a:cubicBezTo>
                    <a:pt x="7230" y="18040"/>
                    <a:pt x="7902" y="17761"/>
                    <a:pt x="8467" y="17197"/>
                  </a:cubicBezTo>
                  <a:cubicBezTo>
                    <a:pt x="9177" y="16486"/>
                    <a:pt x="9610" y="15521"/>
                    <a:pt x="9542" y="13932"/>
                  </a:cubicBezTo>
                  <a:lnTo>
                    <a:pt x="12399" y="14303"/>
                  </a:lnTo>
                  <a:cubicBezTo>
                    <a:pt x="12506" y="14321"/>
                    <a:pt x="12613" y="14335"/>
                    <a:pt x="12720" y="14350"/>
                  </a:cubicBezTo>
                  <a:cubicBezTo>
                    <a:pt x="12790" y="16689"/>
                    <a:pt x="12167" y="18224"/>
                    <a:pt x="10756" y="19635"/>
                  </a:cubicBezTo>
                  <a:cubicBezTo>
                    <a:pt x="9457" y="20934"/>
                    <a:pt x="7986" y="21584"/>
                    <a:pt x="6343" y="21587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5610970" y="2667171"/>
            <a:ext cx="1088700" cy="524367"/>
            <a:chOff x="5610970" y="2667171"/>
            <a:chExt cx="1088700" cy="524367"/>
          </a:xfrm>
        </p:grpSpPr>
        <p:sp>
          <p:nvSpPr>
            <p:cNvPr id="15" name="Oval 42">
              <a:extLst>
                <a:ext uri="{FF2B5EF4-FFF2-40B4-BE49-F238E27FC236}">
                  <a16:creationId xmlns:a16="http://schemas.microsoft.com/office/drawing/2014/main" id="{16564AC8-4B85-4100-84F0-E25DE6D34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0970" y="2667171"/>
              <a:ext cx="1088700" cy="365299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Freeform: Shape 43">
              <a:extLst>
                <a:ext uri="{FF2B5EF4-FFF2-40B4-BE49-F238E27FC236}">
                  <a16:creationId xmlns:a16="http://schemas.microsoft.com/office/drawing/2014/main" id="{9B7B4237-2AAB-4AAC-9D27-6B9126C50A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0970" y="2849420"/>
              <a:ext cx="1088700" cy="342118"/>
            </a:xfrm>
            <a:custGeom>
              <a:avLst/>
              <a:gdLst>
                <a:gd name="T0" fmla="*/ 921 w 921"/>
                <a:gd name="T1" fmla="*/ 0 h 289"/>
                <a:gd name="T2" fmla="*/ 460 w 921"/>
                <a:gd name="T3" fmla="*/ 155 h 289"/>
                <a:gd name="T4" fmla="*/ 0 w 921"/>
                <a:gd name="T5" fmla="*/ 0 h 289"/>
                <a:gd name="T6" fmla="*/ 0 w 921"/>
                <a:gd name="T7" fmla="*/ 135 h 289"/>
                <a:gd name="T8" fmla="*/ 460 w 921"/>
                <a:gd name="T9" fmla="*/ 289 h 289"/>
                <a:gd name="T10" fmla="*/ 921 w 921"/>
                <a:gd name="T11" fmla="*/ 135 h 289"/>
                <a:gd name="T12" fmla="*/ 921 w 921"/>
                <a:gd name="T13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1" h="289">
                  <a:moveTo>
                    <a:pt x="921" y="0"/>
                  </a:moveTo>
                  <a:cubicBezTo>
                    <a:pt x="921" y="86"/>
                    <a:pt x="714" y="155"/>
                    <a:pt x="460" y="155"/>
                  </a:cubicBezTo>
                  <a:cubicBezTo>
                    <a:pt x="206" y="155"/>
                    <a:pt x="0" y="86"/>
                    <a:pt x="0" y="0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220"/>
                    <a:pt x="206" y="289"/>
                    <a:pt x="460" y="289"/>
                  </a:cubicBezTo>
                  <a:cubicBezTo>
                    <a:pt x="714" y="289"/>
                    <a:pt x="921" y="220"/>
                    <a:pt x="921" y="135"/>
                  </a:cubicBezTo>
                  <a:lnTo>
                    <a:pt x="921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6350"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cxnSp>
        <p:nvCxnSpPr>
          <p:cNvPr id="17" name="Straight Connector 46">
            <a:extLst>
              <a:ext uri="{FF2B5EF4-FFF2-40B4-BE49-F238E27FC236}">
                <a16:creationId xmlns:a16="http://schemas.microsoft.com/office/drawing/2014/main" id="{401DBFA8-AE10-43B6-92B1-5226625C262C}"/>
              </a:ext>
            </a:extLst>
          </p:cNvPr>
          <p:cNvCxnSpPr/>
          <p:nvPr/>
        </p:nvCxnSpPr>
        <p:spPr>
          <a:xfrm>
            <a:off x="6154988" y="2533836"/>
            <a:ext cx="0" cy="257927"/>
          </a:xfrm>
          <a:prstGeom prst="line">
            <a:avLst/>
          </a:prstGeom>
          <a:ln w="3175">
            <a:solidFill>
              <a:schemeClr val="accent4">
                <a:lumMod val="75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2">
            <a:extLst>
              <a:ext uri="{FF2B5EF4-FFF2-40B4-BE49-F238E27FC236}">
                <a16:creationId xmlns:a16="http://schemas.microsoft.com/office/drawing/2014/main" id="{0ADFCC10-9033-44DA-8585-405BA39B1098}"/>
              </a:ext>
            </a:extLst>
          </p:cNvPr>
          <p:cNvGrpSpPr/>
          <p:nvPr/>
        </p:nvGrpSpPr>
        <p:grpSpPr>
          <a:xfrm>
            <a:off x="5789443" y="1715045"/>
            <a:ext cx="731092" cy="824167"/>
            <a:chOff x="7719257" y="2286726"/>
            <a:chExt cx="974789" cy="1098889"/>
          </a:xfrm>
        </p:grpSpPr>
        <p:grpSp>
          <p:nvGrpSpPr>
            <p:cNvPr id="44" name="Group 45">
              <a:extLst>
                <a:ext uri="{FF2B5EF4-FFF2-40B4-BE49-F238E27FC236}">
                  <a16:creationId xmlns:a16="http://schemas.microsoft.com/office/drawing/2014/main" id="{DAC690DA-109D-4C65-9BFC-6EBD0C9782DA}"/>
                </a:ext>
              </a:extLst>
            </p:cNvPr>
            <p:cNvGrpSpPr/>
            <p:nvPr/>
          </p:nvGrpSpPr>
          <p:grpSpPr>
            <a:xfrm>
              <a:off x="7719257" y="2286726"/>
              <a:ext cx="974789" cy="1098889"/>
              <a:chOff x="2865318" y="1820082"/>
              <a:chExt cx="773113" cy="871538"/>
            </a:xfrm>
          </p:grpSpPr>
          <p:sp>
            <p:nvSpPr>
              <p:cNvPr id="49" name="Freeform: Shape 54">
                <a:extLst>
                  <a:ext uri="{FF2B5EF4-FFF2-40B4-BE49-F238E27FC236}">
                    <a16:creationId xmlns:a16="http://schemas.microsoft.com/office/drawing/2014/main" id="{EF3AFA5D-A7E2-45EF-89F7-6A7A89BBE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5318" y="1820082"/>
                <a:ext cx="773113" cy="871538"/>
              </a:xfrm>
              <a:custGeom>
                <a:avLst/>
                <a:gdLst>
                  <a:gd name="T0" fmla="*/ 170 w 205"/>
                  <a:gd name="T1" fmla="*/ 163 h 230"/>
                  <a:gd name="T2" fmla="*/ 190 w 205"/>
                  <a:gd name="T3" fmla="*/ 59 h 230"/>
                  <a:gd name="T4" fmla="*/ 102 w 205"/>
                  <a:gd name="T5" fmla="*/ 0 h 230"/>
                  <a:gd name="T6" fmla="*/ 102 w 205"/>
                  <a:gd name="T7" fmla="*/ 0 h 230"/>
                  <a:gd name="T8" fmla="*/ 102 w 205"/>
                  <a:gd name="T9" fmla="*/ 0 h 230"/>
                  <a:gd name="T10" fmla="*/ 14 w 205"/>
                  <a:gd name="T11" fmla="*/ 59 h 230"/>
                  <a:gd name="T12" fmla="*/ 35 w 205"/>
                  <a:gd name="T13" fmla="*/ 163 h 230"/>
                  <a:gd name="T14" fmla="*/ 102 w 205"/>
                  <a:gd name="T15" fmla="*/ 230 h 230"/>
                  <a:gd name="T16" fmla="*/ 170 w 205"/>
                  <a:gd name="T17" fmla="*/ 163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5" h="230">
                    <a:moveTo>
                      <a:pt x="170" y="163"/>
                    </a:moveTo>
                    <a:cubicBezTo>
                      <a:pt x="197" y="135"/>
                      <a:pt x="205" y="94"/>
                      <a:pt x="190" y="59"/>
                    </a:cubicBezTo>
                    <a:cubicBezTo>
                      <a:pt x="175" y="23"/>
                      <a:pt x="141" y="0"/>
                      <a:pt x="102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64" y="0"/>
                      <a:pt x="29" y="23"/>
                      <a:pt x="14" y="59"/>
                    </a:cubicBezTo>
                    <a:cubicBezTo>
                      <a:pt x="0" y="94"/>
                      <a:pt x="8" y="135"/>
                      <a:pt x="35" y="163"/>
                    </a:cubicBezTo>
                    <a:cubicBezTo>
                      <a:pt x="102" y="230"/>
                      <a:pt x="102" y="230"/>
                      <a:pt x="102" y="230"/>
                    </a:cubicBezTo>
                    <a:lnTo>
                      <a:pt x="170" y="163"/>
                    </a:lnTo>
                    <a:close/>
                  </a:path>
                </a:pathLst>
              </a:custGeom>
              <a:solidFill>
                <a:schemeClr val="accent4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Oval 57">
                <a:extLst>
                  <a:ext uri="{FF2B5EF4-FFF2-40B4-BE49-F238E27FC236}">
                    <a16:creationId xmlns:a16="http://schemas.microsoft.com/office/drawing/2014/main" id="{96553107-F43B-4FAF-926A-2DDB3FD6A121}"/>
                  </a:ext>
                </a:extLst>
              </p:cNvPr>
              <p:cNvSpPr/>
              <p:nvPr/>
            </p:nvSpPr>
            <p:spPr>
              <a:xfrm>
                <a:off x="2955148" y="1887674"/>
                <a:ext cx="593452" cy="593452"/>
              </a:xfrm>
              <a:prstGeom prst="ellips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5" name="Group 8">
              <a:extLst>
                <a:ext uri="{FF2B5EF4-FFF2-40B4-BE49-F238E27FC236}">
                  <a16:creationId xmlns:a16="http://schemas.microsoft.com/office/drawing/2014/main" id="{916BE09B-2DC5-4C56-B590-A12946E23F20}"/>
                </a:ext>
              </a:extLst>
            </p:cNvPr>
            <p:cNvGrpSpPr/>
            <p:nvPr/>
          </p:nvGrpSpPr>
          <p:grpSpPr>
            <a:xfrm>
              <a:off x="8035555" y="2590267"/>
              <a:ext cx="342188" cy="257813"/>
              <a:chOff x="8035555" y="2590267"/>
              <a:chExt cx="342188" cy="257813"/>
            </a:xfrm>
            <a:solidFill>
              <a:srgbClr val="886EBA"/>
            </a:solidFill>
          </p:grpSpPr>
          <p:sp>
            <p:nvSpPr>
              <p:cNvPr id="46" name="Freeform: Shape 83">
                <a:extLst>
                  <a:ext uri="{FF2B5EF4-FFF2-40B4-BE49-F238E27FC236}">
                    <a16:creationId xmlns:a16="http://schemas.microsoft.com/office/drawing/2014/main" id="{812F4CE6-E673-4EB9-BF56-E130F3F44F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5555" y="2590267"/>
                <a:ext cx="342188" cy="25781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19798" y="19200"/>
                    </a:moveTo>
                    <a:lnTo>
                      <a:pt x="1802" y="19200"/>
                    </a:lnTo>
                    <a:lnTo>
                      <a:pt x="1802" y="2400"/>
                    </a:lnTo>
                    <a:lnTo>
                      <a:pt x="19798" y="2400"/>
                    </a:lnTo>
                    <a:lnTo>
                      <a:pt x="19798" y="19200"/>
                    </a:lnTo>
                    <a:close/>
                    <a:moveTo>
                      <a:pt x="19798" y="19200"/>
                    </a:move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Freeform: Shape 84">
                <a:extLst>
                  <a:ext uri="{FF2B5EF4-FFF2-40B4-BE49-F238E27FC236}">
                    <a16:creationId xmlns:a16="http://schemas.microsoft.com/office/drawing/2014/main" id="{3CB4C41C-7AC5-40B4-A5F9-0507B6807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97446" y="2666833"/>
                <a:ext cx="224951" cy="1292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18676" y="4992"/>
                    </a:lnTo>
                    <a:lnTo>
                      <a:pt x="16483" y="6269"/>
                    </a:lnTo>
                    <a:lnTo>
                      <a:pt x="14583" y="0"/>
                    </a:lnTo>
                    <a:lnTo>
                      <a:pt x="8443" y="15509"/>
                    </a:lnTo>
                    <a:lnTo>
                      <a:pt x="5154" y="11801"/>
                    </a:lnTo>
                    <a:lnTo>
                      <a:pt x="0" y="21600"/>
                    </a:lnTo>
                    <a:close/>
                    <a:moveTo>
                      <a:pt x="0" y="21600"/>
                    </a:move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Freeform: Shape 85">
                <a:extLst>
                  <a:ext uri="{FF2B5EF4-FFF2-40B4-BE49-F238E27FC236}">
                    <a16:creationId xmlns:a16="http://schemas.microsoft.com/office/drawing/2014/main" id="{33A9FB89-9C99-4EC4-89BD-59999C5F6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02207" y="2652477"/>
                <a:ext cx="53560" cy="53836"/>
              </a:xfrm>
              <a:custGeom>
                <a:avLst/>
                <a:gdLst>
                  <a:gd name="T0" fmla="*/ 0 w 21598"/>
                  <a:gd name="T1" fmla="*/ 0 h 21598"/>
                  <a:gd name="T2" fmla="*/ 0 w 21598"/>
                  <a:gd name="T3" fmla="*/ 0 h 21598"/>
                  <a:gd name="T4" fmla="*/ 0 w 21598"/>
                  <a:gd name="T5" fmla="*/ 0 h 21598"/>
                  <a:gd name="T6" fmla="*/ 0 w 21598"/>
                  <a:gd name="T7" fmla="*/ 0 h 21598"/>
                  <a:gd name="T8" fmla="*/ 0 w 21598"/>
                  <a:gd name="T9" fmla="*/ 0 h 21598"/>
                  <a:gd name="T10" fmla="*/ 0 w 21598"/>
                  <a:gd name="T11" fmla="*/ 0 h 21598"/>
                  <a:gd name="T12" fmla="*/ 0 w 21598"/>
                  <a:gd name="T13" fmla="*/ 0 h 21598"/>
                  <a:gd name="T14" fmla="*/ 0 w 21598"/>
                  <a:gd name="T15" fmla="*/ 0 h 21598"/>
                  <a:gd name="T16" fmla="*/ 0 w 21598"/>
                  <a:gd name="T17" fmla="*/ 0 h 21598"/>
                  <a:gd name="T18" fmla="*/ 0 w 21598"/>
                  <a:gd name="T19" fmla="*/ 0 h 21598"/>
                  <a:gd name="T20" fmla="*/ 0 w 21598"/>
                  <a:gd name="T21" fmla="*/ 0 h 21598"/>
                  <a:gd name="T22" fmla="*/ 0 w 21598"/>
                  <a:gd name="T23" fmla="*/ 0 h 21598"/>
                  <a:gd name="T24" fmla="*/ 0 w 21598"/>
                  <a:gd name="T25" fmla="*/ 0 h 21598"/>
                  <a:gd name="T26" fmla="*/ 0 w 21598"/>
                  <a:gd name="T27" fmla="*/ 0 h 21598"/>
                  <a:gd name="T28" fmla="*/ 0 w 21598"/>
                  <a:gd name="T29" fmla="*/ 0 h 21598"/>
                  <a:gd name="T30" fmla="*/ 0 w 21598"/>
                  <a:gd name="T31" fmla="*/ 0 h 21598"/>
                  <a:gd name="T32" fmla="*/ 0 w 21598"/>
                  <a:gd name="T33" fmla="*/ 0 h 21598"/>
                  <a:gd name="T34" fmla="*/ 0 w 21598"/>
                  <a:gd name="T35" fmla="*/ 0 h 2159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1598" h="21598">
                    <a:moveTo>
                      <a:pt x="21598" y="10799"/>
                    </a:moveTo>
                    <a:cubicBezTo>
                      <a:pt x="21599" y="9385"/>
                      <a:pt x="21318" y="7972"/>
                      <a:pt x="20776" y="6666"/>
                    </a:cubicBezTo>
                    <a:cubicBezTo>
                      <a:pt x="20236" y="5360"/>
                      <a:pt x="19435" y="4162"/>
                      <a:pt x="18435" y="3163"/>
                    </a:cubicBezTo>
                    <a:cubicBezTo>
                      <a:pt x="17436" y="2163"/>
                      <a:pt x="16238" y="1362"/>
                      <a:pt x="14932" y="822"/>
                    </a:cubicBezTo>
                    <a:cubicBezTo>
                      <a:pt x="13626" y="280"/>
                      <a:pt x="12213" y="-1"/>
                      <a:pt x="10799" y="0"/>
                    </a:cubicBezTo>
                    <a:cubicBezTo>
                      <a:pt x="9385" y="-1"/>
                      <a:pt x="7972" y="280"/>
                      <a:pt x="6666" y="822"/>
                    </a:cubicBezTo>
                    <a:cubicBezTo>
                      <a:pt x="5360" y="1362"/>
                      <a:pt x="4162" y="2163"/>
                      <a:pt x="3163" y="3163"/>
                    </a:cubicBezTo>
                    <a:cubicBezTo>
                      <a:pt x="2163" y="4162"/>
                      <a:pt x="1362" y="5360"/>
                      <a:pt x="822" y="6666"/>
                    </a:cubicBezTo>
                    <a:cubicBezTo>
                      <a:pt x="280" y="7972"/>
                      <a:pt x="-1" y="9385"/>
                      <a:pt x="0" y="10799"/>
                    </a:cubicBezTo>
                    <a:cubicBezTo>
                      <a:pt x="-1" y="12213"/>
                      <a:pt x="280" y="13626"/>
                      <a:pt x="822" y="14932"/>
                    </a:cubicBezTo>
                    <a:cubicBezTo>
                      <a:pt x="1362" y="16238"/>
                      <a:pt x="2163" y="17436"/>
                      <a:pt x="3163" y="18435"/>
                    </a:cubicBezTo>
                    <a:cubicBezTo>
                      <a:pt x="4162" y="19435"/>
                      <a:pt x="5360" y="20236"/>
                      <a:pt x="6666" y="20776"/>
                    </a:cubicBezTo>
                    <a:cubicBezTo>
                      <a:pt x="7972" y="21318"/>
                      <a:pt x="9385" y="21599"/>
                      <a:pt x="10799" y="21598"/>
                    </a:cubicBezTo>
                    <a:cubicBezTo>
                      <a:pt x="12213" y="21599"/>
                      <a:pt x="13626" y="21318"/>
                      <a:pt x="14932" y="20776"/>
                    </a:cubicBezTo>
                    <a:cubicBezTo>
                      <a:pt x="16238" y="20236"/>
                      <a:pt x="17436" y="19435"/>
                      <a:pt x="18435" y="18435"/>
                    </a:cubicBezTo>
                    <a:cubicBezTo>
                      <a:pt x="19435" y="17436"/>
                      <a:pt x="20236" y="16238"/>
                      <a:pt x="20776" y="14932"/>
                    </a:cubicBezTo>
                    <a:cubicBezTo>
                      <a:pt x="21318" y="13626"/>
                      <a:pt x="21599" y="12213"/>
                      <a:pt x="21598" y="10799"/>
                    </a:cubicBezTo>
                    <a:close/>
                    <a:moveTo>
                      <a:pt x="21598" y="10799"/>
                    </a:move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69" name="组合 68"/>
          <p:cNvGrpSpPr/>
          <p:nvPr/>
        </p:nvGrpSpPr>
        <p:grpSpPr>
          <a:xfrm>
            <a:off x="885388" y="2667171"/>
            <a:ext cx="1088700" cy="524367"/>
            <a:chOff x="885388" y="2667171"/>
            <a:chExt cx="1088700" cy="524367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900CC27-3CB8-4AAD-AC30-B293B2DA4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388" y="2667171"/>
              <a:ext cx="1088700" cy="365299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3232D68-88B3-475B-8604-59EE9FADF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388" y="2849420"/>
              <a:ext cx="1088700" cy="342118"/>
            </a:xfrm>
            <a:custGeom>
              <a:avLst/>
              <a:gdLst>
                <a:gd name="T0" fmla="*/ 921 w 921"/>
                <a:gd name="T1" fmla="*/ 0 h 289"/>
                <a:gd name="T2" fmla="*/ 460 w 921"/>
                <a:gd name="T3" fmla="*/ 155 h 289"/>
                <a:gd name="T4" fmla="*/ 0 w 921"/>
                <a:gd name="T5" fmla="*/ 0 h 289"/>
                <a:gd name="T6" fmla="*/ 0 w 921"/>
                <a:gd name="T7" fmla="*/ 135 h 289"/>
                <a:gd name="T8" fmla="*/ 460 w 921"/>
                <a:gd name="T9" fmla="*/ 289 h 289"/>
                <a:gd name="T10" fmla="*/ 921 w 921"/>
                <a:gd name="T11" fmla="*/ 135 h 289"/>
                <a:gd name="T12" fmla="*/ 921 w 921"/>
                <a:gd name="T13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1" h="289">
                  <a:moveTo>
                    <a:pt x="921" y="0"/>
                  </a:moveTo>
                  <a:cubicBezTo>
                    <a:pt x="921" y="86"/>
                    <a:pt x="714" y="155"/>
                    <a:pt x="460" y="155"/>
                  </a:cubicBezTo>
                  <a:cubicBezTo>
                    <a:pt x="206" y="155"/>
                    <a:pt x="0" y="86"/>
                    <a:pt x="0" y="0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220"/>
                    <a:pt x="206" y="289"/>
                    <a:pt x="460" y="289"/>
                  </a:cubicBezTo>
                  <a:cubicBezTo>
                    <a:pt x="714" y="289"/>
                    <a:pt x="921" y="220"/>
                    <a:pt x="921" y="135"/>
                  </a:cubicBezTo>
                  <a:lnTo>
                    <a:pt x="921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6350"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cxnSp>
        <p:nvCxnSpPr>
          <p:cNvPr id="21" name="Straight Connector 22">
            <a:extLst>
              <a:ext uri="{FF2B5EF4-FFF2-40B4-BE49-F238E27FC236}">
                <a16:creationId xmlns:a16="http://schemas.microsoft.com/office/drawing/2014/main" id="{DDA55527-3A12-4E60-B988-8BA12C31C1C4}"/>
              </a:ext>
            </a:extLst>
          </p:cNvPr>
          <p:cNvCxnSpPr/>
          <p:nvPr/>
        </p:nvCxnSpPr>
        <p:spPr>
          <a:xfrm>
            <a:off x="1429406" y="2533836"/>
            <a:ext cx="0" cy="257927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9">
            <a:extLst>
              <a:ext uri="{FF2B5EF4-FFF2-40B4-BE49-F238E27FC236}">
                <a16:creationId xmlns:a16="http://schemas.microsoft.com/office/drawing/2014/main" id="{43993BFF-B2F1-4E8E-A55A-671AABAFADE9}"/>
              </a:ext>
            </a:extLst>
          </p:cNvPr>
          <p:cNvGrpSpPr/>
          <p:nvPr/>
        </p:nvGrpSpPr>
        <p:grpSpPr>
          <a:xfrm>
            <a:off x="1063861" y="1715045"/>
            <a:ext cx="731092" cy="824167"/>
            <a:chOff x="1418481" y="2286726"/>
            <a:chExt cx="974789" cy="1098889"/>
          </a:xfrm>
        </p:grpSpPr>
        <p:grpSp>
          <p:nvGrpSpPr>
            <p:cNvPr id="38" name="Group 21">
              <a:extLst>
                <a:ext uri="{FF2B5EF4-FFF2-40B4-BE49-F238E27FC236}">
                  <a16:creationId xmlns:a16="http://schemas.microsoft.com/office/drawing/2014/main" id="{C553BBAF-7AB3-4A73-A590-2FF76A0F2E11}"/>
                </a:ext>
              </a:extLst>
            </p:cNvPr>
            <p:cNvGrpSpPr/>
            <p:nvPr/>
          </p:nvGrpSpPr>
          <p:grpSpPr>
            <a:xfrm>
              <a:off x="1418481" y="2286726"/>
              <a:ext cx="974789" cy="1098889"/>
              <a:chOff x="2865318" y="1820082"/>
              <a:chExt cx="773113" cy="871538"/>
            </a:xfrm>
          </p:grpSpPr>
          <p:sp>
            <p:nvSpPr>
              <p:cNvPr id="42" name="Freeform: Shape 23">
                <a:extLst>
                  <a:ext uri="{FF2B5EF4-FFF2-40B4-BE49-F238E27FC236}">
                    <a16:creationId xmlns:a16="http://schemas.microsoft.com/office/drawing/2014/main" id="{02C832DC-5FB2-47FA-B138-A822D86C04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5318" y="1820082"/>
                <a:ext cx="773113" cy="871538"/>
              </a:xfrm>
              <a:custGeom>
                <a:avLst/>
                <a:gdLst>
                  <a:gd name="T0" fmla="*/ 170 w 205"/>
                  <a:gd name="T1" fmla="*/ 163 h 230"/>
                  <a:gd name="T2" fmla="*/ 190 w 205"/>
                  <a:gd name="T3" fmla="*/ 59 h 230"/>
                  <a:gd name="T4" fmla="*/ 102 w 205"/>
                  <a:gd name="T5" fmla="*/ 0 h 230"/>
                  <a:gd name="T6" fmla="*/ 102 w 205"/>
                  <a:gd name="T7" fmla="*/ 0 h 230"/>
                  <a:gd name="T8" fmla="*/ 102 w 205"/>
                  <a:gd name="T9" fmla="*/ 0 h 230"/>
                  <a:gd name="T10" fmla="*/ 14 w 205"/>
                  <a:gd name="T11" fmla="*/ 59 h 230"/>
                  <a:gd name="T12" fmla="*/ 35 w 205"/>
                  <a:gd name="T13" fmla="*/ 163 h 230"/>
                  <a:gd name="T14" fmla="*/ 102 w 205"/>
                  <a:gd name="T15" fmla="*/ 230 h 230"/>
                  <a:gd name="T16" fmla="*/ 170 w 205"/>
                  <a:gd name="T17" fmla="*/ 163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5" h="230">
                    <a:moveTo>
                      <a:pt x="170" y="163"/>
                    </a:moveTo>
                    <a:cubicBezTo>
                      <a:pt x="197" y="135"/>
                      <a:pt x="205" y="94"/>
                      <a:pt x="190" y="59"/>
                    </a:cubicBezTo>
                    <a:cubicBezTo>
                      <a:pt x="175" y="23"/>
                      <a:pt x="141" y="0"/>
                      <a:pt x="102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64" y="0"/>
                      <a:pt x="29" y="23"/>
                      <a:pt x="14" y="59"/>
                    </a:cubicBezTo>
                    <a:cubicBezTo>
                      <a:pt x="0" y="94"/>
                      <a:pt x="8" y="135"/>
                      <a:pt x="35" y="163"/>
                    </a:cubicBezTo>
                    <a:cubicBezTo>
                      <a:pt x="102" y="230"/>
                      <a:pt x="102" y="230"/>
                      <a:pt x="102" y="230"/>
                    </a:cubicBezTo>
                    <a:lnTo>
                      <a:pt x="170" y="163"/>
                    </a:lnTo>
                    <a:close/>
                  </a:path>
                </a:pathLst>
              </a:custGeom>
              <a:solidFill>
                <a:schemeClr val="accent1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Oval 24">
                <a:extLst>
                  <a:ext uri="{FF2B5EF4-FFF2-40B4-BE49-F238E27FC236}">
                    <a16:creationId xmlns:a16="http://schemas.microsoft.com/office/drawing/2014/main" id="{23B6CE9F-4337-4A57-A354-5B5D0F1CDBA7}"/>
                  </a:ext>
                </a:extLst>
              </p:cNvPr>
              <p:cNvSpPr/>
              <p:nvPr/>
            </p:nvSpPr>
            <p:spPr>
              <a:xfrm>
                <a:off x="2955148" y="1887674"/>
                <a:ext cx="593452" cy="593452"/>
              </a:xfrm>
              <a:prstGeom prst="ellips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39" name="Group 4">
              <a:extLst>
                <a:ext uri="{FF2B5EF4-FFF2-40B4-BE49-F238E27FC236}">
                  <a16:creationId xmlns:a16="http://schemas.microsoft.com/office/drawing/2014/main" id="{34331616-3354-4E8E-925C-72BEF1AEB3D4}"/>
                </a:ext>
              </a:extLst>
            </p:cNvPr>
            <p:cNvGrpSpPr/>
            <p:nvPr/>
          </p:nvGrpSpPr>
          <p:grpSpPr>
            <a:xfrm>
              <a:off x="1718092" y="2567302"/>
              <a:ext cx="344532" cy="344532"/>
              <a:chOff x="1718092" y="2567302"/>
              <a:chExt cx="344532" cy="344532"/>
            </a:xfrm>
          </p:grpSpPr>
          <p:sp>
            <p:nvSpPr>
              <p:cNvPr id="40" name="Freeform: Shape 87">
                <a:extLst>
                  <a:ext uri="{FF2B5EF4-FFF2-40B4-BE49-F238E27FC236}">
                    <a16:creationId xmlns:a16="http://schemas.microsoft.com/office/drawing/2014/main" id="{71351A0A-20DF-4B37-8CF6-9C9EEA4524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8092" y="2567302"/>
                <a:ext cx="344532" cy="3445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19200"/>
                    </a:moveTo>
                    <a:cubicBezTo>
                      <a:pt x="6168" y="19200"/>
                      <a:pt x="2400" y="15432"/>
                      <a:pt x="2400" y="10800"/>
                    </a:cubicBezTo>
                    <a:cubicBezTo>
                      <a:pt x="2400" y="6168"/>
                      <a:pt x="6168" y="2400"/>
                      <a:pt x="10800" y="2400"/>
                    </a:cubicBezTo>
                    <a:cubicBezTo>
                      <a:pt x="15432" y="2400"/>
                      <a:pt x="19200" y="6168"/>
                      <a:pt x="19200" y="10800"/>
                    </a:cubicBezTo>
                    <a:cubicBezTo>
                      <a:pt x="19200" y="15432"/>
                      <a:pt x="15432" y="19200"/>
                      <a:pt x="10800" y="19200"/>
                    </a:cubicBezTo>
                    <a:close/>
                    <a:moveTo>
                      <a:pt x="10800" y="19200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Freeform: Shape 88">
                <a:extLst>
                  <a:ext uri="{FF2B5EF4-FFF2-40B4-BE49-F238E27FC236}">
                    <a16:creationId xmlns:a16="http://schemas.microsoft.com/office/drawing/2014/main" id="{43750A07-71A7-4FFF-976A-32ABCFE781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569" y="2658220"/>
                <a:ext cx="167772" cy="16688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1600" h="21600">
                    <a:moveTo>
                      <a:pt x="7323" y="7316"/>
                    </a:moveTo>
                    <a:lnTo>
                      <a:pt x="7322" y="7318"/>
                    </a:lnTo>
                    <a:lnTo>
                      <a:pt x="7319" y="7319"/>
                    </a:lnTo>
                    <a:lnTo>
                      <a:pt x="7320" y="7321"/>
                    </a:lnTo>
                    <a:lnTo>
                      <a:pt x="0" y="21600"/>
                    </a:lnTo>
                    <a:lnTo>
                      <a:pt x="14275" y="14284"/>
                    </a:lnTo>
                    <a:lnTo>
                      <a:pt x="14277" y="14285"/>
                    </a:lnTo>
                    <a:lnTo>
                      <a:pt x="14278" y="14281"/>
                    </a:lnTo>
                    <a:lnTo>
                      <a:pt x="14281" y="14281"/>
                    </a:lnTo>
                    <a:lnTo>
                      <a:pt x="14402" y="14068"/>
                    </a:lnTo>
                    <a:lnTo>
                      <a:pt x="21600" y="0"/>
                    </a:lnTo>
                    <a:lnTo>
                      <a:pt x="7537" y="7194"/>
                    </a:lnTo>
                    <a:lnTo>
                      <a:pt x="7323" y="7316"/>
                    </a:lnTo>
                    <a:close/>
                    <a:moveTo>
                      <a:pt x="8634" y="8635"/>
                    </a:moveTo>
                    <a:lnTo>
                      <a:pt x="12961" y="12967"/>
                    </a:lnTo>
                    <a:lnTo>
                      <a:pt x="4342" y="17259"/>
                    </a:lnTo>
                    <a:lnTo>
                      <a:pt x="8632" y="8636"/>
                    </a:lnTo>
                    <a:lnTo>
                      <a:pt x="8634" y="8635"/>
                    </a:lnTo>
                    <a:close/>
                    <a:moveTo>
                      <a:pt x="8634" y="8635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23" name="Group 61">
            <a:extLst>
              <a:ext uri="{FF2B5EF4-FFF2-40B4-BE49-F238E27FC236}">
                <a16:creationId xmlns:a16="http://schemas.microsoft.com/office/drawing/2014/main" id="{75C456A0-CC0E-4F7E-9580-C85CA2B9C464}"/>
              </a:ext>
            </a:extLst>
          </p:cNvPr>
          <p:cNvGrpSpPr/>
          <p:nvPr/>
        </p:nvGrpSpPr>
        <p:grpSpPr>
          <a:xfrm>
            <a:off x="848490" y="3373787"/>
            <a:ext cx="1161830" cy="445218"/>
            <a:chOff x="5391685" y="5488955"/>
            <a:chExt cx="1549107" cy="593624"/>
          </a:xfrm>
        </p:grpSpPr>
        <p:sp>
          <p:nvSpPr>
            <p:cNvPr id="36" name="Rectangle 63">
              <a:extLst>
                <a:ext uri="{FF2B5EF4-FFF2-40B4-BE49-F238E27FC236}">
                  <a16:creationId xmlns:a16="http://schemas.microsoft.com/office/drawing/2014/main" id="{C0E935A9-D71A-4256-A411-0CD9CCBCE18C}"/>
                </a:ext>
              </a:extLst>
            </p:cNvPr>
            <p:cNvSpPr/>
            <p:nvPr/>
          </p:nvSpPr>
          <p:spPr>
            <a:xfrm>
              <a:off x="5391685" y="5488955"/>
              <a:ext cx="1549107" cy="246221"/>
            </a:xfrm>
            <a:prstGeom prst="rect">
              <a:avLst/>
            </a:prstGeom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1"/>
                  </a:solidFill>
                </a:rPr>
                <a:t>标题文本预设</a:t>
              </a:r>
            </a:p>
          </p:txBody>
        </p:sp>
        <p:sp>
          <p:nvSpPr>
            <p:cNvPr id="37" name="Rectangle 65">
              <a:extLst>
                <a:ext uri="{FF2B5EF4-FFF2-40B4-BE49-F238E27FC236}">
                  <a16:creationId xmlns:a16="http://schemas.microsoft.com/office/drawing/2014/main" id="{0E8131F8-4535-4421-B334-7B180218BBF2}"/>
                </a:ext>
              </a:extLst>
            </p:cNvPr>
            <p:cNvSpPr/>
            <p:nvPr/>
          </p:nvSpPr>
          <p:spPr>
            <a:xfrm>
              <a:off x="5391685" y="5735176"/>
              <a:ext cx="1549107" cy="347403"/>
            </a:xfrm>
            <a:prstGeom prst="rect">
              <a:avLst/>
            </a:prstGeom>
          </p:spPr>
          <p:txBody>
            <a:bodyPr wrap="square" lIns="0" tIns="0" rIns="0" bIns="0">
              <a:normAutofit fontScale="70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9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9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9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24" name="Group 75">
            <a:extLst>
              <a:ext uri="{FF2B5EF4-FFF2-40B4-BE49-F238E27FC236}">
                <a16:creationId xmlns:a16="http://schemas.microsoft.com/office/drawing/2014/main" id="{5BADBDE1-3D69-4FE2-9609-738AC0D8933A}"/>
              </a:ext>
            </a:extLst>
          </p:cNvPr>
          <p:cNvGrpSpPr/>
          <p:nvPr/>
        </p:nvGrpSpPr>
        <p:grpSpPr>
          <a:xfrm>
            <a:off x="2423684" y="3373787"/>
            <a:ext cx="1161830" cy="445218"/>
            <a:chOff x="5391685" y="5488955"/>
            <a:chExt cx="1549107" cy="593624"/>
          </a:xfrm>
        </p:grpSpPr>
        <p:sp>
          <p:nvSpPr>
            <p:cNvPr id="34" name="Rectangle 78">
              <a:extLst>
                <a:ext uri="{FF2B5EF4-FFF2-40B4-BE49-F238E27FC236}">
                  <a16:creationId xmlns:a16="http://schemas.microsoft.com/office/drawing/2014/main" id="{9EA3C083-F210-46CD-85B6-12E4735027B8}"/>
                </a:ext>
              </a:extLst>
            </p:cNvPr>
            <p:cNvSpPr/>
            <p:nvPr/>
          </p:nvSpPr>
          <p:spPr>
            <a:xfrm>
              <a:off x="5391685" y="5488955"/>
              <a:ext cx="1549107" cy="246221"/>
            </a:xfrm>
            <a:prstGeom prst="rect">
              <a:avLst/>
            </a:prstGeom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2"/>
                  </a:solidFill>
                </a:rPr>
                <a:t>标题文本预设</a:t>
              </a:r>
            </a:p>
          </p:txBody>
        </p:sp>
        <p:sp>
          <p:nvSpPr>
            <p:cNvPr id="35" name="Rectangle 82">
              <a:extLst>
                <a:ext uri="{FF2B5EF4-FFF2-40B4-BE49-F238E27FC236}">
                  <a16:creationId xmlns:a16="http://schemas.microsoft.com/office/drawing/2014/main" id="{CB7B835A-84D7-4ED7-A13F-D89A844297D4}"/>
                </a:ext>
              </a:extLst>
            </p:cNvPr>
            <p:cNvSpPr/>
            <p:nvPr/>
          </p:nvSpPr>
          <p:spPr>
            <a:xfrm>
              <a:off x="5391685" y="5735176"/>
              <a:ext cx="1549107" cy="347403"/>
            </a:xfrm>
            <a:prstGeom prst="rect">
              <a:avLst/>
            </a:prstGeom>
          </p:spPr>
          <p:txBody>
            <a:bodyPr wrap="square" lIns="0" tIns="0" rIns="0" bIns="0">
              <a:normAutofit fontScale="70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9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9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9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25" name="Group 86">
            <a:extLst>
              <a:ext uri="{FF2B5EF4-FFF2-40B4-BE49-F238E27FC236}">
                <a16:creationId xmlns:a16="http://schemas.microsoft.com/office/drawing/2014/main" id="{D3EC1E20-1B65-4DCF-9499-B13E7DC09F63}"/>
              </a:ext>
            </a:extLst>
          </p:cNvPr>
          <p:cNvGrpSpPr/>
          <p:nvPr/>
        </p:nvGrpSpPr>
        <p:grpSpPr>
          <a:xfrm>
            <a:off x="3998878" y="3373787"/>
            <a:ext cx="1161830" cy="445218"/>
            <a:chOff x="5391685" y="5488955"/>
            <a:chExt cx="1549107" cy="593624"/>
          </a:xfrm>
        </p:grpSpPr>
        <p:sp>
          <p:nvSpPr>
            <p:cNvPr id="32" name="Rectangle 89">
              <a:extLst>
                <a:ext uri="{FF2B5EF4-FFF2-40B4-BE49-F238E27FC236}">
                  <a16:creationId xmlns:a16="http://schemas.microsoft.com/office/drawing/2014/main" id="{884FA192-C363-4BAF-AFA6-51A64C06DC12}"/>
                </a:ext>
              </a:extLst>
            </p:cNvPr>
            <p:cNvSpPr/>
            <p:nvPr/>
          </p:nvSpPr>
          <p:spPr>
            <a:xfrm>
              <a:off x="5391685" y="5488955"/>
              <a:ext cx="1549107" cy="246221"/>
            </a:xfrm>
            <a:prstGeom prst="rect">
              <a:avLst/>
            </a:prstGeom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3"/>
                  </a:solidFill>
                </a:rPr>
                <a:t>标题文本预设</a:t>
              </a:r>
            </a:p>
          </p:txBody>
        </p:sp>
        <p:sp>
          <p:nvSpPr>
            <p:cNvPr id="33" name="Rectangle 90">
              <a:extLst>
                <a:ext uri="{FF2B5EF4-FFF2-40B4-BE49-F238E27FC236}">
                  <a16:creationId xmlns:a16="http://schemas.microsoft.com/office/drawing/2014/main" id="{9800461C-18CB-4AEA-9944-44705ED00A2D}"/>
                </a:ext>
              </a:extLst>
            </p:cNvPr>
            <p:cNvSpPr/>
            <p:nvPr/>
          </p:nvSpPr>
          <p:spPr>
            <a:xfrm>
              <a:off x="5391685" y="5735176"/>
              <a:ext cx="1549107" cy="347403"/>
            </a:xfrm>
            <a:prstGeom prst="rect">
              <a:avLst/>
            </a:prstGeom>
          </p:spPr>
          <p:txBody>
            <a:bodyPr wrap="square" lIns="0" tIns="0" rIns="0" bIns="0">
              <a:normAutofit fontScale="70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9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9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9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26" name="Group 91">
            <a:extLst>
              <a:ext uri="{FF2B5EF4-FFF2-40B4-BE49-F238E27FC236}">
                <a16:creationId xmlns:a16="http://schemas.microsoft.com/office/drawing/2014/main" id="{4A9110EE-0939-47D2-ADB1-1A2F3608A3CD}"/>
              </a:ext>
            </a:extLst>
          </p:cNvPr>
          <p:cNvGrpSpPr/>
          <p:nvPr/>
        </p:nvGrpSpPr>
        <p:grpSpPr>
          <a:xfrm>
            <a:off x="5574073" y="3373787"/>
            <a:ext cx="1161830" cy="445218"/>
            <a:chOff x="5391685" y="5488955"/>
            <a:chExt cx="1549107" cy="593624"/>
          </a:xfrm>
        </p:grpSpPr>
        <p:sp>
          <p:nvSpPr>
            <p:cNvPr id="30" name="Rectangle 92">
              <a:extLst>
                <a:ext uri="{FF2B5EF4-FFF2-40B4-BE49-F238E27FC236}">
                  <a16:creationId xmlns:a16="http://schemas.microsoft.com/office/drawing/2014/main" id="{11ED32EE-BCF5-4BBF-B690-D10252D2A700}"/>
                </a:ext>
              </a:extLst>
            </p:cNvPr>
            <p:cNvSpPr/>
            <p:nvPr/>
          </p:nvSpPr>
          <p:spPr>
            <a:xfrm>
              <a:off x="5391685" y="5488955"/>
              <a:ext cx="1549107" cy="246221"/>
            </a:xfrm>
            <a:prstGeom prst="rect">
              <a:avLst/>
            </a:prstGeom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4"/>
                  </a:solidFill>
                </a:rPr>
                <a:t>标题文本预设</a:t>
              </a:r>
            </a:p>
          </p:txBody>
        </p:sp>
        <p:sp>
          <p:nvSpPr>
            <p:cNvPr id="31" name="Rectangle 93">
              <a:extLst>
                <a:ext uri="{FF2B5EF4-FFF2-40B4-BE49-F238E27FC236}">
                  <a16:creationId xmlns:a16="http://schemas.microsoft.com/office/drawing/2014/main" id="{014E5585-50B7-4232-B4F7-1FA6623BE26B}"/>
                </a:ext>
              </a:extLst>
            </p:cNvPr>
            <p:cNvSpPr/>
            <p:nvPr/>
          </p:nvSpPr>
          <p:spPr>
            <a:xfrm>
              <a:off x="5391685" y="5735176"/>
              <a:ext cx="1549107" cy="347403"/>
            </a:xfrm>
            <a:prstGeom prst="rect">
              <a:avLst/>
            </a:prstGeom>
          </p:spPr>
          <p:txBody>
            <a:bodyPr wrap="square" lIns="0" tIns="0" rIns="0" bIns="0">
              <a:normAutofit fontScale="70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9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9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9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27" name="Group 94">
            <a:extLst>
              <a:ext uri="{FF2B5EF4-FFF2-40B4-BE49-F238E27FC236}">
                <a16:creationId xmlns:a16="http://schemas.microsoft.com/office/drawing/2014/main" id="{28F038F2-2BF8-4D02-A24A-F5A1D040F839}"/>
              </a:ext>
            </a:extLst>
          </p:cNvPr>
          <p:cNvGrpSpPr/>
          <p:nvPr/>
        </p:nvGrpSpPr>
        <p:grpSpPr>
          <a:xfrm>
            <a:off x="7149267" y="3373787"/>
            <a:ext cx="1161830" cy="445218"/>
            <a:chOff x="5391685" y="5488955"/>
            <a:chExt cx="1549107" cy="593624"/>
          </a:xfrm>
        </p:grpSpPr>
        <p:sp>
          <p:nvSpPr>
            <p:cNvPr id="28" name="Rectangle 95">
              <a:extLst>
                <a:ext uri="{FF2B5EF4-FFF2-40B4-BE49-F238E27FC236}">
                  <a16:creationId xmlns:a16="http://schemas.microsoft.com/office/drawing/2014/main" id="{2B0B1C2E-1C48-4041-B7D5-2F265A9F184A}"/>
                </a:ext>
              </a:extLst>
            </p:cNvPr>
            <p:cNvSpPr/>
            <p:nvPr/>
          </p:nvSpPr>
          <p:spPr>
            <a:xfrm>
              <a:off x="5391685" y="5488955"/>
              <a:ext cx="1549107" cy="246221"/>
            </a:xfrm>
            <a:prstGeom prst="rect">
              <a:avLst/>
            </a:prstGeom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ctr"/>
              <a:r>
                <a:rPr lang="zh-CN" altLang="en-US" sz="1600" b="1">
                  <a:solidFill>
                    <a:schemeClr val="accent5"/>
                  </a:solidFill>
                </a:rPr>
                <a:t>标题文本预设</a:t>
              </a:r>
            </a:p>
          </p:txBody>
        </p:sp>
        <p:sp>
          <p:nvSpPr>
            <p:cNvPr id="29" name="Rectangle 96">
              <a:extLst>
                <a:ext uri="{FF2B5EF4-FFF2-40B4-BE49-F238E27FC236}">
                  <a16:creationId xmlns:a16="http://schemas.microsoft.com/office/drawing/2014/main" id="{1E907CFB-928D-484C-A5CE-B05748FC8C41}"/>
                </a:ext>
              </a:extLst>
            </p:cNvPr>
            <p:cNvSpPr/>
            <p:nvPr/>
          </p:nvSpPr>
          <p:spPr>
            <a:xfrm>
              <a:off x="5391685" y="5735176"/>
              <a:ext cx="1549107" cy="347403"/>
            </a:xfrm>
            <a:prstGeom prst="rect">
              <a:avLst/>
            </a:prstGeom>
          </p:spPr>
          <p:txBody>
            <a:bodyPr wrap="square" lIns="0" tIns="0" rIns="0" bIns="0">
              <a:normAutofit fontScale="70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900" dirty="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90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900" dirty="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sp>
        <p:nvSpPr>
          <p:cNvPr id="75" name="Title 1">
            <a:extLst>
              <a:ext uri="{FF2B5EF4-FFF2-40B4-BE49-F238E27FC236}">
                <a16:creationId xmlns:a16="http://schemas.microsoft.com/office/drawing/2014/main" id="{75C599F4-2D3D-4075-B3C7-0D2FB4F98B00}"/>
              </a:ext>
            </a:extLst>
          </p:cNvPr>
          <p:cNvSpPr txBox="1">
            <a:spLocks/>
          </p:cNvSpPr>
          <p:nvPr/>
        </p:nvSpPr>
        <p:spPr>
          <a:xfrm>
            <a:off x="857880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496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: Shape 4">
            <a:extLst>
              <a:ext uri="{FF2B5EF4-FFF2-40B4-BE49-F238E27FC236}">
                <a16:creationId xmlns:a16="http://schemas.microsoft.com/office/drawing/2014/main" id="{D4B3AF0A-4235-4A1A-8EC4-550B897EC86C}"/>
              </a:ext>
            </a:extLst>
          </p:cNvPr>
          <p:cNvSpPr>
            <a:spLocks/>
          </p:cNvSpPr>
          <p:nvPr/>
        </p:nvSpPr>
        <p:spPr bwMode="auto">
          <a:xfrm>
            <a:off x="4472843" y="1135091"/>
            <a:ext cx="542834" cy="847595"/>
          </a:xfrm>
          <a:custGeom>
            <a:avLst/>
            <a:gdLst>
              <a:gd name="T0" fmla="*/ 507 w 678"/>
              <a:gd name="T1" fmla="*/ 763 h 1060"/>
              <a:gd name="T2" fmla="*/ 365 w 678"/>
              <a:gd name="T3" fmla="*/ 529 h 1060"/>
              <a:gd name="T4" fmla="*/ 507 w 678"/>
              <a:gd name="T5" fmla="*/ 296 h 1060"/>
              <a:gd name="T6" fmla="*/ 678 w 678"/>
              <a:gd name="T7" fmla="*/ 0 h 1060"/>
              <a:gd name="T8" fmla="*/ 312 w 678"/>
              <a:gd name="T9" fmla="*/ 0 h 1060"/>
              <a:gd name="T10" fmla="*/ 142 w 678"/>
              <a:gd name="T11" fmla="*/ 296 h 1060"/>
              <a:gd name="T12" fmla="*/ 0 w 678"/>
              <a:gd name="T13" fmla="*/ 529 h 1060"/>
              <a:gd name="T14" fmla="*/ 142 w 678"/>
              <a:gd name="T15" fmla="*/ 764 h 1060"/>
              <a:gd name="T16" fmla="*/ 312 w 678"/>
              <a:gd name="T17" fmla="*/ 1060 h 1060"/>
              <a:gd name="T18" fmla="*/ 678 w 678"/>
              <a:gd name="T19" fmla="*/ 1060 h 1060"/>
              <a:gd name="T20" fmla="*/ 507 w 678"/>
              <a:gd name="T21" fmla="*/ 763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78" h="1060">
                <a:moveTo>
                  <a:pt x="507" y="763"/>
                </a:moveTo>
                <a:cubicBezTo>
                  <a:pt x="490" y="612"/>
                  <a:pt x="365" y="529"/>
                  <a:pt x="365" y="529"/>
                </a:cubicBezTo>
                <a:cubicBezTo>
                  <a:pt x="365" y="529"/>
                  <a:pt x="490" y="447"/>
                  <a:pt x="507" y="296"/>
                </a:cubicBezTo>
                <a:cubicBezTo>
                  <a:pt x="525" y="145"/>
                  <a:pt x="610" y="0"/>
                  <a:pt x="678" y="0"/>
                </a:cubicBezTo>
                <a:cubicBezTo>
                  <a:pt x="312" y="0"/>
                  <a:pt x="312" y="0"/>
                  <a:pt x="312" y="0"/>
                </a:cubicBezTo>
                <a:cubicBezTo>
                  <a:pt x="244" y="0"/>
                  <a:pt x="159" y="144"/>
                  <a:pt x="142" y="296"/>
                </a:cubicBezTo>
                <a:cubicBezTo>
                  <a:pt x="124" y="447"/>
                  <a:pt x="0" y="529"/>
                  <a:pt x="0" y="529"/>
                </a:cubicBezTo>
                <a:cubicBezTo>
                  <a:pt x="0" y="529"/>
                  <a:pt x="124" y="613"/>
                  <a:pt x="142" y="764"/>
                </a:cubicBezTo>
                <a:cubicBezTo>
                  <a:pt x="159" y="915"/>
                  <a:pt x="244" y="1060"/>
                  <a:pt x="312" y="1060"/>
                </a:cubicBezTo>
                <a:cubicBezTo>
                  <a:pt x="678" y="1060"/>
                  <a:pt x="678" y="1060"/>
                  <a:pt x="678" y="1060"/>
                </a:cubicBezTo>
                <a:cubicBezTo>
                  <a:pt x="610" y="1060"/>
                  <a:pt x="525" y="915"/>
                  <a:pt x="507" y="763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Freeform: Shape 5">
            <a:extLst>
              <a:ext uri="{FF2B5EF4-FFF2-40B4-BE49-F238E27FC236}">
                <a16:creationId xmlns:a16="http://schemas.microsoft.com/office/drawing/2014/main" id="{8E171973-295D-45C5-8F34-B2E19C2AE626}"/>
              </a:ext>
            </a:extLst>
          </p:cNvPr>
          <p:cNvSpPr>
            <a:spLocks noChangeAspect="1"/>
          </p:cNvSpPr>
          <p:nvPr/>
        </p:nvSpPr>
        <p:spPr bwMode="auto">
          <a:xfrm>
            <a:off x="5014287" y="1465246"/>
            <a:ext cx="202500" cy="202500"/>
          </a:xfrm>
          <a:custGeom>
            <a:avLst/>
            <a:gdLst>
              <a:gd name="T0" fmla="*/ 67 w 376"/>
              <a:gd name="T1" fmla="*/ 3 h 401"/>
              <a:gd name="T2" fmla="*/ 62 w 376"/>
              <a:gd name="T3" fmla="*/ 3 h 401"/>
              <a:gd name="T4" fmla="*/ 0 w 376"/>
              <a:gd name="T5" fmla="*/ 159 h 401"/>
              <a:gd name="T6" fmla="*/ 65 w 376"/>
              <a:gd name="T7" fmla="*/ 223 h 401"/>
              <a:gd name="T8" fmla="*/ 129 w 376"/>
              <a:gd name="T9" fmla="*/ 159 h 401"/>
              <a:gd name="T10" fmla="*/ 67 w 376"/>
              <a:gd name="T11" fmla="*/ 3 h 401"/>
              <a:gd name="T12" fmla="*/ 313 w 376"/>
              <a:gd name="T13" fmla="*/ 3 h 401"/>
              <a:gd name="T14" fmla="*/ 309 w 376"/>
              <a:gd name="T15" fmla="*/ 3 h 401"/>
              <a:gd name="T16" fmla="*/ 246 w 376"/>
              <a:gd name="T17" fmla="*/ 159 h 401"/>
              <a:gd name="T18" fmla="*/ 311 w 376"/>
              <a:gd name="T19" fmla="*/ 223 h 401"/>
              <a:gd name="T20" fmla="*/ 376 w 376"/>
              <a:gd name="T21" fmla="*/ 159 h 401"/>
              <a:gd name="T22" fmla="*/ 313 w 376"/>
              <a:gd name="T23" fmla="*/ 3 h 401"/>
              <a:gd name="T24" fmla="*/ 185 w 376"/>
              <a:gd name="T25" fmla="*/ 180 h 401"/>
              <a:gd name="T26" fmla="*/ 123 w 376"/>
              <a:gd name="T27" fmla="*/ 337 h 401"/>
              <a:gd name="T28" fmla="*/ 188 w 376"/>
              <a:gd name="T29" fmla="*/ 401 h 401"/>
              <a:gd name="T30" fmla="*/ 253 w 376"/>
              <a:gd name="T31" fmla="*/ 337 h 401"/>
              <a:gd name="T32" fmla="*/ 190 w 376"/>
              <a:gd name="T33" fmla="*/ 180 h 401"/>
              <a:gd name="T34" fmla="*/ 185 w 376"/>
              <a:gd name="T35" fmla="*/ 1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Freeform: Shape 7">
            <a:extLst>
              <a:ext uri="{FF2B5EF4-FFF2-40B4-BE49-F238E27FC236}">
                <a16:creationId xmlns:a16="http://schemas.microsoft.com/office/drawing/2014/main" id="{3BEDA82E-9692-462C-A84B-477B91DDBE3A}"/>
              </a:ext>
            </a:extLst>
          </p:cNvPr>
          <p:cNvSpPr>
            <a:spLocks/>
          </p:cNvSpPr>
          <p:nvPr/>
        </p:nvSpPr>
        <p:spPr bwMode="auto">
          <a:xfrm>
            <a:off x="4472843" y="2013362"/>
            <a:ext cx="542834" cy="847595"/>
          </a:xfrm>
          <a:custGeom>
            <a:avLst/>
            <a:gdLst>
              <a:gd name="T0" fmla="*/ 507 w 678"/>
              <a:gd name="T1" fmla="*/ 763 h 1060"/>
              <a:gd name="T2" fmla="*/ 365 w 678"/>
              <a:gd name="T3" fmla="*/ 529 h 1060"/>
              <a:gd name="T4" fmla="*/ 507 w 678"/>
              <a:gd name="T5" fmla="*/ 296 h 1060"/>
              <a:gd name="T6" fmla="*/ 678 w 678"/>
              <a:gd name="T7" fmla="*/ 0 h 1060"/>
              <a:gd name="T8" fmla="*/ 312 w 678"/>
              <a:gd name="T9" fmla="*/ 0 h 1060"/>
              <a:gd name="T10" fmla="*/ 142 w 678"/>
              <a:gd name="T11" fmla="*/ 296 h 1060"/>
              <a:gd name="T12" fmla="*/ 0 w 678"/>
              <a:gd name="T13" fmla="*/ 529 h 1060"/>
              <a:gd name="T14" fmla="*/ 142 w 678"/>
              <a:gd name="T15" fmla="*/ 764 h 1060"/>
              <a:gd name="T16" fmla="*/ 312 w 678"/>
              <a:gd name="T17" fmla="*/ 1060 h 1060"/>
              <a:gd name="T18" fmla="*/ 678 w 678"/>
              <a:gd name="T19" fmla="*/ 1060 h 1060"/>
              <a:gd name="T20" fmla="*/ 507 w 678"/>
              <a:gd name="T21" fmla="*/ 763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78" h="1060">
                <a:moveTo>
                  <a:pt x="507" y="763"/>
                </a:moveTo>
                <a:cubicBezTo>
                  <a:pt x="490" y="612"/>
                  <a:pt x="365" y="529"/>
                  <a:pt x="365" y="529"/>
                </a:cubicBezTo>
                <a:cubicBezTo>
                  <a:pt x="365" y="529"/>
                  <a:pt x="490" y="447"/>
                  <a:pt x="507" y="296"/>
                </a:cubicBezTo>
                <a:cubicBezTo>
                  <a:pt x="525" y="144"/>
                  <a:pt x="610" y="0"/>
                  <a:pt x="678" y="0"/>
                </a:cubicBezTo>
                <a:cubicBezTo>
                  <a:pt x="312" y="0"/>
                  <a:pt x="312" y="0"/>
                  <a:pt x="312" y="0"/>
                </a:cubicBezTo>
                <a:cubicBezTo>
                  <a:pt x="244" y="0"/>
                  <a:pt x="159" y="144"/>
                  <a:pt x="142" y="296"/>
                </a:cubicBezTo>
                <a:cubicBezTo>
                  <a:pt x="124" y="447"/>
                  <a:pt x="0" y="529"/>
                  <a:pt x="0" y="529"/>
                </a:cubicBezTo>
                <a:cubicBezTo>
                  <a:pt x="0" y="529"/>
                  <a:pt x="124" y="613"/>
                  <a:pt x="142" y="764"/>
                </a:cubicBezTo>
                <a:cubicBezTo>
                  <a:pt x="159" y="915"/>
                  <a:pt x="244" y="1060"/>
                  <a:pt x="312" y="1060"/>
                </a:cubicBezTo>
                <a:cubicBezTo>
                  <a:pt x="678" y="1060"/>
                  <a:pt x="678" y="1060"/>
                  <a:pt x="678" y="1060"/>
                </a:cubicBezTo>
                <a:cubicBezTo>
                  <a:pt x="610" y="1060"/>
                  <a:pt x="525" y="915"/>
                  <a:pt x="507" y="763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Freeform: Shape 8">
            <a:extLst>
              <a:ext uri="{FF2B5EF4-FFF2-40B4-BE49-F238E27FC236}">
                <a16:creationId xmlns:a16="http://schemas.microsoft.com/office/drawing/2014/main" id="{62188DEF-75B7-4EA3-AB78-A53C4850EE30}"/>
              </a:ext>
            </a:extLst>
          </p:cNvPr>
          <p:cNvSpPr>
            <a:spLocks noChangeAspect="1"/>
          </p:cNvSpPr>
          <p:nvPr/>
        </p:nvSpPr>
        <p:spPr bwMode="auto">
          <a:xfrm>
            <a:off x="5022656" y="2319348"/>
            <a:ext cx="170592" cy="225000"/>
          </a:xfrm>
          <a:custGeom>
            <a:avLst/>
            <a:gdLst>
              <a:gd name="T0" fmla="*/ 256 w 256"/>
              <a:gd name="T1" fmla="*/ 48 h 336"/>
              <a:gd name="T2" fmla="*/ 208 w 256"/>
              <a:gd name="T3" fmla="*/ 0 h 336"/>
              <a:gd name="T4" fmla="*/ 160 w 256"/>
              <a:gd name="T5" fmla="*/ 48 h 336"/>
              <a:gd name="T6" fmla="*/ 188 w 256"/>
              <a:gd name="T7" fmla="*/ 92 h 336"/>
              <a:gd name="T8" fmla="*/ 122 w 256"/>
              <a:gd name="T9" fmla="*/ 150 h 336"/>
              <a:gd name="T10" fmla="*/ 67 w 256"/>
              <a:gd name="T11" fmla="*/ 174 h 336"/>
              <a:gd name="T12" fmla="*/ 67 w 256"/>
              <a:gd name="T13" fmla="*/ 92 h 336"/>
              <a:gd name="T14" fmla="*/ 96 w 256"/>
              <a:gd name="T15" fmla="*/ 48 h 336"/>
              <a:gd name="T16" fmla="*/ 48 w 256"/>
              <a:gd name="T17" fmla="*/ 0 h 336"/>
              <a:gd name="T18" fmla="*/ 0 w 256"/>
              <a:gd name="T19" fmla="*/ 48 h 336"/>
              <a:gd name="T20" fmla="*/ 29 w 256"/>
              <a:gd name="T21" fmla="*/ 92 h 336"/>
              <a:gd name="T22" fmla="*/ 29 w 256"/>
              <a:gd name="T23" fmla="*/ 244 h 336"/>
              <a:gd name="T24" fmla="*/ 0 w 256"/>
              <a:gd name="T25" fmla="*/ 288 h 336"/>
              <a:gd name="T26" fmla="*/ 48 w 256"/>
              <a:gd name="T27" fmla="*/ 336 h 336"/>
              <a:gd name="T28" fmla="*/ 96 w 256"/>
              <a:gd name="T29" fmla="*/ 288 h 336"/>
              <a:gd name="T30" fmla="*/ 68 w 256"/>
              <a:gd name="T31" fmla="*/ 244 h 336"/>
              <a:gd name="T32" fmla="*/ 133 w 256"/>
              <a:gd name="T33" fmla="*/ 186 h 336"/>
              <a:gd name="T34" fmla="*/ 226 w 256"/>
              <a:gd name="T35" fmla="*/ 92 h 336"/>
              <a:gd name="T36" fmla="*/ 256 w 256"/>
              <a:gd name="T37" fmla="*/ 48 h 336"/>
              <a:gd name="T38" fmla="*/ 20 w 256"/>
              <a:gd name="T39" fmla="*/ 48 h 336"/>
              <a:gd name="T40" fmla="*/ 48 w 256"/>
              <a:gd name="T41" fmla="*/ 20 h 336"/>
              <a:gd name="T42" fmla="*/ 75 w 256"/>
              <a:gd name="T43" fmla="*/ 48 h 336"/>
              <a:gd name="T44" fmla="*/ 48 w 256"/>
              <a:gd name="T45" fmla="*/ 76 h 336"/>
              <a:gd name="T46" fmla="*/ 20 w 256"/>
              <a:gd name="T47" fmla="*/ 48 h 336"/>
              <a:gd name="T48" fmla="*/ 48 w 256"/>
              <a:gd name="T49" fmla="*/ 316 h 336"/>
              <a:gd name="T50" fmla="*/ 20 w 256"/>
              <a:gd name="T51" fmla="*/ 288 h 336"/>
              <a:gd name="T52" fmla="*/ 48 w 256"/>
              <a:gd name="T53" fmla="*/ 260 h 336"/>
              <a:gd name="T54" fmla="*/ 75 w 256"/>
              <a:gd name="T55" fmla="*/ 288 h 336"/>
              <a:gd name="T56" fmla="*/ 48 w 256"/>
              <a:gd name="T57" fmla="*/ 316 h 336"/>
              <a:gd name="T58" fmla="*/ 208 w 256"/>
              <a:gd name="T59" fmla="*/ 76 h 336"/>
              <a:gd name="T60" fmla="*/ 180 w 256"/>
              <a:gd name="T61" fmla="*/ 48 h 336"/>
              <a:gd name="T62" fmla="*/ 208 w 256"/>
              <a:gd name="T63" fmla="*/ 20 h 336"/>
              <a:gd name="T64" fmla="*/ 235 w 256"/>
              <a:gd name="T65" fmla="*/ 48 h 336"/>
              <a:gd name="T66" fmla="*/ 208 w 256"/>
              <a:gd name="T67" fmla="*/ 7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56" h="336">
                <a:moveTo>
                  <a:pt x="256" y="48"/>
                </a:moveTo>
                <a:cubicBezTo>
                  <a:pt x="256" y="21"/>
                  <a:pt x="234" y="0"/>
                  <a:pt x="208" y="0"/>
                </a:cubicBezTo>
                <a:cubicBezTo>
                  <a:pt x="181" y="0"/>
                  <a:pt x="160" y="21"/>
                  <a:pt x="160" y="48"/>
                </a:cubicBezTo>
                <a:cubicBezTo>
                  <a:pt x="160" y="67"/>
                  <a:pt x="171" y="84"/>
                  <a:pt x="188" y="92"/>
                </a:cubicBezTo>
                <a:cubicBezTo>
                  <a:pt x="183" y="131"/>
                  <a:pt x="158" y="138"/>
                  <a:pt x="122" y="150"/>
                </a:cubicBezTo>
                <a:cubicBezTo>
                  <a:pt x="105" y="155"/>
                  <a:pt x="84" y="162"/>
                  <a:pt x="67" y="174"/>
                </a:cubicBezTo>
                <a:cubicBezTo>
                  <a:pt x="67" y="92"/>
                  <a:pt x="67" y="92"/>
                  <a:pt x="67" y="92"/>
                </a:cubicBezTo>
                <a:cubicBezTo>
                  <a:pt x="84" y="85"/>
                  <a:pt x="96" y="68"/>
                  <a:pt x="96" y="48"/>
                </a:cubicBezTo>
                <a:cubicBezTo>
                  <a:pt x="96" y="21"/>
                  <a:pt x="74" y="0"/>
                  <a:pt x="48" y="0"/>
                </a:cubicBezTo>
                <a:cubicBezTo>
                  <a:pt x="21" y="0"/>
                  <a:pt x="0" y="21"/>
                  <a:pt x="0" y="48"/>
                </a:cubicBezTo>
                <a:cubicBezTo>
                  <a:pt x="0" y="68"/>
                  <a:pt x="12" y="85"/>
                  <a:pt x="29" y="92"/>
                </a:cubicBezTo>
                <a:cubicBezTo>
                  <a:pt x="29" y="244"/>
                  <a:pt x="29" y="244"/>
                  <a:pt x="29" y="244"/>
                </a:cubicBezTo>
                <a:cubicBezTo>
                  <a:pt x="12" y="251"/>
                  <a:pt x="0" y="268"/>
                  <a:pt x="0" y="288"/>
                </a:cubicBezTo>
                <a:cubicBezTo>
                  <a:pt x="0" y="314"/>
                  <a:pt x="21" y="336"/>
                  <a:pt x="48" y="336"/>
                </a:cubicBezTo>
                <a:cubicBezTo>
                  <a:pt x="74" y="336"/>
                  <a:pt x="96" y="314"/>
                  <a:pt x="96" y="288"/>
                </a:cubicBezTo>
                <a:cubicBezTo>
                  <a:pt x="96" y="268"/>
                  <a:pt x="84" y="252"/>
                  <a:pt x="68" y="244"/>
                </a:cubicBezTo>
                <a:cubicBezTo>
                  <a:pt x="72" y="205"/>
                  <a:pt x="97" y="197"/>
                  <a:pt x="133" y="186"/>
                </a:cubicBezTo>
                <a:cubicBezTo>
                  <a:pt x="170" y="175"/>
                  <a:pt x="220" y="159"/>
                  <a:pt x="226" y="92"/>
                </a:cubicBezTo>
                <a:cubicBezTo>
                  <a:pt x="244" y="85"/>
                  <a:pt x="256" y="68"/>
                  <a:pt x="256" y="48"/>
                </a:cubicBezTo>
                <a:close/>
                <a:moveTo>
                  <a:pt x="20" y="48"/>
                </a:moveTo>
                <a:cubicBezTo>
                  <a:pt x="20" y="33"/>
                  <a:pt x="32" y="20"/>
                  <a:pt x="48" y="20"/>
                </a:cubicBezTo>
                <a:cubicBezTo>
                  <a:pt x="63" y="20"/>
                  <a:pt x="75" y="33"/>
                  <a:pt x="75" y="48"/>
                </a:cubicBezTo>
                <a:cubicBezTo>
                  <a:pt x="75" y="63"/>
                  <a:pt x="63" y="76"/>
                  <a:pt x="48" y="76"/>
                </a:cubicBezTo>
                <a:cubicBezTo>
                  <a:pt x="32" y="76"/>
                  <a:pt x="20" y="63"/>
                  <a:pt x="20" y="48"/>
                </a:cubicBezTo>
                <a:close/>
                <a:moveTo>
                  <a:pt x="48" y="316"/>
                </a:moveTo>
                <a:cubicBezTo>
                  <a:pt x="32" y="316"/>
                  <a:pt x="20" y="303"/>
                  <a:pt x="20" y="288"/>
                </a:cubicBezTo>
                <a:cubicBezTo>
                  <a:pt x="20" y="273"/>
                  <a:pt x="32" y="260"/>
                  <a:pt x="48" y="260"/>
                </a:cubicBezTo>
                <a:cubicBezTo>
                  <a:pt x="63" y="260"/>
                  <a:pt x="75" y="273"/>
                  <a:pt x="75" y="288"/>
                </a:cubicBezTo>
                <a:cubicBezTo>
                  <a:pt x="75" y="303"/>
                  <a:pt x="63" y="316"/>
                  <a:pt x="48" y="316"/>
                </a:cubicBezTo>
                <a:close/>
                <a:moveTo>
                  <a:pt x="208" y="76"/>
                </a:moveTo>
                <a:cubicBezTo>
                  <a:pt x="192" y="76"/>
                  <a:pt x="180" y="63"/>
                  <a:pt x="180" y="48"/>
                </a:cubicBezTo>
                <a:cubicBezTo>
                  <a:pt x="180" y="33"/>
                  <a:pt x="192" y="20"/>
                  <a:pt x="208" y="20"/>
                </a:cubicBezTo>
                <a:cubicBezTo>
                  <a:pt x="223" y="20"/>
                  <a:pt x="235" y="33"/>
                  <a:pt x="235" y="48"/>
                </a:cubicBezTo>
                <a:cubicBezTo>
                  <a:pt x="235" y="63"/>
                  <a:pt x="223" y="76"/>
                  <a:pt x="208" y="7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Freeform: Shape 10">
            <a:extLst>
              <a:ext uri="{FF2B5EF4-FFF2-40B4-BE49-F238E27FC236}">
                <a16:creationId xmlns:a16="http://schemas.microsoft.com/office/drawing/2014/main" id="{B32A6955-5200-43C7-A62A-3C4275CCF233}"/>
              </a:ext>
            </a:extLst>
          </p:cNvPr>
          <p:cNvSpPr>
            <a:spLocks/>
          </p:cNvSpPr>
          <p:nvPr/>
        </p:nvSpPr>
        <p:spPr bwMode="auto">
          <a:xfrm>
            <a:off x="4124735" y="2447496"/>
            <a:ext cx="542835" cy="847595"/>
          </a:xfrm>
          <a:custGeom>
            <a:avLst/>
            <a:gdLst>
              <a:gd name="T0" fmla="*/ 171 w 678"/>
              <a:gd name="T1" fmla="*/ 297 h 1060"/>
              <a:gd name="T2" fmla="*/ 313 w 678"/>
              <a:gd name="T3" fmla="*/ 531 h 1060"/>
              <a:gd name="T4" fmla="*/ 171 w 678"/>
              <a:gd name="T5" fmla="*/ 765 h 1060"/>
              <a:gd name="T6" fmla="*/ 0 w 678"/>
              <a:gd name="T7" fmla="*/ 1060 h 1060"/>
              <a:gd name="T8" fmla="*/ 366 w 678"/>
              <a:gd name="T9" fmla="*/ 1060 h 1060"/>
              <a:gd name="T10" fmla="*/ 536 w 678"/>
              <a:gd name="T11" fmla="*/ 765 h 1060"/>
              <a:gd name="T12" fmla="*/ 678 w 678"/>
              <a:gd name="T13" fmla="*/ 531 h 1060"/>
              <a:gd name="T14" fmla="*/ 536 w 678"/>
              <a:gd name="T15" fmla="*/ 297 h 1060"/>
              <a:gd name="T16" fmla="*/ 366 w 678"/>
              <a:gd name="T17" fmla="*/ 0 h 1060"/>
              <a:gd name="T18" fmla="*/ 0 w 678"/>
              <a:gd name="T19" fmla="*/ 0 h 1060"/>
              <a:gd name="T20" fmla="*/ 171 w 678"/>
              <a:gd name="T21" fmla="*/ 297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78" h="1060">
                <a:moveTo>
                  <a:pt x="171" y="297"/>
                </a:moveTo>
                <a:cubicBezTo>
                  <a:pt x="188" y="448"/>
                  <a:pt x="313" y="531"/>
                  <a:pt x="313" y="531"/>
                </a:cubicBezTo>
                <a:cubicBezTo>
                  <a:pt x="313" y="531"/>
                  <a:pt x="188" y="614"/>
                  <a:pt x="171" y="765"/>
                </a:cubicBezTo>
                <a:cubicBezTo>
                  <a:pt x="153" y="916"/>
                  <a:pt x="68" y="1060"/>
                  <a:pt x="0" y="1060"/>
                </a:cubicBezTo>
                <a:cubicBezTo>
                  <a:pt x="366" y="1060"/>
                  <a:pt x="366" y="1060"/>
                  <a:pt x="366" y="1060"/>
                </a:cubicBezTo>
                <a:cubicBezTo>
                  <a:pt x="434" y="1060"/>
                  <a:pt x="519" y="916"/>
                  <a:pt x="536" y="765"/>
                </a:cubicBezTo>
                <a:cubicBezTo>
                  <a:pt x="554" y="614"/>
                  <a:pt x="678" y="531"/>
                  <a:pt x="678" y="531"/>
                </a:cubicBezTo>
                <a:cubicBezTo>
                  <a:pt x="678" y="531"/>
                  <a:pt x="554" y="448"/>
                  <a:pt x="536" y="297"/>
                </a:cubicBezTo>
                <a:cubicBezTo>
                  <a:pt x="519" y="145"/>
                  <a:pt x="434" y="0"/>
                  <a:pt x="366" y="0"/>
                </a:cubicBezTo>
                <a:cubicBezTo>
                  <a:pt x="0" y="0"/>
                  <a:pt x="0" y="0"/>
                  <a:pt x="0" y="0"/>
                </a:cubicBezTo>
                <a:cubicBezTo>
                  <a:pt x="68" y="0"/>
                  <a:pt x="153" y="146"/>
                  <a:pt x="171" y="297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Freeform: Shape 11">
            <a:extLst>
              <a:ext uri="{FF2B5EF4-FFF2-40B4-BE49-F238E27FC236}">
                <a16:creationId xmlns:a16="http://schemas.microsoft.com/office/drawing/2014/main" id="{C2F3C81E-A181-4C07-85F6-3B7ED1E547BE}"/>
              </a:ext>
            </a:extLst>
          </p:cNvPr>
          <p:cNvSpPr>
            <a:spLocks noChangeAspect="1"/>
          </p:cNvSpPr>
          <p:nvPr/>
        </p:nvSpPr>
        <p:spPr bwMode="auto">
          <a:xfrm>
            <a:off x="3920235" y="2756692"/>
            <a:ext cx="216524" cy="225000"/>
          </a:xfrm>
          <a:custGeom>
            <a:avLst/>
            <a:gdLst>
              <a:gd name="T0" fmla="*/ 320 w 357"/>
              <a:gd name="T1" fmla="*/ 129 h 371"/>
              <a:gd name="T2" fmla="*/ 212 w 357"/>
              <a:gd name="T3" fmla="*/ 10 h 371"/>
              <a:gd name="T4" fmla="*/ 23 w 357"/>
              <a:gd name="T5" fmla="*/ 201 h 371"/>
              <a:gd name="T6" fmla="*/ 7 w 357"/>
              <a:gd name="T7" fmla="*/ 257 h 371"/>
              <a:gd name="T8" fmla="*/ 59 w 357"/>
              <a:gd name="T9" fmla="*/ 285 h 371"/>
              <a:gd name="T10" fmla="*/ 74 w 357"/>
              <a:gd name="T11" fmla="*/ 280 h 371"/>
              <a:gd name="T12" fmla="*/ 106 w 357"/>
              <a:gd name="T13" fmla="*/ 299 h 371"/>
              <a:gd name="T14" fmla="*/ 129 w 357"/>
              <a:gd name="T15" fmla="*/ 352 h 371"/>
              <a:gd name="T16" fmla="*/ 151 w 357"/>
              <a:gd name="T17" fmla="*/ 368 h 371"/>
              <a:gd name="T18" fmla="*/ 192 w 357"/>
              <a:gd name="T19" fmla="*/ 353 h 371"/>
              <a:gd name="T20" fmla="*/ 201 w 357"/>
              <a:gd name="T21" fmla="*/ 334 h 371"/>
              <a:gd name="T22" fmla="*/ 181 w 357"/>
              <a:gd name="T23" fmla="*/ 317 h 371"/>
              <a:gd name="T24" fmla="*/ 162 w 357"/>
              <a:gd name="T25" fmla="*/ 274 h 371"/>
              <a:gd name="T26" fmla="*/ 182 w 357"/>
              <a:gd name="T27" fmla="*/ 252 h 371"/>
              <a:gd name="T28" fmla="*/ 331 w 357"/>
              <a:gd name="T29" fmla="*/ 288 h 371"/>
              <a:gd name="T30" fmla="*/ 320 w 357"/>
              <a:gd name="T31" fmla="*/ 129 h 371"/>
              <a:gd name="T32" fmla="*/ 309 w 357"/>
              <a:gd name="T33" fmla="*/ 249 h 371"/>
              <a:gd name="T34" fmla="*/ 240 w 357"/>
              <a:gd name="T35" fmla="*/ 164 h 371"/>
              <a:gd name="T36" fmla="*/ 225 w 357"/>
              <a:gd name="T37" fmla="*/ 52 h 371"/>
              <a:gd name="T38" fmla="*/ 292 w 357"/>
              <a:gd name="T39" fmla="*/ 143 h 371"/>
              <a:gd name="T40" fmla="*/ 309 w 357"/>
              <a:gd name="T41" fmla="*/ 249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57" h="371">
                <a:moveTo>
                  <a:pt x="320" y="129"/>
                </a:moveTo>
                <a:cubicBezTo>
                  <a:pt x="289" y="56"/>
                  <a:pt x="238" y="0"/>
                  <a:pt x="212" y="10"/>
                </a:cubicBezTo>
                <a:cubicBezTo>
                  <a:pt x="168" y="28"/>
                  <a:pt x="238" y="113"/>
                  <a:pt x="23" y="201"/>
                </a:cubicBezTo>
                <a:cubicBezTo>
                  <a:pt x="4" y="208"/>
                  <a:pt x="0" y="239"/>
                  <a:pt x="7" y="257"/>
                </a:cubicBezTo>
                <a:cubicBezTo>
                  <a:pt x="15" y="275"/>
                  <a:pt x="41" y="293"/>
                  <a:pt x="59" y="285"/>
                </a:cubicBezTo>
                <a:cubicBezTo>
                  <a:pt x="62" y="284"/>
                  <a:pt x="74" y="280"/>
                  <a:pt x="74" y="280"/>
                </a:cubicBezTo>
                <a:cubicBezTo>
                  <a:pt x="87" y="298"/>
                  <a:pt x="101" y="287"/>
                  <a:pt x="106" y="299"/>
                </a:cubicBezTo>
                <a:cubicBezTo>
                  <a:pt x="112" y="312"/>
                  <a:pt x="125" y="342"/>
                  <a:pt x="129" y="352"/>
                </a:cubicBezTo>
                <a:cubicBezTo>
                  <a:pt x="134" y="362"/>
                  <a:pt x="144" y="371"/>
                  <a:pt x="151" y="368"/>
                </a:cubicBezTo>
                <a:cubicBezTo>
                  <a:pt x="158" y="366"/>
                  <a:pt x="182" y="356"/>
                  <a:pt x="192" y="353"/>
                </a:cubicBezTo>
                <a:cubicBezTo>
                  <a:pt x="201" y="349"/>
                  <a:pt x="203" y="341"/>
                  <a:pt x="201" y="334"/>
                </a:cubicBezTo>
                <a:cubicBezTo>
                  <a:pt x="197" y="327"/>
                  <a:pt x="185" y="325"/>
                  <a:pt x="181" y="317"/>
                </a:cubicBezTo>
                <a:cubicBezTo>
                  <a:pt x="178" y="309"/>
                  <a:pt x="166" y="282"/>
                  <a:pt x="162" y="274"/>
                </a:cubicBezTo>
                <a:cubicBezTo>
                  <a:pt x="158" y="262"/>
                  <a:pt x="168" y="253"/>
                  <a:pt x="182" y="252"/>
                </a:cubicBezTo>
                <a:cubicBezTo>
                  <a:pt x="280" y="241"/>
                  <a:pt x="298" y="302"/>
                  <a:pt x="331" y="288"/>
                </a:cubicBezTo>
                <a:cubicBezTo>
                  <a:pt x="357" y="278"/>
                  <a:pt x="352" y="203"/>
                  <a:pt x="320" y="129"/>
                </a:cubicBezTo>
                <a:close/>
                <a:moveTo>
                  <a:pt x="309" y="249"/>
                </a:moveTo>
                <a:cubicBezTo>
                  <a:pt x="303" y="251"/>
                  <a:pt x="265" y="221"/>
                  <a:pt x="240" y="164"/>
                </a:cubicBezTo>
                <a:cubicBezTo>
                  <a:pt x="216" y="106"/>
                  <a:pt x="219" y="54"/>
                  <a:pt x="225" y="52"/>
                </a:cubicBezTo>
                <a:cubicBezTo>
                  <a:pt x="230" y="49"/>
                  <a:pt x="268" y="86"/>
                  <a:pt x="292" y="143"/>
                </a:cubicBezTo>
                <a:cubicBezTo>
                  <a:pt x="317" y="201"/>
                  <a:pt x="315" y="247"/>
                  <a:pt x="309" y="24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Freeform: Shape 13">
            <a:extLst>
              <a:ext uri="{FF2B5EF4-FFF2-40B4-BE49-F238E27FC236}">
                <a16:creationId xmlns:a16="http://schemas.microsoft.com/office/drawing/2014/main" id="{6299C471-722B-4A2F-877E-C17C15B694D1}"/>
              </a:ext>
            </a:extLst>
          </p:cNvPr>
          <p:cNvSpPr>
            <a:spLocks noChangeAspect="1"/>
          </p:cNvSpPr>
          <p:nvPr/>
        </p:nvSpPr>
        <p:spPr bwMode="auto">
          <a:xfrm>
            <a:off x="3880561" y="1859698"/>
            <a:ext cx="270000" cy="270000"/>
          </a:xfrm>
          <a:custGeom>
            <a:avLst/>
            <a:gdLst>
              <a:gd name="T0" fmla="*/ 360 w 400"/>
              <a:gd name="T1" fmla="*/ 184 h 400"/>
              <a:gd name="T2" fmla="*/ 360 w 400"/>
              <a:gd name="T3" fmla="*/ 216 h 400"/>
              <a:gd name="T4" fmla="*/ 400 w 400"/>
              <a:gd name="T5" fmla="*/ 200 h 400"/>
              <a:gd name="T6" fmla="*/ 200 w 400"/>
              <a:gd name="T7" fmla="*/ 90 h 400"/>
              <a:gd name="T8" fmla="*/ 200 w 400"/>
              <a:gd name="T9" fmla="*/ 310 h 400"/>
              <a:gd name="T10" fmla="*/ 200 w 400"/>
              <a:gd name="T11" fmla="*/ 90 h 400"/>
              <a:gd name="T12" fmla="*/ 120 w 400"/>
              <a:gd name="T13" fmla="*/ 200 h 400"/>
              <a:gd name="T14" fmla="*/ 280 w 400"/>
              <a:gd name="T15" fmla="*/ 200 h 400"/>
              <a:gd name="T16" fmla="*/ 59 w 400"/>
              <a:gd name="T17" fmla="*/ 200 h 400"/>
              <a:gd name="T18" fmla="*/ 20 w 400"/>
              <a:gd name="T19" fmla="*/ 184 h 400"/>
              <a:gd name="T20" fmla="*/ 20 w 400"/>
              <a:gd name="T21" fmla="*/ 216 h 400"/>
              <a:gd name="T22" fmla="*/ 59 w 400"/>
              <a:gd name="T23" fmla="*/ 200 h 400"/>
              <a:gd name="T24" fmla="*/ 216 w 400"/>
              <a:gd name="T25" fmla="*/ 40 h 400"/>
              <a:gd name="T26" fmla="*/ 200 w 400"/>
              <a:gd name="T27" fmla="*/ 0 h 400"/>
              <a:gd name="T28" fmla="*/ 184 w 400"/>
              <a:gd name="T29" fmla="*/ 40 h 400"/>
              <a:gd name="T30" fmla="*/ 200 w 400"/>
              <a:gd name="T31" fmla="*/ 340 h 400"/>
              <a:gd name="T32" fmla="*/ 184 w 400"/>
              <a:gd name="T33" fmla="*/ 380 h 400"/>
              <a:gd name="T34" fmla="*/ 216 w 400"/>
              <a:gd name="T35" fmla="*/ 380 h 400"/>
              <a:gd name="T36" fmla="*/ 200 w 400"/>
              <a:gd name="T37" fmla="*/ 340 h 400"/>
              <a:gd name="T38" fmla="*/ 350 w 400"/>
              <a:gd name="T39" fmla="*/ 50 h 400"/>
              <a:gd name="T40" fmla="*/ 310 w 400"/>
              <a:gd name="T41" fmla="*/ 67 h 400"/>
              <a:gd name="T42" fmla="*/ 333 w 400"/>
              <a:gd name="T43" fmla="*/ 89 h 400"/>
              <a:gd name="T44" fmla="*/ 66 w 400"/>
              <a:gd name="T45" fmla="*/ 311 h 400"/>
              <a:gd name="T46" fmla="*/ 50 w 400"/>
              <a:gd name="T47" fmla="*/ 350 h 400"/>
              <a:gd name="T48" fmla="*/ 89 w 400"/>
              <a:gd name="T49" fmla="*/ 333 h 400"/>
              <a:gd name="T50" fmla="*/ 66 w 400"/>
              <a:gd name="T51" fmla="*/ 311 h 400"/>
              <a:gd name="T52" fmla="*/ 50 w 400"/>
              <a:gd name="T53" fmla="*/ 50 h 400"/>
              <a:gd name="T54" fmla="*/ 66 w 400"/>
              <a:gd name="T55" fmla="*/ 89 h 400"/>
              <a:gd name="T56" fmla="*/ 89 w 400"/>
              <a:gd name="T57" fmla="*/ 67 h 400"/>
              <a:gd name="T58" fmla="*/ 310 w 400"/>
              <a:gd name="T59" fmla="*/ 333 h 400"/>
              <a:gd name="T60" fmla="*/ 350 w 400"/>
              <a:gd name="T61" fmla="*/ 350 h 400"/>
              <a:gd name="T62" fmla="*/ 333 w 400"/>
              <a:gd name="T63" fmla="*/ 311 h 400"/>
              <a:gd name="T64" fmla="*/ 310 w 400"/>
              <a:gd name="T65" fmla="*/ 33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00" h="400">
                <a:moveTo>
                  <a:pt x="380" y="184"/>
                </a:moveTo>
                <a:cubicBezTo>
                  <a:pt x="376" y="184"/>
                  <a:pt x="364" y="184"/>
                  <a:pt x="360" y="184"/>
                </a:cubicBezTo>
                <a:cubicBezTo>
                  <a:pt x="349" y="184"/>
                  <a:pt x="340" y="191"/>
                  <a:pt x="340" y="200"/>
                </a:cubicBezTo>
                <a:cubicBezTo>
                  <a:pt x="340" y="209"/>
                  <a:pt x="349" y="216"/>
                  <a:pt x="360" y="216"/>
                </a:cubicBezTo>
                <a:cubicBezTo>
                  <a:pt x="364" y="216"/>
                  <a:pt x="376" y="216"/>
                  <a:pt x="380" y="216"/>
                </a:cubicBezTo>
                <a:cubicBezTo>
                  <a:pt x="391" y="216"/>
                  <a:pt x="400" y="209"/>
                  <a:pt x="400" y="200"/>
                </a:cubicBezTo>
                <a:cubicBezTo>
                  <a:pt x="400" y="191"/>
                  <a:pt x="391" y="184"/>
                  <a:pt x="380" y="184"/>
                </a:cubicBezTo>
                <a:close/>
                <a:moveTo>
                  <a:pt x="200" y="90"/>
                </a:moveTo>
                <a:cubicBezTo>
                  <a:pt x="139" y="90"/>
                  <a:pt x="90" y="139"/>
                  <a:pt x="90" y="200"/>
                </a:cubicBezTo>
                <a:cubicBezTo>
                  <a:pt x="90" y="261"/>
                  <a:pt x="139" y="310"/>
                  <a:pt x="200" y="310"/>
                </a:cubicBezTo>
                <a:cubicBezTo>
                  <a:pt x="261" y="310"/>
                  <a:pt x="310" y="261"/>
                  <a:pt x="310" y="200"/>
                </a:cubicBezTo>
                <a:cubicBezTo>
                  <a:pt x="310" y="139"/>
                  <a:pt x="261" y="90"/>
                  <a:pt x="200" y="90"/>
                </a:cubicBezTo>
                <a:close/>
                <a:moveTo>
                  <a:pt x="200" y="280"/>
                </a:moveTo>
                <a:cubicBezTo>
                  <a:pt x="156" y="280"/>
                  <a:pt x="120" y="244"/>
                  <a:pt x="120" y="200"/>
                </a:cubicBezTo>
                <a:cubicBezTo>
                  <a:pt x="120" y="156"/>
                  <a:pt x="156" y="120"/>
                  <a:pt x="200" y="120"/>
                </a:cubicBezTo>
                <a:cubicBezTo>
                  <a:pt x="244" y="120"/>
                  <a:pt x="280" y="156"/>
                  <a:pt x="280" y="200"/>
                </a:cubicBezTo>
                <a:cubicBezTo>
                  <a:pt x="280" y="244"/>
                  <a:pt x="244" y="280"/>
                  <a:pt x="200" y="280"/>
                </a:cubicBezTo>
                <a:close/>
                <a:moveTo>
                  <a:pt x="59" y="200"/>
                </a:moveTo>
                <a:cubicBezTo>
                  <a:pt x="59" y="191"/>
                  <a:pt x="51" y="184"/>
                  <a:pt x="40" y="184"/>
                </a:cubicBezTo>
                <a:cubicBezTo>
                  <a:pt x="36" y="184"/>
                  <a:pt x="23" y="184"/>
                  <a:pt x="20" y="184"/>
                </a:cubicBezTo>
                <a:cubicBezTo>
                  <a:pt x="9" y="184"/>
                  <a:pt x="0" y="191"/>
                  <a:pt x="0" y="200"/>
                </a:cubicBezTo>
                <a:cubicBezTo>
                  <a:pt x="0" y="209"/>
                  <a:pt x="9" y="216"/>
                  <a:pt x="20" y="216"/>
                </a:cubicBezTo>
                <a:cubicBezTo>
                  <a:pt x="23" y="216"/>
                  <a:pt x="36" y="216"/>
                  <a:pt x="40" y="216"/>
                </a:cubicBezTo>
                <a:cubicBezTo>
                  <a:pt x="51" y="216"/>
                  <a:pt x="59" y="209"/>
                  <a:pt x="59" y="200"/>
                </a:cubicBezTo>
                <a:close/>
                <a:moveTo>
                  <a:pt x="200" y="60"/>
                </a:moveTo>
                <a:cubicBezTo>
                  <a:pt x="209" y="60"/>
                  <a:pt x="216" y="51"/>
                  <a:pt x="216" y="40"/>
                </a:cubicBezTo>
                <a:cubicBezTo>
                  <a:pt x="216" y="36"/>
                  <a:pt x="216" y="24"/>
                  <a:pt x="216" y="20"/>
                </a:cubicBezTo>
                <a:cubicBezTo>
                  <a:pt x="216" y="9"/>
                  <a:pt x="209" y="0"/>
                  <a:pt x="200" y="0"/>
                </a:cubicBezTo>
                <a:cubicBezTo>
                  <a:pt x="191" y="0"/>
                  <a:pt x="184" y="9"/>
                  <a:pt x="184" y="20"/>
                </a:cubicBezTo>
                <a:cubicBezTo>
                  <a:pt x="184" y="24"/>
                  <a:pt x="184" y="36"/>
                  <a:pt x="184" y="40"/>
                </a:cubicBezTo>
                <a:cubicBezTo>
                  <a:pt x="184" y="51"/>
                  <a:pt x="191" y="60"/>
                  <a:pt x="200" y="60"/>
                </a:cubicBezTo>
                <a:close/>
                <a:moveTo>
                  <a:pt x="200" y="340"/>
                </a:moveTo>
                <a:cubicBezTo>
                  <a:pt x="191" y="340"/>
                  <a:pt x="184" y="349"/>
                  <a:pt x="184" y="360"/>
                </a:cubicBezTo>
                <a:cubicBezTo>
                  <a:pt x="184" y="364"/>
                  <a:pt x="184" y="376"/>
                  <a:pt x="184" y="380"/>
                </a:cubicBezTo>
                <a:cubicBezTo>
                  <a:pt x="184" y="391"/>
                  <a:pt x="191" y="400"/>
                  <a:pt x="200" y="400"/>
                </a:cubicBezTo>
                <a:cubicBezTo>
                  <a:pt x="209" y="400"/>
                  <a:pt x="216" y="391"/>
                  <a:pt x="216" y="380"/>
                </a:cubicBezTo>
                <a:cubicBezTo>
                  <a:pt x="216" y="376"/>
                  <a:pt x="216" y="364"/>
                  <a:pt x="216" y="360"/>
                </a:cubicBezTo>
                <a:cubicBezTo>
                  <a:pt x="216" y="349"/>
                  <a:pt x="209" y="340"/>
                  <a:pt x="200" y="340"/>
                </a:cubicBezTo>
                <a:close/>
                <a:moveTo>
                  <a:pt x="347" y="75"/>
                </a:moveTo>
                <a:cubicBezTo>
                  <a:pt x="355" y="67"/>
                  <a:pt x="356" y="56"/>
                  <a:pt x="350" y="50"/>
                </a:cubicBezTo>
                <a:cubicBezTo>
                  <a:pt x="344" y="44"/>
                  <a:pt x="332" y="45"/>
                  <a:pt x="324" y="53"/>
                </a:cubicBezTo>
                <a:cubicBezTo>
                  <a:pt x="322" y="55"/>
                  <a:pt x="313" y="64"/>
                  <a:pt x="310" y="67"/>
                </a:cubicBezTo>
                <a:cubicBezTo>
                  <a:pt x="303" y="74"/>
                  <a:pt x="301" y="86"/>
                  <a:pt x="308" y="92"/>
                </a:cubicBezTo>
                <a:cubicBezTo>
                  <a:pt x="314" y="98"/>
                  <a:pt x="325" y="97"/>
                  <a:pt x="333" y="89"/>
                </a:cubicBezTo>
                <a:cubicBezTo>
                  <a:pt x="335" y="87"/>
                  <a:pt x="345" y="77"/>
                  <a:pt x="347" y="75"/>
                </a:cubicBezTo>
                <a:close/>
                <a:moveTo>
                  <a:pt x="66" y="311"/>
                </a:moveTo>
                <a:cubicBezTo>
                  <a:pt x="64" y="313"/>
                  <a:pt x="55" y="322"/>
                  <a:pt x="52" y="325"/>
                </a:cubicBezTo>
                <a:cubicBezTo>
                  <a:pt x="45" y="332"/>
                  <a:pt x="43" y="344"/>
                  <a:pt x="50" y="350"/>
                </a:cubicBezTo>
                <a:cubicBezTo>
                  <a:pt x="56" y="356"/>
                  <a:pt x="67" y="355"/>
                  <a:pt x="75" y="347"/>
                </a:cubicBezTo>
                <a:cubicBezTo>
                  <a:pt x="77" y="345"/>
                  <a:pt x="87" y="335"/>
                  <a:pt x="89" y="333"/>
                </a:cubicBezTo>
                <a:cubicBezTo>
                  <a:pt x="97" y="325"/>
                  <a:pt x="98" y="314"/>
                  <a:pt x="92" y="308"/>
                </a:cubicBezTo>
                <a:cubicBezTo>
                  <a:pt x="86" y="302"/>
                  <a:pt x="74" y="303"/>
                  <a:pt x="66" y="311"/>
                </a:cubicBezTo>
                <a:close/>
                <a:moveTo>
                  <a:pt x="75" y="53"/>
                </a:moveTo>
                <a:cubicBezTo>
                  <a:pt x="67" y="45"/>
                  <a:pt x="56" y="44"/>
                  <a:pt x="50" y="50"/>
                </a:cubicBezTo>
                <a:cubicBezTo>
                  <a:pt x="43" y="56"/>
                  <a:pt x="45" y="67"/>
                  <a:pt x="52" y="75"/>
                </a:cubicBezTo>
                <a:cubicBezTo>
                  <a:pt x="55" y="77"/>
                  <a:pt x="64" y="87"/>
                  <a:pt x="66" y="89"/>
                </a:cubicBezTo>
                <a:cubicBezTo>
                  <a:pt x="74" y="97"/>
                  <a:pt x="86" y="98"/>
                  <a:pt x="92" y="92"/>
                </a:cubicBezTo>
                <a:cubicBezTo>
                  <a:pt x="98" y="86"/>
                  <a:pt x="97" y="74"/>
                  <a:pt x="89" y="67"/>
                </a:cubicBezTo>
                <a:cubicBezTo>
                  <a:pt x="87" y="64"/>
                  <a:pt x="77" y="55"/>
                  <a:pt x="75" y="53"/>
                </a:cubicBezTo>
                <a:close/>
                <a:moveTo>
                  <a:pt x="310" y="333"/>
                </a:moveTo>
                <a:cubicBezTo>
                  <a:pt x="313" y="335"/>
                  <a:pt x="322" y="345"/>
                  <a:pt x="324" y="347"/>
                </a:cubicBezTo>
                <a:cubicBezTo>
                  <a:pt x="332" y="355"/>
                  <a:pt x="344" y="356"/>
                  <a:pt x="350" y="350"/>
                </a:cubicBezTo>
                <a:cubicBezTo>
                  <a:pt x="356" y="344"/>
                  <a:pt x="355" y="332"/>
                  <a:pt x="347" y="325"/>
                </a:cubicBezTo>
                <a:cubicBezTo>
                  <a:pt x="345" y="322"/>
                  <a:pt x="335" y="313"/>
                  <a:pt x="333" y="311"/>
                </a:cubicBezTo>
                <a:cubicBezTo>
                  <a:pt x="325" y="303"/>
                  <a:pt x="314" y="302"/>
                  <a:pt x="308" y="308"/>
                </a:cubicBezTo>
                <a:cubicBezTo>
                  <a:pt x="301" y="314"/>
                  <a:pt x="303" y="325"/>
                  <a:pt x="310" y="33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Freeform: Shape 14">
            <a:extLst>
              <a:ext uri="{FF2B5EF4-FFF2-40B4-BE49-F238E27FC236}">
                <a16:creationId xmlns:a16="http://schemas.microsoft.com/office/drawing/2014/main" id="{236561AB-91BE-495C-B521-953DE94B9C9F}"/>
              </a:ext>
            </a:extLst>
          </p:cNvPr>
          <p:cNvSpPr>
            <a:spLocks/>
          </p:cNvSpPr>
          <p:nvPr/>
        </p:nvSpPr>
        <p:spPr bwMode="auto">
          <a:xfrm>
            <a:off x="4124735" y="1574560"/>
            <a:ext cx="542834" cy="848262"/>
          </a:xfrm>
          <a:custGeom>
            <a:avLst/>
            <a:gdLst>
              <a:gd name="T0" fmla="*/ 171 w 678"/>
              <a:gd name="T1" fmla="*/ 297 h 1061"/>
              <a:gd name="T2" fmla="*/ 313 w 678"/>
              <a:gd name="T3" fmla="*/ 532 h 1061"/>
              <a:gd name="T4" fmla="*/ 171 w 678"/>
              <a:gd name="T5" fmla="*/ 765 h 1061"/>
              <a:gd name="T6" fmla="*/ 0 w 678"/>
              <a:gd name="T7" fmla="*/ 1061 h 1061"/>
              <a:gd name="T8" fmla="*/ 366 w 678"/>
              <a:gd name="T9" fmla="*/ 1061 h 1061"/>
              <a:gd name="T10" fmla="*/ 536 w 678"/>
              <a:gd name="T11" fmla="*/ 765 h 1061"/>
              <a:gd name="T12" fmla="*/ 678 w 678"/>
              <a:gd name="T13" fmla="*/ 532 h 1061"/>
              <a:gd name="T14" fmla="*/ 536 w 678"/>
              <a:gd name="T15" fmla="*/ 297 h 1061"/>
              <a:gd name="T16" fmla="*/ 366 w 678"/>
              <a:gd name="T17" fmla="*/ 0 h 1061"/>
              <a:gd name="T18" fmla="*/ 0 w 678"/>
              <a:gd name="T19" fmla="*/ 0 h 1061"/>
              <a:gd name="T20" fmla="*/ 171 w 678"/>
              <a:gd name="T21" fmla="*/ 297 h 10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78" h="1061">
                <a:moveTo>
                  <a:pt x="171" y="297"/>
                </a:moveTo>
                <a:cubicBezTo>
                  <a:pt x="188" y="449"/>
                  <a:pt x="313" y="532"/>
                  <a:pt x="313" y="532"/>
                </a:cubicBezTo>
                <a:cubicBezTo>
                  <a:pt x="313" y="532"/>
                  <a:pt x="188" y="614"/>
                  <a:pt x="171" y="765"/>
                </a:cubicBezTo>
                <a:cubicBezTo>
                  <a:pt x="153" y="916"/>
                  <a:pt x="68" y="1061"/>
                  <a:pt x="0" y="1061"/>
                </a:cubicBezTo>
                <a:cubicBezTo>
                  <a:pt x="366" y="1061"/>
                  <a:pt x="366" y="1061"/>
                  <a:pt x="366" y="1061"/>
                </a:cubicBezTo>
                <a:cubicBezTo>
                  <a:pt x="434" y="1061"/>
                  <a:pt x="519" y="916"/>
                  <a:pt x="536" y="765"/>
                </a:cubicBezTo>
                <a:cubicBezTo>
                  <a:pt x="554" y="614"/>
                  <a:pt x="678" y="532"/>
                  <a:pt x="678" y="532"/>
                </a:cubicBezTo>
                <a:cubicBezTo>
                  <a:pt x="678" y="532"/>
                  <a:pt x="554" y="448"/>
                  <a:pt x="536" y="297"/>
                </a:cubicBezTo>
                <a:cubicBezTo>
                  <a:pt x="519" y="146"/>
                  <a:pt x="434" y="0"/>
                  <a:pt x="366" y="0"/>
                </a:cubicBezTo>
                <a:cubicBezTo>
                  <a:pt x="0" y="0"/>
                  <a:pt x="0" y="0"/>
                  <a:pt x="0" y="0"/>
                </a:cubicBezTo>
                <a:cubicBezTo>
                  <a:pt x="68" y="0"/>
                  <a:pt x="153" y="146"/>
                  <a:pt x="171" y="297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Freeform: Shape 16">
            <a:extLst>
              <a:ext uri="{FF2B5EF4-FFF2-40B4-BE49-F238E27FC236}">
                <a16:creationId xmlns:a16="http://schemas.microsoft.com/office/drawing/2014/main" id="{9373AE62-E50A-41A3-A417-1157CF4632E3}"/>
              </a:ext>
            </a:extLst>
          </p:cNvPr>
          <p:cNvSpPr>
            <a:spLocks/>
          </p:cNvSpPr>
          <p:nvPr/>
        </p:nvSpPr>
        <p:spPr bwMode="auto">
          <a:xfrm>
            <a:off x="4472843" y="2892438"/>
            <a:ext cx="542834" cy="847595"/>
          </a:xfrm>
          <a:custGeom>
            <a:avLst/>
            <a:gdLst>
              <a:gd name="T0" fmla="*/ 507 w 678"/>
              <a:gd name="T1" fmla="*/ 763 h 1060"/>
              <a:gd name="T2" fmla="*/ 365 w 678"/>
              <a:gd name="T3" fmla="*/ 529 h 1060"/>
              <a:gd name="T4" fmla="*/ 507 w 678"/>
              <a:gd name="T5" fmla="*/ 296 h 1060"/>
              <a:gd name="T6" fmla="*/ 678 w 678"/>
              <a:gd name="T7" fmla="*/ 0 h 1060"/>
              <a:gd name="T8" fmla="*/ 312 w 678"/>
              <a:gd name="T9" fmla="*/ 0 h 1060"/>
              <a:gd name="T10" fmla="*/ 142 w 678"/>
              <a:gd name="T11" fmla="*/ 296 h 1060"/>
              <a:gd name="T12" fmla="*/ 0 w 678"/>
              <a:gd name="T13" fmla="*/ 529 h 1060"/>
              <a:gd name="T14" fmla="*/ 142 w 678"/>
              <a:gd name="T15" fmla="*/ 764 h 1060"/>
              <a:gd name="T16" fmla="*/ 312 w 678"/>
              <a:gd name="T17" fmla="*/ 1060 h 1060"/>
              <a:gd name="T18" fmla="*/ 678 w 678"/>
              <a:gd name="T19" fmla="*/ 1060 h 1060"/>
              <a:gd name="T20" fmla="*/ 507 w 678"/>
              <a:gd name="T21" fmla="*/ 763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78" h="1060">
                <a:moveTo>
                  <a:pt x="507" y="763"/>
                </a:moveTo>
                <a:cubicBezTo>
                  <a:pt x="490" y="612"/>
                  <a:pt x="365" y="529"/>
                  <a:pt x="365" y="529"/>
                </a:cubicBezTo>
                <a:cubicBezTo>
                  <a:pt x="365" y="529"/>
                  <a:pt x="490" y="447"/>
                  <a:pt x="507" y="296"/>
                </a:cubicBezTo>
                <a:cubicBezTo>
                  <a:pt x="525" y="144"/>
                  <a:pt x="610" y="0"/>
                  <a:pt x="678" y="0"/>
                </a:cubicBezTo>
                <a:cubicBezTo>
                  <a:pt x="312" y="0"/>
                  <a:pt x="312" y="0"/>
                  <a:pt x="312" y="0"/>
                </a:cubicBezTo>
                <a:cubicBezTo>
                  <a:pt x="244" y="0"/>
                  <a:pt x="159" y="144"/>
                  <a:pt x="142" y="296"/>
                </a:cubicBezTo>
                <a:cubicBezTo>
                  <a:pt x="124" y="447"/>
                  <a:pt x="0" y="529"/>
                  <a:pt x="0" y="529"/>
                </a:cubicBezTo>
                <a:cubicBezTo>
                  <a:pt x="0" y="529"/>
                  <a:pt x="124" y="613"/>
                  <a:pt x="142" y="764"/>
                </a:cubicBezTo>
                <a:cubicBezTo>
                  <a:pt x="159" y="915"/>
                  <a:pt x="244" y="1060"/>
                  <a:pt x="312" y="1060"/>
                </a:cubicBezTo>
                <a:cubicBezTo>
                  <a:pt x="678" y="1060"/>
                  <a:pt x="678" y="1060"/>
                  <a:pt x="678" y="1060"/>
                </a:cubicBezTo>
                <a:cubicBezTo>
                  <a:pt x="610" y="1060"/>
                  <a:pt x="525" y="915"/>
                  <a:pt x="507" y="763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Freeform: Shape 17">
            <a:extLst>
              <a:ext uri="{FF2B5EF4-FFF2-40B4-BE49-F238E27FC236}">
                <a16:creationId xmlns:a16="http://schemas.microsoft.com/office/drawing/2014/main" id="{E9566C10-5CBB-4A4F-B0AA-B6E7F96A0877}"/>
              </a:ext>
            </a:extLst>
          </p:cNvPr>
          <p:cNvSpPr>
            <a:spLocks noChangeAspect="1"/>
          </p:cNvSpPr>
          <p:nvPr/>
        </p:nvSpPr>
        <p:spPr bwMode="auto">
          <a:xfrm>
            <a:off x="4986533" y="3199332"/>
            <a:ext cx="254479" cy="254479"/>
          </a:xfrm>
          <a:custGeom>
            <a:avLst/>
            <a:gdLst>
              <a:gd name="T0" fmla="*/ 390 w 403"/>
              <a:gd name="T1" fmla="*/ 150 h 404"/>
              <a:gd name="T2" fmla="*/ 241 w 403"/>
              <a:gd name="T3" fmla="*/ 110 h 404"/>
              <a:gd name="T4" fmla="*/ 215 w 403"/>
              <a:gd name="T5" fmla="*/ 13 h 404"/>
              <a:gd name="T6" fmla="*/ 195 w 403"/>
              <a:gd name="T7" fmla="*/ 2 h 404"/>
              <a:gd name="T8" fmla="*/ 14 w 403"/>
              <a:gd name="T9" fmla="*/ 51 h 404"/>
              <a:gd name="T10" fmla="*/ 2 w 403"/>
              <a:gd name="T11" fmla="*/ 70 h 404"/>
              <a:gd name="T12" fmla="*/ 67 w 403"/>
              <a:gd name="T13" fmla="*/ 311 h 404"/>
              <a:gd name="T14" fmla="*/ 86 w 403"/>
              <a:gd name="T15" fmla="*/ 322 h 404"/>
              <a:gd name="T16" fmla="*/ 159 w 403"/>
              <a:gd name="T17" fmla="*/ 302 h 404"/>
              <a:gd name="T18" fmla="*/ 149 w 403"/>
              <a:gd name="T19" fmla="*/ 339 h 404"/>
              <a:gd name="T20" fmla="*/ 160 w 403"/>
              <a:gd name="T21" fmla="*/ 358 h 404"/>
              <a:gd name="T22" fmla="*/ 322 w 403"/>
              <a:gd name="T23" fmla="*/ 401 h 404"/>
              <a:gd name="T24" fmla="*/ 342 w 403"/>
              <a:gd name="T25" fmla="*/ 391 h 404"/>
              <a:gd name="T26" fmla="*/ 401 w 403"/>
              <a:gd name="T27" fmla="*/ 169 h 404"/>
              <a:gd name="T28" fmla="*/ 390 w 403"/>
              <a:gd name="T29" fmla="*/ 150 h 404"/>
              <a:gd name="T30" fmla="*/ 34 w 403"/>
              <a:gd name="T31" fmla="*/ 75 h 404"/>
              <a:gd name="T32" fmla="*/ 191 w 403"/>
              <a:gd name="T33" fmla="*/ 33 h 404"/>
              <a:gd name="T34" fmla="*/ 249 w 403"/>
              <a:gd name="T35" fmla="*/ 249 h 404"/>
              <a:gd name="T36" fmla="*/ 92 w 403"/>
              <a:gd name="T37" fmla="*/ 291 h 404"/>
              <a:gd name="T38" fmla="*/ 34 w 403"/>
              <a:gd name="T39" fmla="*/ 75 h 404"/>
              <a:gd name="T40" fmla="*/ 315 w 403"/>
              <a:gd name="T41" fmla="*/ 371 h 404"/>
              <a:gd name="T42" fmla="*/ 179 w 403"/>
              <a:gd name="T43" fmla="*/ 334 h 404"/>
              <a:gd name="T44" fmla="*/ 190 w 403"/>
              <a:gd name="T45" fmla="*/ 294 h 404"/>
              <a:gd name="T46" fmla="*/ 268 w 403"/>
              <a:gd name="T47" fmla="*/ 273 h 404"/>
              <a:gd name="T48" fmla="*/ 279 w 403"/>
              <a:gd name="T49" fmla="*/ 254 h 404"/>
              <a:gd name="T50" fmla="*/ 249 w 403"/>
              <a:gd name="T51" fmla="*/ 142 h 404"/>
              <a:gd name="T52" fmla="*/ 368 w 403"/>
              <a:gd name="T53" fmla="*/ 174 h 404"/>
              <a:gd name="T54" fmla="*/ 315 w 403"/>
              <a:gd name="T55" fmla="*/ 371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03" h="404">
                <a:moveTo>
                  <a:pt x="390" y="150"/>
                </a:moveTo>
                <a:cubicBezTo>
                  <a:pt x="241" y="110"/>
                  <a:pt x="241" y="110"/>
                  <a:pt x="241" y="110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3" y="5"/>
                  <a:pt x="204" y="0"/>
                  <a:pt x="195" y="2"/>
                </a:cubicBezTo>
                <a:cubicBezTo>
                  <a:pt x="14" y="51"/>
                  <a:pt x="14" y="51"/>
                  <a:pt x="14" y="51"/>
                </a:cubicBezTo>
                <a:cubicBezTo>
                  <a:pt x="5" y="53"/>
                  <a:pt x="0" y="62"/>
                  <a:pt x="2" y="70"/>
                </a:cubicBezTo>
                <a:cubicBezTo>
                  <a:pt x="67" y="311"/>
                  <a:pt x="67" y="311"/>
                  <a:pt x="67" y="311"/>
                </a:cubicBezTo>
                <a:cubicBezTo>
                  <a:pt x="69" y="319"/>
                  <a:pt x="78" y="324"/>
                  <a:pt x="86" y="322"/>
                </a:cubicBezTo>
                <a:cubicBezTo>
                  <a:pt x="159" y="302"/>
                  <a:pt x="159" y="302"/>
                  <a:pt x="159" y="302"/>
                </a:cubicBezTo>
                <a:cubicBezTo>
                  <a:pt x="149" y="339"/>
                  <a:pt x="149" y="339"/>
                  <a:pt x="149" y="339"/>
                </a:cubicBezTo>
                <a:cubicBezTo>
                  <a:pt x="147" y="347"/>
                  <a:pt x="152" y="356"/>
                  <a:pt x="160" y="358"/>
                </a:cubicBezTo>
                <a:cubicBezTo>
                  <a:pt x="322" y="401"/>
                  <a:pt x="322" y="401"/>
                  <a:pt x="322" y="401"/>
                </a:cubicBezTo>
                <a:cubicBezTo>
                  <a:pt x="331" y="404"/>
                  <a:pt x="340" y="399"/>
                  <a:pt x="342" y="391"/>
                </a:cubicBezTo>
                <a:cubicBezTo>
                  <a:pt x="401" y="169"/>
                  <a:pt x="401" y="169"/>
                  <a:pt x="401" y="169"/>
                </a:cubicBezTo>
                <a:cubicBezTo>
                  <a:pt x="403" y="161"/>
                  <a:pt x="398" y="152"/>
                  <a:pt x="390" y="150"/>
                </a:cubicBezTo>
                <a:close/>
                <a:moveTo>
                  <a:pt x="34" y="75"/>
                </a:moveTo>
                <a:cubicBezTo>
                  <a:pt x="191" y="33"/>
                  <a:pt x="191" y="33"/>
                  <a:pt x="191" y="33"/>
                </a:cubicBezTo>
                <a:cubicBezTo>
                  <a:pt x="249" y="249"/>
                  <a:pt x="249" y="249"/>
                  <a:pt x="249" y="249"/>
                </a:cubicBezTo>
                <a:cubicBezTo>
                  <a:pt x="92" y="291"/>
                  <a:pt x="92" y="291"/>
                  <a:pt x="92" y="291"/>
                </a:cubicBezTo>
                <a:lnTo>
                  <a:pt x="34" y="75"/>
                </a:lnTo>
                <a:close/>
                <a:moveTo>
                  <a:pt x="315" y="371"/>
                </a:moveTo>
                <a:cubicBezTo>
                  <a:pt x="179" y="334"/>
                  <a:pt x="179" y="334"/>
                  <a:pt x="179" y="334"/>
                </a:cubicBezTo>
                <a:cubicBezTo>
                  <a:pt x="190" y="294"/>
                  <a:pt x="190" y="294"/>
                  <a:pt x="190" y="294"/>
                </a:cubicBezTo>
                <a:cubicBezTo>
                  <a:pt x="268" y="273"/>
                  <a:pt x="268" y="273"/>
                  <a:pt x="268" y="273"/>
                </a:cubicBezTo>
                <a:cubicBezTo>
                  <a:pt x="276" y="271"/>
                  <a:pt x="282" y="262"/>
                  <a:pt x="279" y="254"/>
                </a:cubicBezTo>
                <a:cubicBezTo>
                  <a:pt x="249" y="142"/>
                  <a:pt x="249" y="142"/>
                  <a:pt x="249" y="142"/>
                </a:cubicBezTo>
                <a:cubicBezTo>
                  <a:pt x="368" y="174"/>
                  <a:pt x="368" y="174"/>
                  <a:pt x="368" y="174"/>
                </a:cubicBezTo>
                <a:lnTo>
                  <a:pt x="315" y="3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Freeform: Shape 19">
            <a:extLst>
              <a:ext uri="{FF2B5EF4-FFF2-40B4-BE49-F238E27FC236}">
                <a16:creationId xmlns:a16="http://schemas.microsoft.com/office/drawing/2014/main" id="{93F5CBE8-1134-44BD-BC62-8E8EE01C7421}"/>
              </a:ext>
            </a:extLst>
          </p:cNvPr>
          <p:cNvSpPr>
            <a:spLocks/>
          </p:cNvSpPr>
          <p:nvPr/>
        </p:nvSpPr>
        <p:spPr bwMode="auto">
          <a:xfrm>
            <a:off x="4124736" y="3326572"/>
            <a:ext cx="542834" cy="847595"/>
          </a:xfrm>
          <a:custGeom>
            <a:avLst/>
            <a:gdLst>
              <a:gd name="T0" fmla="*/ 171 w 678"/>
              <a:gd name="T1" fmla="*/ 297 h 1060"/>
              <a:gd name="T2" fmla="*/ 313 w 678"/>
              <a:gd name="T3" fmla="*/ 531 h 1060"/>
              <a:gd name="T4" fmla="*/ 171 w 678"/>
              <a:gd name="T5" fmla="*/ 765 h 1060"/>
              <a:gd name="T6" fmla="*/ 0 w 678"/>
              <a:gd name="T7" fmla="*/ 1060 h 1060"/>
              <a:gd name="T8" fmla="*/ 366 w 678"/>
              <a:gd name="T9" fmla="*/ 1060 h 1060"/>
              <a:gd name="T10" fmla="*/ 536 w 678"/>
              <a:gd name="T11" fmla="*/ 765 h 1060"/>
              <a:gd name="T12" fmla="*/ 678 w 678"/>
              <a:gd name="T13" fmla="*/ 531 h 1060"/>
              <a:gd name="T14" fmla="*/ 536 w 678"/>
              <a:gd name="T15" fmla="*/ 297 h 1060"/>
              <a:gd name="T16" fmla="*/ 366 w 678"/>
              <a:gd name="T17" fmla="*/ 0 h 1060"/>
              <a:gd name="T18" fmla="*/ 0 w 678"/>
              <a:gd name="T19" fmla="*/ 0 h 1060"/>
              <a:gd name="T20" fmla="*/ 171 w 678"/>
              <a:gd name="T21" fmla="*/ 297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78" h="1060">
                <a:moveTo>
                  <a:pt x="171" y="297"/>
                </a:moveTo>
                <a:cubicBezTo>
                  <a:pt x="188" y="448"/>
                  <a:pt x="313" y="531"/>
                  <a:pt x="313" y="531"/>
                </a:cubicBezTo>
                <a:cubicBezTo>
                  <a:pt x="313" y="531"/>
                  <a:pt x="188" y="614"/>
                  <a:pt x="171" y="765"/>
                </a:cubicBezTo>
                <a:cubicBezTo>
                  <a:pt x="153" y="916"/>
                  <a:pt x="68" y="1060"/>
                  <a:pt x="0" y="1060"/>
                </a:cubicBezTo>
                <a:cubicBezTo>
                  <a:pt x="366" y="1060"/>
                  <a:pt x="366" y="1060"/>
                  <a:pt x="366" y="1060"/>
                </a:cubicBezTo>
                <a:cubicBezTo>
                  <a:pt x="434" y="1060"/>
                  <a:pt x="519" y="916"/>
                  <a:pt x="536" y="765"/>
                </a:cubicBezTo>
                <a:cubicBezTo>
                  <a:pt x="554" y="614"/>
                  <a:pt x="678" y="531"/>
                  <a:pt x="678" y="531"/>
                </a:cubicBezTo>
                <a:cubicBezTo>
                  <a:pt x="678" y="531"/>
                  <a:pt x="554" y="448"/>
                  <a:pt x="536" y="297"/>
                </a:cubicBezTo>
                <a:cubicBezTo>
                  <a:pt x="519" y="145"/>
                  <a:pt x="434" y="0"/>
                  <a:pt x="366" y="0"/>
                </a:cubicBezTo>
                <a:cubicBezTo>
                  <a:pt x="0" y="0"/>
                  <a:pt x="0" y="0"/>
                  <a:pt x="0" y="0"/>
                </a:cubicBezTo>
                <a:cubicBezTo>
                  <a:pt x="68" y="0"/>
                  <a:pt x="153" y="146"/>
                  <a:pt x="171" y="297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Rectangle 20">
            <a:extLst>
              <a:ext uri="{FF2B5EF4-FFF2-40B4-BE49-F238E27FC236}">
                <a16:creationId xmlns:a16="http://schemas.microsoft.com/office/drawing/2014/main" id="{3677373B-916E-40DA-9C8F-891F39E05AE3}"/>
              </a:ext>
            </a:extLst>
          </p:cNvPr>
          <p:cNvSpPr/>
          <p:nvPr/>
        </p:nvSpPr>
        <p:spPr>
          <a:xfrm rot="19805204">
            <a:off x="3814762" y="3513523"/>
            <a:ext cx="432749" cy="43274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143061" tIns="55880" rIns="143061" bIns="55880" anchor="ctr" anchorCtr="0">
            <a:normAutofit fontScale="92500" lnSpcReduction="10000"/>
          </a:bodyPr>
          <a:lstStyle/>
          <a:p>
            <a:pPr lvl="0" algn="ctr" defTabSz="1955800">
              <a:spcBef>
                <a:spcPct val="0"/>
              </a:spcBef>
              <a:spcAft>
                <a:spcPct val="0"/>
              </a:spcAft>
            </a:pPr>
            <a:r>
              <a:rPr lang="id-ID" sz="2400" dirty="0">
                <a:solidFill>
                  <a:schemeClr val="accent6"/>
                </a:solidFill>
              </a:rPr>
              <a:t></a:t>
            </a:r>
          </a:p>
        </p:txBody>
      </p:sp>
      <p:cxnSp>
        <p:nvCxnSpPr>
          <p:cNvPr id="10" name="Connector: Elbow 22">
            <a:extLst>
              <a:ext uri="{FF2B5EF4-FFF2-40B4-BE49-F238E27FC236}">
                <a16:creationId xmlns:a16="http://schemas.microsoft.com/office/drawing/2014/main" id="{206B23AC-1253-452F-8F4E-E3ACA9EAA52B}"/>
              </a:ext>
            </a:extLst>
          </p:cNvPr>
          <p:cNvCxnSpPr/>
          <p:nvPr/>
        </p:nvCxnSpPr>
        <p:spPr>
          <a:xfrm>
            <a:off x="5332909" y="1574560"/>
            <a:ext cx="993677" cy="626574"/>
          </a:xfrm>
          <a:prstGeom prst="bentConnector3">
            <a:avLst/>
          </a:prstGeom>
          <a:ln w="12700">
            <a:solidFill>
              <a:schemeClr val="accent5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Elbow 24">
            <a:extLst>
              <a:ext uri="{FF2B5EF4-FFF2-40B4-BE49-F238E27FC236}">
                <a16:creationId xmlns:a16="http://schemas.microsoft.com/office/drawing/2014/main" id="{515CC2F4-CCB4-4EE9-8EE2-E1188DB020C3}"/>
              </a:ext>
            </a:extLst>
          </p:cNvPr>
          <p:cNvCxnSpPr/>
          <p:nvPr/>
        </p:nvCxnSpPr>
        <p:spPr>
          <a:xfrm>
            <a:off x="5324917" y="2424720"/>
            <a:ext cx="993677" cy="626574"/>
          </a:xfrm>
          <a:prstGeom prst="bentConnector3">
            <a:avLst/>
          </a:prstGeom>
          <a:ln w="12700">
            <a:solidFill>
              <a:schemeClr val="accent3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Elbow 26">
            <a:extLst>
              <a:ext uri="{FF2B5EF4-FFF2-40B4-BE49-F238E27FC236}">
                <a16:creationId xmlns:a16="http://schemas.microsoft.com/office/drawing/2014/main" id="{6E609216-7E83-4FF7-9B98-4C16716AD361}"/>
              </a:ext>
            </a:extLst>
          </p:cNvPr>
          <p:cNvCxnSpPr/>
          <p:nvPr/>
        </p:nvCxnSpPr>
        <p:spPr>
          <a:xfrm>
            <a:off x="5329799" y="3304443"/>
            <a:ext cx="993677" cy="626574"/>
          </a:xfrm>
          <a:prstGeom prst="bentConnector3">
            <a:avLst/>
          </a:prstGeom>
          <a:ln w="12700">
            <a:solidFill>
              <a:schemeClr val="accent1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Elbow 28">
            <a:extLst>
              <a:ext uri="{FF2B5EF4-FFF2-40B4-BE49-F238E27FC236}">
                <a16:creationId xmlns:a16="http://schemas.microsoft.com/office/drawing/2014/main" id="{DCB21D20-55A4-4354-A6B0-C519F3FEFB5B}"/>
              </a:ext>
            </a:extLst>
          </p:cNvPr>
          <p:cNvCxnSpPr/>
          <p:nvPr/>
        </p:nvCxnSpPr>
        <p:spPr>
          <a:xfrm>
            <a:off x="2783476" y="1381403"/>
            <a:ext cx="993677" cy="626574"/>
          </a:xfrm>
          <a:prstGeom prst="bentConnector3">
            <a:avLst/>
          </a:prstGeom>
          <a:ln w="12700">
            <a:solidFill>
              <a:schemeClr val="accent4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30">
            <a:extLst>
              <a:ext uri="{FF2B5EF4-FFF2-40B4-BE49-F238E27FC236}">
                <a16:creationId xmlns:a16="http://schemas.microsoft.com/office/drawing/2014/main" id="{F45BB19B-2567-4C7B-A837-DD4519A24508}"/>
              </a:ext>
            </a:extLst>
          </p:cNvPr>
          <p:cNvCxnSpPr/>
          <p:nvPr/>
        </p:nvCxnSpPr>
        <p:spPr>
          <a:xfrm>
            <a:off x="2786520" y="2232295"/>
            <a:ext cx="993677" cy="626574"/>
          </a:xfrm>
          <a:prstGeom prst="bentConnector3">
            <a:avLst/>
          </a:prstGeom>
          <a:ln w="12700">
            <a:solidFill>
              <a:schemeClr val="accent2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Elbow 32">
            <a:extLst>
              <a:ext uri="{FF2B5EF4-FFF2-40B4-BE49-F238E27FC236}">
                <a16:creationId xmlns:a16="http://schemas.microsoft.com/office/drawing/2014/main" id="{53D1CF74-3BEE-4002-9F49-5D20A3CECB33}"/>
              </a:ext>
            </a:extLst>
          </p:cNvPr>
          <p:cNvCxnSpPr/>
          <p:nvPr/>
        </p:nvCxnSpPr>
        <p:spPr>
          <a:xfrm>
            <a:off x="2784747" y="3110903"/>
            <a:ext cx="993677" cy="626574"/>
          </a:xfrm>
          <a:prstGeom prst="bentConnector3">
            <a:avLst/>
          </a:prstGeom>
          <a:ln w="12700">
            <a:solidFill>
              <a:schemeClr val="accent6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33">
            <a:extLst>
              <a:ext uri="{FF2B5EF4-FFF2-40B4-BE49-F238E27FC236}">
                <a16:creationId xmlns:a16="http://schemas.microsoft.com/office/drawing/2014/main" id="{7D77C2C0-B5D7-4B7F-AD93-5D1FB4E9A4D2}"/>
              </a:ext>
            </a:extLst>
          </p:cNvPr>
          <p:cNvGrpSpPr/>
          <p:nvPr/>
        </p:nvGrpSpPr>
        <p:grpSpPr>
          <a:xfrm>
            <a:off x="537979" y="2981692"/>
            <a:ext cx="2246769" cy="737604"/>
            <a:chOff x="4410146" y="3865260"/>
            <a:chExt cx="2475841" cy="983472"/>
          </a:xfrm>
        </p:grpSpPr>
        <p:sp>
          <p:nvSpPr>
            <p:cNvPr id="32" name="TextBox 34">
              <a:extLst>
                <a:ext uri="{FF2B5EF4-FFF2-40B4-BE49-F238E27FC236}">
                  <a16:creationId xmlns:a16="http://schemas.microsoft.com/office/drawing/2014/main" id="{49E0454B-0D89-4441-9337-9843356ABC8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410146" y="3865260"/>
              <a:ext cx="2475841" cy="270493"/>
            </a:xfrm>
            <a:prstGeom prst="rect">
              <a:avLst/>
            </a:prstGeom>
            <a:noFill/>
            <a:extLst/>
          </p:spPr>
          <p:txBody>
            <a:bodyPr wrap="none" lIns="0" tIns="0" rIns="288000" bIns="0" anchor="b" anchorCtr="0">
              <a:normAutofit lnSpcReduction="10000"/>
            </a:bodyPr>
            <a:lstStyle/>
            <a:p>
              <a:pPr algn="r" latinLnBrk="0"/>
              <a:r>
                <a:rPr lang="zh-CN" altLang="en-US" sz="1400" dirty="0">
                  <a:solidFill>
                    <a:schemeClr val="accent6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33" name="TextBox 35">
              <a:extLst>
                <a:ext uri="{FF2B5EF4-FFF2-40B4-BE49-F238E27FC236}">
                  <a16:creationId xmlns:a16="http://schemas.microsoft.com/office/drawing/2014/main" id="{D62077A6-EDC2-417E-9E6F-CD5D9ACF524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410146" y="4135753"/>
              <a:ext cx="2475841" cy="712979"/>
            </a:xfrm>
            <a:prstGeom prst="rect">
              <a:avLst/>
            </a:prstGeom>
            <a:noFill/>
            <a:extLst/>
          </p:spPr>
          <p:txBody>
            <a:bodyPr wrap="square" lIns="0" tIns="0" rIns="288000" bIns="0" anchor="t" anchorCtr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17" name="Group 36">
            <a:extLst>
              <a:ext uri="{FF2B5EF4-FFF2-40B4-BE49-F238E27FC236}">
                <a16:creationId xmlns:a16="http://schemas.microsoft.com/office/drawing/2014/main" id="{3D44EC45-7D80-4057-9A03-C8BEE5C71A34}"/>
              </a:ext>
            </a:extLst>
          </p:cNvPr>
          <p:cNvGrpSpPr/>
          <p:nvPr/>
        </p:nvGrpSpPr>
        <p:grpSpPr>
          <a:xfrm>
            <a:off x="539752" y="2114316"/>
            <a:ext cx="2246769" cy="737604"/>
            <a:chOff x="4410146" y="3865260"/>
            <a:chExt cx="2475841" cy="983472"/>
          </a:xfrm>
        </p:grpSpPr>
        <p:sp>
          <p:nvSpPr>
            <p:cNvPr id="30" name="TextBox 37">
              <a:extLst>
                <a:ext uri="{FF2B5EF4-FFF2-40B4-BE49-F238E27FC236}">
                  <a16:creationId xmlns:a16="http://schemas.microsoft.com/office/drawing/2014/main" id="{0C8ABC56-FBF8-4689-8C8C-96EAAAFF121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410146" y="3865260"/>
              <a:ext cx="2475841" cy="270493"/>
            </a:xfrm>
            <a:prstGeom prst="rect">
              <a:avLst/>
            </a:prstGeom>
            <a:noFill/>
            <a:extLst/>
          </p:spPr>
          <p:txBody>
            <a:bodyPr wrap="none" lIns="0" tIns="0" rIns="288000" bIns="0" anchor="b" anchorCtr="0">
              <a:normAutofit lnSpcReduction="10000"/>
            </a:bodyPr>
            <a:lstStyle/>
            <a:p>
              <a:pPr algn="r" latinLnBrk="0"/>
              <a:r>
                <a:rPr lang="zh-CN" altLang="en-US" sz="1400" dirty="0">
                  <a:solidFill>
                    <a:schemeClr val="accent2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31" name="TextBox 38">
              <a:extLst>
                <a:ext uri="{FF2B5EF4-FFF2-40B4-BE49-F238E27FC236}">
                  <a16:creationId xmlns:a16="http://schemas.microsoft.com/office/drawing/2014/main" id="{8024E362-E1B2-434F-BAB3-2C9D8FB5DD0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410146" y="4135753"/>
              <a:ext cx="2475841" cy="712979"/>
            </a:xfrm>
            <a:prstGeom prst="rect">
              <a:avLst/>
            </a:prstGeom>
            <a:noFill/>
            <a:extLst/>
          </p:spPr>
          <p:txBody>
            <a:bodyPr wrap="square" lIns="0" tIns="0" rIns="288000" bIns="0" anchor="t" anchorCtr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18" name="Group 39">
            <a:extLst>
              <a:ext uri="{FF2B5EF4-FFF2-40B4-BE49-F238E27FC236}">
                <a16:creationId xmlns:a16="http://schemas.microsoft.com/office/drawing/2014/main" id="{84B82265-01B6-475F-93D2-689E8CDE7D5F}"/>
              </a:ext>
            </a:extLst>
          </p:cNvPr>
          <p:cNvGrpSpPr/>
          <p:nvPr/>
        </p:nvGrpSpPr>
        <p:grpSpPr>
          <a:xfrm>
            <a:off x="536708" y="1235838"/>
            <a:ext cx="2246769" cy="737604"/>
            <a:chOff x="4410146" y="3865260"/>
            <a:chExt cx="2475841" cy="983472"/>
          </a:xfrm>
        </p:grpSpPr>
        <p:sp>
          <p:nvSpPr>
            <p:cNvPr id="28" name="TextBox 40">
              <a:extLst>
                <a:ext uri="{FF2B5EF4-FFF2-40B4-BE49-F238E27FC236}">
                  <a16:creationId xmlns:a16="http://schemas.microsoft.com/office/drawing/2014/main" id="{4940BBD4-CDCE-443B-9EFE-3F604D8D6C2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410146" y="3865260"/>
              <a:ext cx="2475841" cy="270493"/>
            </a:xfrm>
            <a:prstGeom prst="rect">
              <a:avLst/>
            </a:prstGeom>
            <a:noFill/>
            <a:extLst/>
          </p:spPr>
          <p:txBody>
            <a:bodyPr wrap="none" lIns="0" tIns="0" rIns="288000" bIns="0" anchor="b" anchorCtr="0">
              <a:normAutofit lnSpcReduction="10000"/>
            </a:bodyPr>
            <a:lstStyle/>
            <a:p>
              <a:pPr algn="r" latinLnBrk="0"/>
              <a:r>
                <a:rPr lang="zh-CN" altLang="en-US" sz="1400" dirty="0">
                  <a:solidFill>
                    <a:schemeClr val="accent4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29" name="TextBox 41">
              <a:extLst>
                <a:ext uri="{FF2B5EF4-FFF2-40B4-BE49-F238E27FC236}">
                  <a16:creationId xmlns:a16="http://schemas.microsoft.com/office/drawing/2014/main" id="{FDF37266-ADD5-4D41-9B24-4791299D853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410146" y="4135753"/>
              <a:ext cx="2475841" cy="712979"/>
            </a:xfrm>
            <a:prstGeom prst="rect">
              <a:avLst/>
            </a:prstGeom>
            <a:noFill/>
            <a:extLst/>
          </p:spPr>
          <p:txBody>
            <a:bodyPr wrap="square" lIns="0" tIns="0" rIns="288000" bIns="0" anchor="t" anchorCtr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19" name="Group 42">
            <a:extLst>
              <a:ext uri="{FF2B5EF4-FFF2-40B4-BE49-F238E27FC236}">
                <a16:creationId xmlns:a16="http://schemas.microsoft.com/office/drawing/2014/main" id="{D00A23C5-A88F-4D4C-AC5F-AD451080366E}"/>
              </a:ext>
            </a:extLst>
          </p:cNvPr>
          <p:cNvGrpSpPr/>
          <p:nvPr/>
        </p:nvGrpSpPr>
        <p:grpSpPr>
          <a:xfrm>
            <a:off x="6340329" y="3805365"/>
            <a:ext cx="2270701" cy="737604"/>
            <a:chOff x="4410146" y="3865260"/>
            <a:chExt cx="2475841" cy="983472"/>
          </a:xfrm>
        </p:grpSpPr>
        <p:sp>
          <p:nvSpPr>
            <p:cNvPr id="26" name="TextBox 43">
              <a:extLst>
                <a:ext uri="{FF2B5EF4-FFF2-40B4-BE49-F238E27FC236}">
                  <a16:creationId xmlns:a16="http://schemas.microsoft.com/office/drawing/2014/main" id="{6F4AD7D1-8ED0-4DBC-A621-6B005AC6AAB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410146" y="3865260"/>
              <a:ext cx="2475841" cy="270493"/>
            </a:xfrm>
            <a:prstGeom prst="rect">
              <a:avLst/>
            </a:prstGeom>
            <a:noFill/>
            <a:extLst/>
          </p:spPr>
          <p:txBody>
            <a:bodyPr wrap="none" lIns="288000" tIns="0" rIns="288000" bIns="0" anchor="b" anchorCtr="0">
              <a:normAutofit lnSpcReduction="10000"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1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27" name="TextBox 44">
              <a:extLst>
                <a:ext uri="{FF2B5EF4-FFF2-40B4-BE49-F238E27FC236}">
                  <a16:creationId xmlns:a16="http://schemas.microsoft.com/office/drawing/2014/main" id="{70411DD5-E798-441B-A30B-D88CE33FB9C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410146" y="4135753"/>
              <a:ext cx="2475841" cy="712979"/>
            </a:xfrm>
            <a:prstGeom prst="rect">
              <a:avLst/>
            </a:prstGeom>
            <a:noFill/>
            <a:extLst/>
          </p:spPr>
          <p:txBody>
            <a:bodyPr wrap="square" lIns="288000" tIns="0" rIns="288000" bIns="0" anchor="t" anchorCtr="0">
              <a:normAutofit lnSpcReduction="1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20" name="Group 45">
            <a:extLst>
              <a:ext uri="{FF2B5EF4-FFF2-40B4-BE49-F238E27FC236}">
                <a16:creationId xmlns:a16="http://schemas.microsoft.com/office/drawing/2014/main" id="{7F9B9AC1-70E4-436E-8171-5C5B25F4C76F}"/>
              </a:ext>
            </a:extLst>
          </p:cNvPr>
          <p:cNvGrpSpPr/>
          <p:nvPr/>
        </p:nvGrpSpPr>
        <p:grpSpPr>
          <a:xfrm>
            <a:off x="6335447" y="2926289"/>
            <a:ext cx="2270701" cy="737604"/>
            <a:chOff x="4410146" y="3865260"/>
            <a:chExt cx="2475841" cy="983472"/>
          </a:xfrm>
        </p:grpSpPr>
        <p:sp>
          <p:nvSpPr>
            <p:cNvPr id="24" name="TextBox 46">
              <a:extLst>
                <a:ext uri="{FF2B5EF4-FFF2-40B4-BE49-F238E27FC236}">
                  <a16:creationId xmlns:a16="http://schemas.microsoft.com/office/drawing/2014/main" id="{8EDAC519-7C30-4A3E-ADAE-1F53196E5B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410146" y="3865260"/>
              <a:ext cx="2475841" cy="270493"/>
            </a:xfrm>
            <a:prstGeom prst="rect">
              <a:avLst/>
            </a:prstGeom>
            <a:noFill/>
            <a:extLst/>
          </p:spPr>
          <p:txBody>
            <a:bodyPr wrap="none" lIns="288000" tIns="0" rIns="288000" bIns="0" anchor="b" anchorCtr="0">
              <a:normAutofit lnSpcReduction="10000"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3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25" name="TextBox 47">
              <a:extLst>
                <a:ext uri="{FF2B5EF4-FFF2-40B4-BE49-F238E27FC236}">
                  <a16:creationId xmlns:a16="http://schemas.microsoft.com/office/drawing/2014/main" id="{FBA4B38F-D2C0-4FEE-9CFE-C4BB9151CB8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410146" y="4135753"/>
              <a:ext cx="2475841" cy="712979"/>
            </a:xfrm>
            <a:prstGeom prst="rect">
              <a:avLst/>
            </a:prstGeom>
            <a:noFill/>
            <a:extLst/>
          </p:spPr>
          <p:txBody>
            <a:bodyPr wrap="square" lIns="288000" tIns="0" rIns="288000" bIns="0" anchor="t" anchorCtr="0">
              <a:normAutofit lnSpcReduction="1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21" name="Group 48">
            <a:extLst>
              <a:ext uri="{FF2B5EF4-FFF2-40B4-BE49-F238E27FC236}">
                <a16:creationId xmlns:a16="http://schemas.microsoft.com/office/drawing/2014/main" id="{9BE45BAC-8D39-4129-A08D-495EC825EEC9}"/>
              </a:ext>
            </a:extLst>
          </p:cNvPr>
          <p:cNvGrpSpPr/>
          <p:nvPr/>
        </p:nvGrpSpPr>
        <p:grpSpPr>
          <a:xfrm>
            <a:off x="6343438" y="2081034"/>
            <a:ext cx="2270701" cy="737604"/>
            <a:chOff x="4410146" y="3865260"/>
            <a:chExt cx="2475841" cy="983472"/>
          </a:xfrm>
        </p:grpSpPr>
        <p:sp>
          <p:nvSpPr>
            <p:cNvPr id="22" name="TextBox 49">
              <a:extLst>
                <a:ext uri="{FF2B5EF4-FFF2-40B4-BE49-F238E27FC236}">
                  <a16:creationId xmlns:a16="http://schemas.microsoft.com/office/drawing/2014/main" id="{8AFDE902-3BBE-4779-AA63-355A6E5A0A5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410146" y="3865260"/>
              <a:ext cx="2475841" cy="270493"/>
            </a:xfrm>
            <a:prstGeom prst="rect">
              <a:avLst/>
            </a:prstGeom>
            <a:noFill/>
            <a:extLst/>
          </p:spPr>
          <p:txBody>
            <a:bodyPr wrap="none" lIns="288000" tIns="0" rIns="288000" bIns="0" anchor="b" anchorCtr="0">
              <a:normAutofit lnSpcReduction="10000"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5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23" name="TextBox 50">
              <a:extLst>
                <a:ext uri="{FF2B5EF4-FFF2-40B4-BE49-F238E27FC236}">
                  <a16:creationId xmlns:a16="http://schemas.microsoft.com/office/drawing/2014/main" id="{53F5078F-5483-49D0-AA11-716A5F1D823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410146" y="4135753"/>
              <a:ext cx="2475841" cy="712979"/>
            </a:xfrm>
            <a:prstGeom prst="rect">
              <a:avLst/>
            </a:prstGeom>
            <a:noFill/>
            <a:extLst/>
          </p:spPr>
          <p:txBody>
            <a:bodyPr wrap="square" lIns="288000" tIns="0" rIns="288000" bIns="0" anchor="t" anchorCtr="0">
              <a:normAutofit lnSpcReduction="1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（建议使用主题字体）</a:t>
              </a:r>
            </a:p>
          </p:txBody>
        </p:sp>
      </p:grpSp>
      <p:sp>
        <p:nvSpPr>
          <p:cNvPr id="46" name="Title 1">
            <a:extLst>
              <a:ext uri="{FF2B5EF4-FFF2-40B4-BE49-F238E27FC236}">
                <a16:creationId xmlns:a16="http://schemas.microsoft.com/office/drawing/2014/main" id="{1DAD842D-88AB-410E-8D02-2B0DA931C0B3}"/>
              </a:ext>
            </a:extLst>
          </p:cNvPr>
          <p:cNvSpPr txBox="1">
            <a:spLocks/>
          </p:cNvSpPr>
          <p:nvPr/>
        </p:nvSpPr>
        <p:spPr>
          <a:xfrm>
            <a:off x="857880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5975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2" grpId="0" animBg="1"/>
      <p:bldP spid="43" grpId="0" animBg="1"/>
      <p:bldP spid="40" grpId="0" animBg="1"/>
      <p:bldP spid="41" grpId="0" animBg="1"/>
      <p:bldP spid="38" grpId="0" animBg="1"/>
      <p:bldP spid="39" grpId="0" animBg="1"/>
      <p:bldP spid="36" grpId="0" animBg="1"/>
      <p:bldP spid="37" grpId="0" animBg="1"/>
      <p:bldP spid="34" grpId="0" animBg="1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">
            <a:extLst>
              <a:ext uri="{FF2B5EF4-FFF2-40B4-BE49-F238E27FC236}">
                <a16:creationId xmlns:a16="http://schemas.microsoft.com/office/drawing/2014/main" id="{60C612FD-26E0-4921-9FCA-CD938B640A4D}"/>
              </a:ext>
            </a:extLst>
          </p:cNvPr>
          <p:cNvSpPr/>
          <p:nvPr/>
        </p:nvSpPr>
        <p:spPr>
          <a:xfrm>
            <a:off x="2269057" y="3402372"/>
            <a:ext cx="317234" cy="31723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36576" anchor="ctr" anchorCtr="0" forceAA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/>
            <a:r>
              <a:rPr lang="en-US" sz="16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5" name="Oval 3">
            <a:extLst>
              <a:ext uri="{FF2B5EF4-FFF2-40B4-BE49-F238E27FC236}">
                <a16:creationId xmlns:a16="http://schemas.microsoft.com/office/drawing/2014/main" id="{7106A23E-2544-4AC9-AB14-6021CBAC1AF3}"/>
              </a:ext>
            </a:extLst>
          </p:cNvPr>
          <p:cNvSpPr/>
          <p:nvPr/>
        </p:nvSpPr>
        <p:spPr>
          <a:xfrm>
            <a:off x="3355641" y="3402372"/>
            <a:ext cx="317234" cy="317234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36576" anchor="ctr" anchorCtr="0" forceAA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/>
            <a:r>
              <a:rPr lang="en-US" sz="160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A6EDC1D6-CC2D-4FCF-9A98-DAF0B7030ABC}"/>
              </a:ext>
            </a:extLst>
          </p:cNvPr>
          <p:cNvSpPr/>
          <p:nvPr/>
        </p:nvSpPr>
        <p:spPr>
          <a:xfrm>
            <a:off x="1182475" y="3402372"/>
            <a:ext cx="317234" cy="31723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36576" anchor="ctr" anchorCtr="0" forceAA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/>
            <a:r>
              <a:rPr lang="en-US" sz="16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7" name="Oval 5">
            <a:extLst>
              <a:ext uri="{FF2B5EF4-FFF2-40B4-BE49-F238E27FC236}">
                <a16:creationId xmlns:a16="http://schemas.microsoft.com/office/drawing/2014/main" id="{D9D526C1-1504-4EF7-9567-486D2E788D1B}"/>
              </a:ext>
            </a:extLst>
          </p:cNvPr>
          <p:cNvSpPr/>
          <p:nvPr/>
        </p:nvSpPr>
        <p:spPr>
          <a:xfrm>
            <a:off x="4442224" y="3402372"/>
            <a:ext cx="317234" cy="317234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36576" anchor="ctr" anchorCtr="0" forceAA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/>
            <a:r>
              <a:rPr lang="en-US" sz="160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A3899C5D-7421-4804-A816-497D6CF536BE}"/>
              </a:ext>
            </a:extLst>
          </p:cNvPr>
          <p:cNvSpPr/>
          <p:nvPr/>
        </p:nvSpPr>
        <p:spPr>
          <a:xfrm>
            <a:off x="5528806" y="3402372"/>
            <a:ext cx="317234" cy="317234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36576" anchor="ctr" anchorCtr="0" forceAA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/>
            <a:r>
              <a:rPr lang="en-US" sz="160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9" name="Oval 7">
            <a:extLst>
              <a:ext uri="{FF2B5EF4-FFF2-40B4-BE49-F238E27FC236}">
                <a16:creationId xmlns:a16="http://schemas.microsoft.com/office/drawing/2014/main" id="{DA01501B-A69B-4566-A603-144914045F48}"/>
              </a:ext>
            </a:extLst>
          </p:cNvPr>
          <p:cNvSpPr/>
          <p:nvPr/>
        </p:nvSpPr>
        <p:spPr>
          <a:xfrm>
            <a:off x="6615390" y="3402372"/>
            <a:ext cx="317234" cy="317234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36576" anchor="ctr" anchorCtr="0" forceAA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/>
            <a:r>
              <a:rPr lang="en-US" sz="1600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118FA195-EFAB-4123-AB5D-8D6BF5A8CFE4}"/>
              </a:ext>
            </a:extLst>
          </p:cNvPr>
          <p:cNvSpPr/>
          <p:nvPr/>
        </p:nvSpPr>
        <p:spPr>
          <a:xfrm>
            <a:off x="7701972" y="3402372"/>
            <a:ext cx="317234" cy="31723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36576" anchor="ctr" anchorCtr="0" forceAA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</a:rPr>
              <a:t>7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1273551" y="2411541"/>
            <a:ext cx="135082" cy="990832"/>
            <a:chOff x="1273551" y="2411541"/>
            <a:chExt cx="135082" cy="990832"/>
          </a:xfrm>
        </p:grpSpPr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7609F7DE-4077-4619-BD1B-BC68B27D41A8}"/>
                </a:ext>
              </a:extLst>
            </p:cNvPr>
            <p:cNvSpPr/>
            <p:nvPr/>
          </p:nvSpPr>
          <p:spPr>
            <a:xfrm>
              <a:off x="1273551" y="2411541"/>
              <a:ext cx="135082" cy="1350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12" name="Straight Connector 10">
              <a:extLst>
                <a:ext uri="{FF2B5EF4-FFF2-40B4-BE49-F238E27FC236}">
                  <a16:creationId xmlns:a16="http://schemas.microsoft.com/office/drawing/2014/main" id="{49A778C3-29DB-48F7-B681-FA8F0DC35E83}"/>
                </a:ext>
              </a:extLst>
            </p:cNvPr>
            <p:cNvCxnSpPr>
              <a:stCxn id="6" idx="0"/>
              <a:endCxn id="11" idx="4"/>
            </p:cNvCxnSpPr>
            <p:nvPr/>
          </p:nvCxnSpPr>
          <p:spPr>
            <a:xfrm flipV="1">
              <a:off x="1341091" y="2546624"/>
              <a:ext cx="0" cy="855749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alpha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组合 47"/>
          <p:cNvGrpSpPr/>
          <p:nvPr/>
        </p:nvGrpSpPr>
        <p:grpSpPr>
          <a:xfrm>
            <a:off x="2360134" y="2962491"/>
            <a:ext cx="135082" cy="439881"/>
            <a:chOff x="2360134" y="2962491"/>
            <a:chExt cx="135082" cy="439881"/>
          </a:xfrm>
        </p:grpSpPr>
        <p:sp>
          <p:nvSpPr>
            <p:cNvPr id="13" name="Oval 11">
              <a:extLst>
                <a:ext uri="{FF2B5EF4-FFF2-40B4-BE49-F238E27FC236}">
                  <a16:creationId xmlns:a16="http://schemas.microsoft.com/office/drawing/2014/main" id="{DF8D45A5-6B60-468B-95E5-22934FBACD3B}"/>
                </a:ext>
              </a:extLst>
            </p:cNvPr>
            <p:cNvSpPr/>
            <p:nvPr/>
          </p:nvSpPr>
          <p:spPr>
            <a:xfrm>
              <a:off x="2360134" y="2962491"/>
              <a:ext cx="135082" cy="1350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14" name="Straight Connector 12">
              <a:extLst>
                <a:ext uri="{FF2B5EF4-FFF2-40B4-BE49-F238E27FC236}">
                  <a16:creationId xmlns:a16="http://schemas.microsoft.com/office/drawing/2014/main" id="{C860FDE8-D862-4EB0-BFCB-D0109111D280}"/>
                </a:ext>
              </a:extLst>
            </p:cNvPr>
            <p:cNvCxnSpPr>
              <a:stCxn id="4" idx="0"/>
              <a:endCxn id="13" idx="4"/>
            </p:cNvCxnSpPr>
            <p:nvPr/>
          </p:nvCxnSpPr>
          <p:spPr>
            <a:xfrm flipV="1">
              <a:off x="2427675" y="3097572"/>
              <a:ext cx="0" cy="304800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alpha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组合 49"/>
          <p:cNvGrpSpPr/>
          <p:nvPr/>
        </p:nvGrpSpPr>
        <p:grpSpPr>
          <a:xfrm>
            <a:off x="3446717" y="2411541"/>
            <a:ext cx="135082" cy="990832"/>
            <a:chOff x="3446717" y="2411541"/>
            <a:chExt cx="135082" cy="990832"/>
          </a:xfrm>
        </p:grpSpPr>
        <p:sp>
          <p:nvSpPr>
            <p:cNvPr id="15" name="Oval 13">
              <a:extLst>
                <a:ext uri="{FF2B5EF4-FFF2-40B4-BE49-F238E27FC236}">
                  <a16:creationId xmlns:a16="http://schemas.microsoft.com/office/drawing/2014/main" id="{E800DA42-323B-4551-983F-1D20FEDDD981}"/>
                </a:ext>
              </a:extLst>
            </p:cNvPr>
            <p:cNvSpPr/>
            <p:nvPr/>
          </p:nvSpPr>
          <p:spPr>
            <a:xfrm>
              <a:off x="3446717" y="2411541"/>
              <a:ext cx="135082" cy="1350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20" name="Straight Connector 18">
              <a:extLst>
                <a:ext uri="{FF2B5EF4-FFF2-40B4-BE49-F238E27FC236}">
                  <a16:creationId xmlns:a16="http://schemas.microsoft.com/office/drawing/2014/main" id="{05CC1B48-F78C-48F4-A4DA-2A0521EEA8BE}"/>
                </a:ext>
              </a:extLst>
            </p:cNvPr>
            <p:cNvCxnSpPr>
              <a:stCxn id="5" idx="0"/>
              <a:endCxn id="15" idx="4"/>
            </p:cNvCxnSpPr>
            <p:nvPr/>
          </p:nvCxnSpPr>
          <p:spPr>
            <a:xfrm flipV="1">
              <a:off x="3514258" y="2546624"/>
              <a:ext cx="0" cy="855749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alpha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组合 53"/>
          <p:cNvGrpSpPr/>
          <p:nvPr/>
        </p:nvGrpSpPr>
        <p:grpSpPr>
          <a:xfrm>
            <a:off x="4533300" y="3038691"/>
            <a:ext cx="135082" cy="363681"/>
            <a:chOff x="4533300" y="3038691"/>
            <a:chExt cx="135082" cy="363681"/>
          </a:xfrm>
        </p:grpSpPr>
        <p:sp>
          <p:nvSpPr>
            <p:cNvPr id="16" name="Oval 14">
              <a:extLst>
                <a:ext uri="{FF2B5EF4-FFF2-40B4-BE49-F238E27FC236}">
                  <a16:creationId xmlns:a16="http://schemas.microsoft.com/office/drawing/2014/main" id="{EC14E9DB-D034-44F4-8018-FBEB08C836F8}"/>
                </a:ext>
              </a:extLst>
            </p:cNvPr>
            <p:cNvSpPr/>
            <p:nvPr/>
          </p:nvSpPr>
          <p:spPr>
            <a:xfrm>
              <a:off x="4533300" y="3038691"/>
              <a:ext cx="135082" cy="1350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21" name="Straight Connector 19">
              <a:extLst>
                <a:ext uri="{FF2B5EF4-FFF2-40B4-BE49-F238E27FC236}">
                  <a16:creationId xmlns:a16="http://schemas.microsoft.com/office/drawing/2014/main" id="{65FF77C2-445E-4439-BC3D-CEA5D08962A2}"/>
                </a:ext>
              </a:extLst>
            </p:cNvPr>
            <p:cNvCxnSpPr>
              <a:stCxn id="7" idx="0"/>
              <a:endCxn id="16" idx="4"/>
            </p:cNvCxnSpPr>
            <p:nvPr/>
          </p:nvCxnSpPr>
          <p:spPr>
            <a:xfrm flipV="1">
              <a:off x="4600840" y="3173772"/>
              <a:ext cx="0" cy="228600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alpha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组合 50"/>
          <p:cNvGrpSpPr/>
          <p:nvPr/>
        </p:nvGrpSpPr>
        <p:grpSpPr>
          <a:xfrm>
            <a:off x="5619882" y="2276691"/>
            <a:ext cx="135082" cy="1125681"/>
            <a:chOff x="5619882" y="2276691"/>
            <a:chExt cx="135082" cy="1125681"/>
          </a:xfrm>
        </p:grpSpPr>
        <p:sp>
          <p:nvSpPr>
            <p:cNvPr id="17" name="Oval 15">
              <a:extLst>
                <a:ext uri="{FF2B5EF4-FFF2-40B4-BE49-F238E27FC236}">
                  <a16:creationId xmlns:a16="http://schemas.microsoft.com/office/drawing/2014/main" id="{190D98D8-A7FE-4BD4-8CA3-324ABC5F194E}"/>
                </a:ext>
              </a:extLst>
            </p:cNvPr>
            <p:cNvSpPr/>
            <p:nvPr/>
          </p:nvSpPr>
          <p:spPr>
            <a:xfrm>
              <a:off x="5619882" y="2276691"/>
              <a:ext cx="135082" cy="13508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22" name="Straight Connector 20">
              <a:extLst>
                <a:ext uri="{FF2B5EF4-FFF2-40B4-BE49-F238E27FC236}">
                  <a16:creationId xmlns:a16="http://schemas.microsoft.com/office/drawing/2014/main" id="{969B648A-B893-41F8-9F4B-DEB9AE25306F}"/>
                </a:ext>
              </a:extLst>
            </p:cNvPr>
            <p:cNvCxnSpPr>
              <a:stCxn id="8" idx="0"/>
              <a:endCxn id="17" idx="4"/>
            </p:cNvCxnSpPr>
            <p:nvPr/>
          </p:nvCxnSpPr>
          <p:spPr>
            <a:xfrm flipV="1">
              <a:off x="5687424" y="2411772"/>
              <a:ext cx="0" cy="990600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alpha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组合 51"/>
          <p:cNvGrpSpPr/>
          <p:nvPr/>
        </p:nvGrpSpPr>
        <p:grpSpPr>
          <a:xfrm>
            <a:off x="6706466" y="2886291"/>
            <a:ext cx="135082" cy="516081"/>
            <a:chOff x="6706466" y="2886291"/>
            <a:chExt cx="135082" cy="516081"/>
          </a:xfrm>
        </p:grpSpPr>
        <p:sp>
          <p:nvSpPr>
            <p:cNvPr id="18" name="Oval 16">
              <a:extLst>
                <a:ext uri="{FF2B5EF4-FFF2-40B4-BE49-F238E27FC236}">
                  <a16:creationId xmlns:a16="http://schemas.microsoft.com/office/drawing/2014/main" id="{9F66D760-8021-46F6-9B95-698C61994C8A}"/>
                </a:ext>
              </a:extLst>
            </p:cNvPr>
            <p:cNvSpPr/>
            <p:nvPr/>
          </p:nvSpPr>
          <p:spPr>
            <a:xfrm>
              <a:off x="6706466" y="2886291"/>
              <a:ext cx="135082" cy="13508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23" name="Straight Connector 21">
              <a:extLst>
                <a:ext uri="{FF2B5EF4-FFF2-40B4-BE49-F238E27FC236}">
                  <a16:creationId xmlns:a16="http://schemas.microsoft.com/office/drawing/2014/main" id="{F8717B7D-EE15-4EB7-8883-7C2B6A471AFD}"/>
                </a:ext>
              </a:extLst>
            </p:cNvPr>
            <p:cNvCxnSpPr>
              <a:stCxn id="9" idx="0"/>
              <a:endCxn id="18" idx="4"/>
            </p:cNvCxnSpPr>
            <p:nvPr/>
          </p:nvCxnSpPr>
          <p:spPr>
            <a:xfrm flipV="1">
              <a:off x="6774006" y="3021372"/>
              <a:ext cx="0" cy="381000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alpha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组合 52"/>
          <p:cNvGrpSpPr/>
          <p:nvPr/>
        </p:nvGrpSpPr>
        <p:grpSpPr>
          <a:xfrm>
            <a:off x="7793049" y="2188767"/>
            <a:ext cx="135082" cy="1213606"/>
            <a:chOff x="7793049" y="2188767"/>
            <a:chExt cx="135082" cy="1213606"/>
          </a:xfrm>
        </p:grpSpPr>
        <p:sp>
          <p:nvSpPr>
            <p:cNvPr id="19" name="Oval 17">
              <a:extLst>
                <a:ext uri="{FF2B5EF4-FFF2-40B4-BE49-F238E27FC236}">
                  <a16:creationId xmlns:a16="http://schemas.microsoft.com/office/drawing/2014/main" id="{741E33E5-CE18-45A4-9EAB-9C5C37393A12}"/>
                </a:ext>
              </a:extLst>
            </p:cNvPr>
            <p:cNvSpPr/>
            <p:nvPr/>
          </p:nvSpPr>
          <p:spPr>
            <a:xfrm>
              <a:off x="7793049" y="2188767"/>
              <a:ext cx="135082" cy="13508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24" name="Straight Connector 22">
              <a:extLst>
                <a:ext uri="{FF2B5EF4-FFF2-40B4-BE49-F238E27FC236}">
                  <a16:creationId xmlns:a16="http://schemas.microsoft.com/office/drawing/2014/main" id="{6A10F515-DF97-4900-9CE2-276C521FA1FC}"/>
                </a:ext>
              </a:extLst>
            </p:cNvPr>
            <p:cNvCxnSpPr>
              <a:stCxn id="10" idx="0"/>
              <a:endCxn id="19" idx="4"/>
            </p:cNvCxnSpPr>
            <p:nvPr/>
          </p:nvCxnSpPr>
          <p:spPr>
            <a:xfrm flipV="1">
              <a:off x="7860589" y="2323850"/>
              <a:ext cx="0" cy="1078523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alpha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Oval 25">
            <a:extLst>
              <a:ext uri="{FF2B5EF4-FFF2-40B4-BE49-F238E27FC236}">
                <a16:creationId xmlns:a16="http://schemas.microsoft.com/office/drawing/2014/main" id="{3E001849-002B-4A05-9747-02532E9B85BB}"/>
              </a:ext>
            </a:extLst>
          </p:cNvPr>
          <p:cNvSpPr/>
          <p:nvPr/>
        </p:nvSpPr>
        <p:spPr>
          <a:xfrm>
            <a:off x="3090975" y="1497372"/>
            <a:ext cx="846566" cy="846566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8" name="Oval 26">
            <a:extLst>
              <a:ext uri="{FF2B5EF4-FFF2-40B4-BE49-F238E27FC236}">
                <a16:creationId xmlns:a16="http://schemas.microsoft.com/office/drawing/2014/main" id="{C7221908-7DF6-489C-9527-8776964645F9}"/>
              </a:ext>
            </a:extLst>
          </p:cNvPr>
          <p:cNvSpPr/>
          <p:nvPr/>
        </p:nvSpPr>
        <p:spPr>
          <a:xfrm>
            <a:off x="4039128" y="1860362"/>
            <a:ext cx="1123426" cy="1123426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9" name="Oval 27">
            <a:extLst>
              <a:ext uri="{FF2B5EF4-FFF2-40B4-BE49-F238E27FC236}">
                <a16:creationId xmlns:a16="http://schemas.microsoft.com/office/drawing/2014/main" id="{897849D4-BC95-4923-A702-59BF909210D2}"/>
              </a:ext>
            </a:extLst>
          </p:cNvPr>
          <p:cNvSpPr/>
          <p:nvPr/>
        </p:nvSpPr>
        <p:spPr>
          <a:xfrm>
            <a:off x="5264140" y="1382841"/>
            <a:ext cx="846566" cy="846566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0" name="Oval 28">
            <a:extLst>
              <a:ext uri="{FF2B5EF4-FFF2-40B4-BE49-F238E27FC236}">
                <a16:creationId xmlns:a16="http://schemas.microsoft.com/office/drawing/2014/main" id="{C3AFCD47-BE70-4BF5-84D2-38CB865C9BEC}"/>
              </a:ext>
            </a:extLst>
          </p:cNvPr>
          <p:cNvSpPr/>
          <p:nvPr/>
        </p:nvSpPr>
        <p:spPr>
          <a:xfrm>
            <a:off x="6205956" y="1697802"/>
            <a:ext cx="1136100" cy="1136100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1" name="Oval 29">
            <a:extLst>
              <a:ext uri="{FF2B5EF4-FFF2-40B4-BE49-F238E27FC236}">
                <a16:creationId xmlns:a16="http://schemas.microsoft.com/office/drawing/2014/main" id="{D7ACFD53-F7C0-4DA9-BDDD-CACF3FD731A2}"/>
              </a:ext>
            </a:extLst>
          </p:cNvPr>
          <p:cNvSpPr/>
          <p:nvPr/>
        </p:nvSpPr>
        <p:spPr>
          <a:xfrm>
            <a:off x="7309036" y="1030012"/>
            <a:ext cx="1103106" cy="1103106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2" name="TextBox 30">
            <a:extLst>
              <a:ext uri="{FF2B5EF4-FFF2-40B4-BE49-F238E27FC236}">
                <a16:creationId xmlns:a16="http://schemas.microsoft.com/office/drawing/2014/main" id="{93F2E794-E39C-4D4A-8F64-AEB7D096E0E9}"/>
              </a:ext>
            </a:extLst>
          </p:cNvPr>
          <p:cNvSpPr txBox="1"/>
          <p:nvPr/>
        </p:nvSpPr>
        <p:spPr>
          <a:xfrm>
            <a:off x="810177" y="3859572"/>
            <a:ext cx="1061829" cy="253916"/>
          </a:xfrm>
          <a:prstGeom prst="rect">
            <a:avLst/>
          </a:prstGeom>
          <a:noFill/>
        </p:spPr>
        <p:txBody>
          <a:bodyPr wrap="none" anchor="ctr">
            <a:normAutofit fontScale="77500" lnSpcReduction="20000"/>
          </a:bodyPr>
          <a:lstStyle/>
          <a:p>
            <a:pPr algn="ctr"/>
            <a:r>
              <a:rPr lang="zh-CN" altLang="en-US" sz="1600" b="1" dirty="0">
                <a:solidFill>
                  <a:schemeClr val="accent1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33" name="TextBox 31">
            <a:extLst>
              <a:ext uri="{FF2B5EF4-FFF2-40B4-BE49-F238E27FC236}">
                <a16:creationId xmlns:a16="http://schemas.microsoft.com/office/drawing/2014/main" id="{A354C0BB-934B-4866-8232-83DC98FC6E21}"/>
              </a:ext>
            </a:extLst>
          </p:cNvPr>
          <p:cNvSpPr txBox="1"/>
          <p:nvPr/>
        </p:nvSpPr>
        <p:spPr>
          <a:xfrm>
            <a:off x="1887137" y="3859572"/>
            <a:ext cx="1061829" cy="253916"/>
          </a:xfrm>
          <a:prstGeom prst="rect">
            <a:avLst/>
          </a:prstGeom>
          <a:noFill/>
        </p:spPr>
        <p:txBody>
          <a:bodyPr wrap="none" anchor="ctr">
            <a:normAutofit fontScale="77500" lnSpcReduction="20000"/>
          </a:bodyPr>
          <a:lstStyle/>
          <a:p>
            <a:pPr algn="ctr"/>
            <a:r>
              <a:rPr lang="zh-CN" altLang="en-US" sz="1600" b="1" dirty="0">
                <a:solidFill>
                  <a:schemeClr val="accent2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34" name="TextBox 32">
            <a:extLst>
              <a:ext uri="{FF2B5EF4-FFF2-40B4-BE49-F238E27FC236}">
                <a16:creationId xmlns:a16="http://schemas.microsoft.com/office/drawing/2014/main" id="{6D1D69E9-50D2-484B-A436-6CED56D2D7FB}"/>
              </a:ext>
            </a:extLst>
          </p:cNvPr>
          <p:cNvSpPr txBox="1"/>
          <p:nvPr/>
        </p:nvSpPr>
        <p:spPr>
          <a:xfrm>
            <a:off x="2994577" y="3859572"/>
            <a:ext cx="1061829" cy="253916"/>
          </a:xfrm>
          <a:prstGeom prst="rect">
            <a:avLst/>
          </a:prstGeom>
          <a:noFill/>
        </p:spPr>
        <p:txBody>
          <a:bodyPr wrap="none" anchor="ctr">
            <a:normAutofit fontScale="77500" lnSpcReduction="20000"/>
          </a:bodyPr>
          <a:lstStyle/>
          <a:p>
            <a:pPr algn="ctr"/>
            <a:r>
              <a:rPr lang="zh-CN" altLang="en-US" sz="1600" b="1" dirty="0">
                <a:solidFill>
                  <a:schemeClr val="accent3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35" name="TextBox 33">
            <a:extLst>
              <a:ext uri="{FF2B5EF4-FFF2-40B4-BE49-F238E27FC236}">
                <a16:creationId xmlns:a16="http://schemas.microsoft.com/office/drawing/2014/main" id="{271FBE40-96F4-47A0-BF51-10517DF29CDE}"/>
              </a:ext>
            </a:extLst>
          </p:cNvPr>
          <p:cNvSpPr txBox="1"/>
          <p:nvPr/>
        </p:nvSpPr>
        <p:spPr>
          <a:xfrm>
            <a:off x="4071537" y="3859572"/>
            <a:ext cx="1061829" cy="253916"/>
          </a:xfrm>
          <a:prstGeom prst="rect">
            <a:avLst/>
          </a:prstGeom>
          <a:noFill/>
        </p:spPr>
        <p:txBody>
          <a:bodyPr wrap="none" anchor="ctr">
            <a:normAutofit fontScale="77500" lnSpcReduction="20000"/>
          </a:bodyPr>
          <a:lstStyle/>
          <a:p>
            <a:pPr algn="ctr"/>
            <a:r>
              <a:rPr lang="zh-CN" altLang="en-US" sz="1600" b="1" dirty="0">
                <a:solidFill>
                  <a:schemeClr val="accent4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36" name="TextBox 34">
            <a:extLst>
              <a:ext uri="{FF2B5EF4-FFF2-40B4-BE49-F238E27FC236}">
                <a16:creationId xmlns:a16="http://schemas.microsoft.com/office/drawing/2014/main" id="{EC7BD7E1-1844-4281-9894-EED5B988787E}"/>
              </a:ext>
            </a:extLst>
          </p:cNvPr>
          <p:cNvSpPr txBox="1"/>
          <p:nvPr/>
        </p:nvSpPr>
        <p:spPr>
          <a:xfrm>
            <a:off x="5158657" y="3859572"/>
            <a:ext cx="1061829" cy="253916"/>
          </a:xfrm>
          <a:prstGeom prst="rect">
            <a:avLst/>
          </a:prstGeom>
          <a:noFill/>
        </p:spPr>
        <p:txBody>
          <a:bodyPr wrap="none" anchor="ctr">
            <a:normAutofit fontScale="77500" lnSpcReduction="20000"/>
          </a:bodyPr>
          <a:lstStyle/>
          <a:p>
            <a:pPr algn="ctr"/>
            <a:r>
              <a:rPr lang="zh-CN" altLang="en-US" sz="1600" b="1" dirty="0">
                <a:solidFill>
                  <a:schemeClr val="accent5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37" name="TextBox 35">
            <a:extLst>
              <a:ext uri="{FF2B5EF4-FFF2-40B4-BE49-F238E27FC236}">
                <a16:creationId xmlns:a16="http://schemas.microsoft.com/office/drawing/2014/main" id="{5E812B89-C049-4DA0-989D-A298CAFAFA01}"/>
              </a:ext>
            </a:extLst>
          </p:cNvPr>
          <p:cNvSpPr txBox="1"/>
          <p:nvPr/>
        </p:nvSpPr>
        <p:spPr>
          <a:xfrm>
            <a:off x="6235617" y="3859572"/>
            <a:ext cx="1061829" cy="253916"/>
          </a:xfrm>
          <a:prstGeom prst="rect">
            <a:avLst/>
          </a:prstGeom>
          <a:noFill/>
        </p:spPr>
        <p:txBody>
          <a:bodyPr wrap="none" anchor="ctr">
            <a:normAutofit fontScale="77500" lnSpcReduction="20000"/>
          </a:bodyPr>
          <a:lstStyle/>
          <a:p>
            <a:pPr algn="ctr"/>
            <a:r>
              <a:rPr lang="zh-CN" altLang="en-US" sz="1600" b="1">
                <a:solidFill>
                  <a:schemeClr val="accent6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38" name="TextBox 36">
            <a:extLst>
              <a:ext uri="{FF2B5EF4-FFF2-40B4-BE49-F238E27FC236}">
                <a16:creationId xmlns:a16="http://schemas.microsoft.com/office/drawing/2014/main" id="{F2CA3E6D-8623-423E-B6D0-A699725A8525}"/>
              </a:ext>
            </a:extLst>
          </p:cNvPr>
          <p:cNvSpPr txBox="1"/>
          <p:nvPr/>
        </p:nvSpPr>
        <p:spPr>
          <a:xfrm>
            <a:off x="7343057" y="3859572"/>
            <a:ext cx="1061829" cy="253916"/>
          </a:xfrm>
          <a:prstGeom prst="rect">
            <a:avLst/>
          </a:prstGeom>
          <a:noFill/>
        </p:spPr>
        <p:txBody>
          <a:bodyPr wrap="none" anchor="ctr">
            <a:normAutofit fontScale="77500" lnSpcReduction="20000"/>
          </a:bodyPr>
          <a:lstStyle/>
          <a:p>
            <a:pPr algn="ctr"/>
            <a:r>
              <a:rPr lang="zh-CN" altLang="en-US" sz="1600" b="1" dirty="0">
                <a:solidFill>
                  <a:schemeClr val="tx2"/>
                </a:solidFill>
              </a:rPr>
              <a:t>标题文本预设</a:t>
            </a:r>
          </a:p>
        </p:txBody>
      </p:sp>
      <p:sp>
        <p:nvSpPr>
          <p:cNvPr id="39" name="Freeform: Shape 37">
            <a:extLst>
              <a:ext uri="{FF2B5EF4-FFF2-40B4-BE49-F238E27FC236}">
                <a16:creationId xmlns:a16="http://schemas.microsoft.com/office/drawing/2014/main" id="{8AB22E9F-22F1-4AB9-9105-B65985E735C6}"/>
              </a:ext>
            </a:extLst>
          </p:cNvPr>
          <p:cNvSpPr>
            <a:spLocks/>
          </p:cNvSpPr>
          <p:nvPr/>
        </p:nvSpPr>
        <p:spPr bwMode="auto">
          <a:xfrm>
            <a:off x="4364637" y="2114808"/>
            <a:ext cx="478060" cy="603864"/>
          </a:xfrm>
          <a:custGeom>
            <a:avLst/>
            <a:gdLst>
              <a:gd name="T0" fmla="*/ 484 w 800"/>
              <a:gd name="T1" fmla="*/ 0 h 1011"/>
              <a:gd name="T2" fmla="*/ 463 w 800"/>
              <a:gd name="T3" fmla="*/ 990 h 1011"/>
              <a:gd name="T4" fmla="*/ 779 w 800"/>
              <a:gd name="T5" fmla="*/ 1011 h 1011"/>
              <a:gd name="T6" fmla="*/ 800 w 800"/>
              <a:gd name="T7" fmla="*/ 21 h 1011"/>
              <a:gd name="T8" fmla="*/ 758 w 800"/>
              <a:gd name="T9" fmla="*/ 969 h 1011"/>
              <a:gd name="T10" fmla="*/ 505 w 800"/>
              <a:gd name="T11" fmla="*/ 843 h 1011"/>
              <a:gd name="T12" fmla="*/ 589 w 800"/>
              <a:gd name="T13" fmla="*/ 800 h 1011"/>
              <a:gd name="T14" fmla="*/ 505 w 800"/>
              <a:gd name="T15" fmla="*/ 716 h 1011"/>
              <a:gd name="T16" fmla="*/ 589 w 800"/>
              <a:gd name="T17" fmla="*/ 674 h 1011"/>
              <a:gd name="T18" fmla="*/ 505 w 800"/>
              <a:gd name="T19" fmla="*/ 590 h 1011"/>
              <a:gd name="T20" fmla="*/ 589 w 800"/>
              <a:gd name="T21" fmla="*/ 548 h 1011"/>
              <a:gd name="T22" fmla="*/ 505 w 800"/>
              <a:gd name="T23" fmla="*/ 464 h 1011"/>
              <a:gd name="T24" fmla="*/ 589 w 800"/>
              <a:gd name="T25" fmla="*/ 421 h 1011"/>
              <a:gd name="T26" fmla="*/ 505 w 800"/>
              <a:gd name="T27" fmla="*/ 337 h 1011"/>
              <a:gd name="T28" fmla="*/ 589 w 800"/>
              <a:gd name="T29" fmla="*/ 295 h 1011"/>
              <a:gd name="T30" fmla="*/ 505 w 800"/>
              <a:gd name="T31" fmla="*/ 211 h 1011"/>
              <a:gd name="T32" fmla="*/ 589 w 800"/>
              <a:gd name="T33" fmla="*/ 169 h 1011"/>
              <a:gd name="T34" fmla="*/ 505 w 800"/>
              <a:gd name="T35" fmla="*/ 43 h 1011"/>
              <a:gd name="T36" fmla="*/ 758 w 800"/>
              <a:gd name="T37" fmla="*/ 969 h 1011"/>
              <a:gd name="T38" fmla="*/ 130 w 800"/>
              <a:gd name="T39" fmla="*/ 52 h 1011"/>
              <a:gd name="T40" fmla="*/ 0 w 800"/>
              <a:gd name="T41" fmla="*/ 253 h 1011"/>
              <a:gd name="T42" fmla="*/ 105 w 800"/>
              <a:gd name="T43" fmla="*/ 969 h 1011"/>
              <a:gd name="T44" fmla="*/ 295 w 800"/>
              <a:gd name="T45" fmla="*/ 864 h 1011"/>
              <a:gd name="T46" fmla="*/ 291 w 800"/>
              <a:gd name="T47" fmla="*/ 241 h 1011"/>
              <a:gd name="T48" fmla="*/ 147 w 800"/>
              <a:gd name="T49" fmla="*/ 102 h 1011"/>
              <a:gd name="T50" fmla="*/ 117 w 800"/>
              <a:gd name="T51" fmla="*/ 148 h 1011"/>
              <a:gd name="T52" fmla="*/ 42 w 800"/>
              <a:gd name="T53" fmla="*/ 347 h 1011"/>
              <a:gd name="T54" fmla="*/ 84 w 800"/>
              <a:gd name="T55" fmla="*/ 716 h 1011"/>
              <a:gd name="T56" fmla="*/ 42 w 800"/>
              <a:gd name="T57" fmla="*/ 347 h 1011"/>
              <a:gd name="T58" fmla="*/ 189 w 800"/>
              <a:gd name="T59" fmla="*/ 927 h 1011"/>
              <a:gd name="T60" fmla="*/ 42 w 800"/>
              <a:gd name="T61" fmla="*/ 864 h 1011"/>
              <a:gd name="T62" fmla="*/ 253 w 800"/>
              <a:gd name="T63" fmla="*/ 843 h 1011"/>
              <a:gd name="T64" fmla="*/ 253 w 800"/>
              <a:gd name="T65" fmla="*/ 800 h 1011"/>
              <a:gd name="T66" fmla="*/ 42 w 800"/>
              <a:gd name="T67" fmla="*/ 758 h 1011"/>
              <a:gd name="T68" fmla="*/ 253 w 800"/>
              <a:gd name="T69" fmla="*/ 800 h 1011"/>
              <a:gd name="T70" fmla="*/ 126 w 800"/>
              <a:gd name="T71" fmla="*/ 347 h 1011"/>
              <a:gd name="T72" fmla="*/ 168 w 800"/>
              <a:gd name="T73" fmla="*/ 347 h 1011"/>
              <a:gd name="T74" fmla="*/ 126 w 800"/>
              <a:gd name="T75" fmla="*/ 716 h 1011"/>
              <a:gd name="T76" fmla="*/ 211 w 800"/>
              <a:gd name="T77" fmla="*/ 716 h 1011"/>
              <a:gd name="T78" fmla="*/ 253 w 800"/>
              <a:gd name="T79" fmla="*/ 347 h 1011"/>
              <a:gd name="T80" fmla="*/ 253 w 800"/>
              <a:gd name="T81" fmla="*/ 274 h 1011"/>
              <a:gd name="T82" fmla="*/ 168 w 800"/>
              <a:gd name="T83" fmla="*/ 274 h 1011"/>
              <a:gd name="T84" fmla="*/ 126 w 800"/>
              <a:gd name="T85" fmla="*/ 274 h 1011"/>
              <a:gd name="T86" fmla="*/ 42 w 800"/>
              <a:gd name="T87" fmla="*/ 274 h 1011"/>
              <a:gd name="T88" fmla="*/ 88 w 800"/>
              <a:gd name="T89" fmla="*/ 190 h 1011"/>
              <a:gd name="T90" fmla="*/ 253 w 800"/>
              <a:gd name="T91" fmla="*/ 259 h 1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00" h="1011">
                <a:moveTo>
                  <a:pt x="779" y="0"/>
                </a:moveTo>
                <a:cubicBezTo>
                  <a:pt x="484" y="0"/>
                  <a:pt x="484" y="0"/>
                  <a:pt x="484" y="0"/>
                </a:cubicBezTo>
                <a:cubicBezTo>
                  <a:pt x="473" y="0"/>
                  <a:pt x="463" y="10"/>
                  <a:pt x="463" y="21"/>
                </a:cubicBezTo>
                <a:cubicBezTo>
                  <a:pt x="463" y="990"/>
                  <a:pt x="463" y="990"/>
                  <a:pt x="463" y="990"/>
                </a:cubicBezTo>
                <a:cubicBezTo>
                  <a:pt x="463" y="1001"/>
                  <a:pt x="473" y="1011"/>
                  <a:pt x="484" y="1011"/>
                </a:cubicBezTo>
                <a:cubicBezTo>
                  <a:pt x="779" y="1011"/>
                  <a:pt x="779" y="1011"/>
                  <a:pt x="779" y="1011"/>
                </a:cubicBezTo>
                <a:cubicBezTo>
                  <a:pt x="791" y="1011"/>
                  <a:pt x="800" y="1001"/>
                  <a:pt x="800" y="990"/>
                </a:cubicBezTo>
                <a:cubicBezTo>
                  <a:pt x="800" y="21"/>
                  <a:pt x="800" y="21"/>
                  <a:pt x="800" y="21"/>
                </a:cubicBezTo>
                <a:cubicBezTo>
                  <a:pt x="800" y="10"/>
                  <a:pt x="791" y="0"/>
                  <a:pt x="779" y="0"/>
                </a:cubicBezTo>
                <a:close/>
                <a:moveTo>
                  <a:pt x="758" y="969"/>
                </a:moveTo>
                <a:cubicBezTo>
                  <a:pt x="505" y="969"/>
                  <a:pt x="505" y="969"/>
                  <a:pt x="505" y="969"/>
                </a:cubicBezTo>
                <a:cubicBezTo>
                  <a:pt x="505" y="843"/>
                  <a:pt x="505" y="843"/>
                  <a:pt x="505" y="843"/>
                </a:cubicBezTo>
                <a:cubicBezTo>
                  <a:pt x="589" y="843"/>
                  <a:pt x="589" y="843"/>
                  <a:pt x="589" y="843"/>
                </a:cubicBezTo>
                <a:cubicBezTo>
                  <a:pt x="589" y="800"/>
                  <a:pt x="589" y="800"/>
                  <a:pt x="589" y="800"/>
                </a:cubicBezTo>
                <a:cubicBezTo>
                  <a:pt x="505" y="800"/>
                  <a:pt x="505" y="800"/>
                  <a:pt x="505" y="800"/>
                </a:cubicBezTo>
                <a:cubicBezTo>
                  <a:pt x="505" y="716"/>
                  <a:pt x="505" y="716"/>
                  <a:pt x="505" y="716"/>
                </a:cubicBezTo>
                <a:cubicBezTo>
                  <a:pt x="589" y="716"/>
                  <a:pt x="589" y="716"/>
                  <a:pt x="589" y="716"/>
                </a:cubicBezTo>
                <a:cubicBezTo>
                  <a:pt x="589" y="674"/>
                  <a:pt x="589" y="674"/>
                  <a:pt x="589" y="674"/>
                </a:cubicBezTo>
                <a:cubicBezTo>
                  <a:pt x="505" y="674"/>
                  <a:pt x="505" y="674"/>
                  <a:pt x="505" y="674"/>
                </a:cubicBezTo>
                <a:cubicBezTo>
                  <a:pt x="505" y="590"/>
                  <a:pt x="505" y="590"/>
                  <a:pt x="505" y="590"/>
                </a:cubicBezTo>
                <a:cubicBezTo>
                  <a:pt x="589" y="590"/>
                  <a:pt x="589" y="590"/>
                  <a:pt x="589" y="590"/>
                </a:cubicBezTo>
                <a:cubicBezTo>
                  <a:pt x="589" y="548"/>
                  <a:pt x="589" y="548"/>
                  <a:pt x="589" y="548"/>
                </a:cubicBezTo>
                <a:cubicBezTo>
                  <a:pt x="505" y="548"/>
                  <a:pt x="505" y="548"/>
                  <a:pt x="505" y="548"/>
                </a:cubicBezTo>
                <a:cubicBezTo>
                  <a:pt x="505" y="464"/>
                  <a:pt x="505" y="464"/>
                  <a:pt x="505" y="464"/>
                </a:cubicBezTo>
                <a:cubicBezTo>
                  <a:pt x="589" y="464"/>
                  <a:pt x="589" y="464"/>
                  <a:pt x="589" y="464"/>
                </a:cubicBezTo>
                <a:cubicBezTo>
                  <a:pt x="589" y="421"/>
                  <a:pt x="589" y="421"/>
                  <a:pt x="589" y="421"/>
                </a:cubicBezTo>
                <a:cubicBezTo>
                  <a:pt x="505" y="421"/>
                  <a:pt x="505" y="421"/>
                  <a:pt x="505" y="421"/>
                </a:cubicBezTo>
                <a:cubicBezTo>
                  <a:pt x="505" y="337"/>
                  <a:pt x="505" y="337"/>
                  <a:pt x="505" y="337"/>
                </a:cubicBezTo>
                <a:cubicBezTo>
                  <a:pt x="589" y="337"/>
                  <a:pt x="589" y="337"/>
                  <a:pt x="589" y="337"/>
                </a:cubicBezTo>
                <a:cubicBezTo>
                  <a:pt x="589" y="295"/>
                  <a:pt x="589" y="295"/>
                  <a:pt x="589" y="295"/>
                </a:cubicBezTo>
                <a:cubicBezTo>
                  <a:pt x="505" y="295"/>
                  <a:pt x="505" y="295"/>
                  <a:pt x="505" y="295"/>
                </a:cubicBezTo>
                <a:cubicBezTo>
                  <a:pt x="505" y="211"/>
                  <a:pt x="505" y="211"/>
                  <a:pt x="505" y="211"/>
                </a:cubicBezTo>
                <a:cubicBezTo>
                  <a:pt x="589" y="211"/>
                  <a:pt x="589" y="211"/>
                  <a:pt x="589" y="211"/>
                </a:cubicBezTo>
                <a:cubicBezTo>
                  <a:pt x="589" y="169"/>
                  <a:pt x="589" y="169"/>
                  <a:pt x="589" y="169"/>
                </a:cubicBezTo>
                <a:cubicBezTo>
                  <a:pt x="505" y="169"/>
                  <a:pt x="505" y="169"/>
                  <a:pt x="505" y="169"/>
                </a:cubicBezTo>
                <a:cubicBezTo>
                  <a:pt x="505" y="43"/>
                  <a:pt x="505" y="43"/>
                  <a:pt x="505" y="43"/>
                </a:cubicBezTo>
                <a:cubicBezTo>
                  <a:pt x="758" y="43"/>
                  <a:pt x="758" y="43"/>
                  <a:pt x="758" y="43"/>
                </a:cubicBezTo>
                <a:lnTo>
                  <a:pt x="758" y="969"/>
                </a:lnTo>
                <a:close/>
                <a:moveTo>
                  <a:pt x="165" y="52"/>
                </a:moveTo>
                <a:cubicBezTo>
                  <a:pt x="157" y="40"/>
                  <a:pt x="138" y="40"/>
                  <a:pt x="130" y="52"/>
                </a:cubicBezTo>
                <a:cubicBezTo>
                  <a:pt x="4" y="241"/>
                  <a:pt x="4" y="241"/>
                  <a:pt x="4" y="241"/>
                </a:cubicBezTo>
                <a:cubicBezTo>
                  <a:pt x="1" y="245"/>
                  <a:pt x="0" y="249"/>
                  <a:pt x="0" y="253"/>
                </a:cubicBezTo>
                <a:cubicBezTo>
                  <a:pt x="0" y="864"/>
                  <a:pt x="0" y="864"/>
                  <a:pt x="0" y="864"/>
                </a:cubicBezTo>
                <a:cubicBezTo>
                  <a:pt x="0" y="922"/>
                  <a:pt x="47" y="969"/>
                  <a:pt x="105" y="969"/>
                </a:cubicBezTo>
                <a:cubicBezTo>
                  <a:pt x="189" y="969"/>
                  <a:pt x="189" y="969"/>
                  <a:pt x="189" y="969"/>
                </a:cubicBezTo>
                <a:cubicBezTo>
                  <a:pt x="248" y="969"/>
                  <a:pt x="295" y="922"/>
                  <a:pt x="295" y="864"/>
                </a:cubicBezTo>
                <a:cubicBezTo>
                  <a:pt x="295" y="253"/>
                  <a:pt x="295" y="253"/>
                  <a:pt x="295" y="253"/>
                </a:cubicBezTo>
                <a:cubicBezTo>
                  <a:pt x="295" y="249"/>
                  <a:pt x="293" y="245"/>
                  <a:pt x="291" y="241"/>
                </a:cubicBezTo>
                <a:lnTo>
                  <a:pt x="165" y="52"/>
                </a:lnTo>
                <a:close/>
                <a:moveTo>
                  <a:pt x="147" y="102"/>
                </a:moveTo>
                <a:cubicBezTo>
                  <a:pt x="178" y="148"/>
                  <a:pt x="178" y="148"/>
                  <a:pt x="178" y="148"/>
                </a:cubicBezTo>
                <a:cubicBezTo>
                  <a:pt x="117" y="148"/>
                  <a:pt x="117" y="148"/>
                  <a:pt x="117" y="148"/>
                </a:cubicBezTo>
                <a:lnTo>
                  <a:pt x="147" y="102"/>
                </a:lnTo>
                <a:close/>
                <a:moveTo>
                  <a:pt x="42" y="347"/>
                </a:moveTo>
                <a:cubicBezTo>
                  <a:pt x="55" y="354"/>
                  <a:pt x="69" y="358"/>
                  <a:pt x="84" y="358"/>
                </a:cubicBezTo>
                <a:cubicBezTo>
                  <a:pt x="84" y="716"/>
                  <a:pt x="84" y="716"/>
                  <a:pt x="84" y="716"/>
                </a:cubicBezTo>
                <a:cubicBezTo>
                  <a:pt x="42" y="716"/>
                  <a:pt x="42" y="716"/>
                  <a:pt x="42" y="716"/>
                </a:cubicBezTo>
                <a:lnTo>
                  <a:pt x="42" y="347"/>
                </a:lnTo>
                <a:close/>
                <a:moveTo>
                  <a:pt x="253" y="864"/>
                </a:moveTo>
                <a:cubicBezTo>
                  <a:pt x="253" y="898"/>
                  <a:pt x="224" y="927"/>
                  <a:pt x="189" y="927"/>
                </a:cubicBezTo>
                <a:cubicBezTo>
                  <a:pt x="105" y="927"/>
                  <a:pt x="105" y="927"/>
                  <a:pt x="105" y="927"/>
                </a:cubicBezTo>
                <a:cubicBezTo>
                  <a:pt x="70" y="927"/>
                  <a:pt x="42" y="898"/>
                  <a:pt x="42" y="864"/>
                </a:cubicBezTo>
                <a:cubicBezTo>
                  <a:pt x="42" y="843"/>
                  <a:pt x="42" y="843"/>
                  <a:pt x="42" y="843"/>
                </a:cubicBezTo>
                <a:cubicBezTo>
                  <a:pt x="253" y="843"/>
                  <a:pt x="253" y="843"/>
                  <a:pt x="253" y="843"/>
                </a:cubicBezTo>
                <a:lnTo>
                  <a:pt x="253" y="864"/>
                </a:lnTo>
                <a:close/>
                <a:moveTo>
                  <a:pt x="253" y="800"/>
                </a:moveTo>
                <a:cubicBezTo>
                  <a:pt x="42" y="800"/>
                  <a:pt x="42" y="800"/>
                  <a:pt x="42" y="800"/>
                </a:cubicBezTo>
                <a:cubicBezTo>
                  <a:pt x="42" y="758"/>
                  <a:pt x="42" y="758"/>
                  <a:pt x="42" y="758"/>
                </a:cubicBezTo>
                <a:cubicBezTo>
                  <a:pt x="253" y="758"/>
                  <a:pt x="253" y="758"/>
                  <a:pt x="253" y="758"/>
                </a:cubicBezTo>
                <a:lnTo>
                  <a:pt x="253" y="800"/>
                </a:lnTo>
                <a:close/>
                <a:moveTo>
                  <a:pt x="126" y="716"/>
                </a:moveTo>
                <a:cubicBezTo>
                  <a:pt x="126" y="347"/>
                  <a:pt x="126" y="347"/>
                  <a:pt x="126" y="347"/>
                </a:cubicBezTo>
                <a:cubicBezTo>
                  <a:pt x="134" y="342"/>
                  <a:pt x="141" y="337"/>
                  <a:pt x="147" y="330"/>
                </a:cubicBezTo>
                <a:cubicBezTo>
                  <a:pt x="153" y="337"/>
                  <a:pt x="160" y="342"/>
                  <a:pt x="168" y="347"/>
                </a:cubicBezTo>
                <a:cubicBezTo>
                  <a:pt x="168" y="716"/>
                  <a:pt x="168" y="716"/>
                  <a:pt x="168" y="716"/>
                </a:cubicBezTo>
                <a:lnTo>
                  <a:pt x="126" y="716"/>
                </a:lnTo>
                <a:close/>
                <a:moveTo>
                  <a:pt x="253" y="716"/>
                </a:moveTo>
                <a:cubicBezTo>
                  <a:pt x="211" y="716"/>
                  <a:pt x="211" y="716"/>
                  <a:pt x="211" y="716"/>
                </a:cubicBezTo>
                <a:cubicBezTo>
                  <a:pt x="211" y="358"/>
                  <a:pt x="211" y="358"/>
                  <a:pt x="211" y="358"/>
                </a:cubicBezTo>
                <a:cubicBezTo>
                  <a:pt x="226" y="358"/>
                  <a:pt x="240" y="354"/>
                  <a:pt x="253" y="347"/>
                </a:cubicBezTo>
                <a:lnTo>
                  <a:pt x="253" y="716"/>
                </a:lnTo>
                <a:close/>
                <a:moveTo>
                  <a:pt x="253" y="274"/>
                </a:moveTo>
                <a:cubicBezTo>
                  <a:pt x="253" y="297"/>
                  <a:pt x="234" y="316"/>
                  <a:pt x="211" y="316"/>
                </a:cubicBezTo>
                <a:cubicBezTo>
                  <a:pt x="187" y="316"/>
                  <a:pt x="168" y="297"/>
                  <a:pt x="168" y="274"/>
                </a:cubicBezTo>
                <a:cubicBezTo>
                  <a:pt x="168" y="262"/>
                  <a:pt x="159" y="253"/>
                  <a:pt x="147" y="253"/>
                </a:cubicBezTo>
                <a:cubicBezTo>
                  <a:pt x="136" y="253"/>
                  <a:pt x="126" y="262"/>
                  <a:pt x="126" y="274"/>
                </a:cubicBezTo>
                <a:cubicBezTo>
                  <a:pt x="126" y="297"/>
                  <a:pt x="107" y="316"/>
                  <a:pt x="84" y="316"/>
                </a:cubicBezTo>
                <a:cubicBezTo>
                  <a:pt x="61" y="316"/>
                  <a:pt x="42" y="297"/>
                  <a:pt x="42" y="274"/>
                </a:cubicBezTo>
                <a:cubicBezTo>
                  <a:pt x="42" y="259"/>
                  <a:pt x="42" y="259"/>
                  <a:pt x="42" y="259"/>
                </a:cubicBezTo>
                <a:cubicBezTo>
                  <a:pt x="88" y="190"/>
                  <a:pt x="88" y="190"/>
                  <a:pt x="88" y="190"/>
                </a:cubicBezTo>
                <a:cubicBezTo>
                  <a:pt x="206" y="190"/>
                  <a:pt x="206" y="190"/>
                  <a:pt x="206" y="190"/>
                </a:cubicBezTo>
                <a:cubicBezTo>
                  <a:pt x="253" y="259"/>
                  <a:pt x="253" y="259"/>
                  <a:pt x="253" y="259"/>
                </a:cubicBezTo>
                <a:lnTo>
                  <a:pt x="253" y="2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Freeform: Shape 38">
            <a:extLst>
              <a:ext uri="{FF2B5EF4-FFF2-40B4-BE49-F238E27FC236}">
                <a16:creationId xmlns:a16="http://schemas.microsoft.com/office/drawing/2014/main" id="{C4CDFCB1-4375-4037-8879-C8B9139CF6CC}"/>
              </a:ext>
            </a:extLst>
          </p:cNvPr>
          <p:cNvSpPr>
            <a:spLocks/>
          </p:cNvSpPr>
          <p:nvPr/>
        </p:nvSpPr>
        <p:spPr bwMode="auto">
          <a:xfrm>
            <a:off x="3283137" y="1662262"/>
            <a:ext cx="452120" cy="547880"/>
          </a:xfrm>
          <a:custGeom>
            <a:avLst/>
            <a:gdLst>
              <a:gd name="T0" fmla="*/ 487 w 800"/>
              <a:gd name="T1" fmla="*/ 761 h 969"/>
              <a:gd name="T2" fmla="*/ 487 w 800"/>
              <a:gd name="T3" fmla="*/ 605 h 969"/>
              <a:gd name="T4" fmla="*/ 136 w 800"/>
              <a:gd name="T5" fmla="*/ 254 h 969"/>
              <a:gd name="T6" fmla="*/ 275 w 800"/>
              <a:gd name="T7" fmla="*/ 254 h 969"/>
              <a:gd name="T8" fmla="*/ 275 w 800"/>
              <a:gd name="T9" fmla="*/ 211 h 969"/>
              <a:gd name="T10" fmla="*/ 64 w 800"/>
              <a:gd name="T11" fmla="*/ 211 h 969"/>
              <a:gd name="T12" fmla="*/ 64 w 800"/>
              <a:gd name="T13" fmla="*/ 423 h 969"/>
              <a:gd name="T14" fmla="*/ 106 w 800"/>
              <a:gd name="T15" fmla="*/ 423 h 969"/>
              <a:gd name="T16" fmla="*/ 106 w 800"/>
              <a:gd name="T17" fmla="*/ 283 h 969"/>
              <a:gd name="T18" fmla="*/ 445 w 800"/>
              <a:gd name="T19" fmla="*/ 622 h 969"/>
              <a:gd name="T20" fmla="*/ 445 w 800"/>
              <a:gd name="T21" fmla="*/ 761 h 969"/>
              <a:gd name="T22" fmla="*/ 360 w 800"/>
              <a:gd name="T23" fmla="*/ 863 h 969"/>
              <a:gd name="T24" fmla="*/ 466 w 800"/>
              <a:gd name="T25" fmla="*/ 969 h 969"/>
              <a:gd name="T26" fmla="*/ 572 w 800"/>
              <a:gd name="T27" fmla="*/ 863 h 969"/>
              <a:gd name="T28" fmla="*/ 487 w 800"/>
              <a:gd name="T29" fmla="*/ 761 h 969"/>
              <a:gd name="T30" fmla="*/ 466 w 800"/>
              <a:gd name="T31" fmla="*/ 931 h 969"/>
              <a:gd name="T32" fmla="*/ 403 w 800"/>
              <a:gd name="T33" fmla="*/ 867 h 969"/>
              <a:gd name="T34" fmla="*/ 466 w 800"/>
              <a:gd name="T35" fmla="*/ 804 h 969"/>
              <a:gd name="T36" fmla="*/ 529 w 800"/>
              <a:gd name="T37" fmla="*/ 867 h 969"/>
              <a:gd name="T38" fmla="*/ 466 w 800"/>
              <a:gd name="T39" fmla="*/ 931 h 969"/>
              <a:gd name="T40" fmla="*/ 178 w 800"/>
              <a:gd name="T41" fmla="*/ 592 h 969"/>
              <a:gd name="T42" fmla="*/ 106 w 800"/>
              <a:gd name="T43" fmla="*/ 668 h 969"/>
              <a:gd name="T44" fmla="*/ 30 w 800"/>
              <a:gd name="T45" fmla="*/ 592 h 969"/>
              <a:gd name="T46" fmla="*/ 0 w 800"/>
              <a:gd name="T47" fmla="*/ 622 h 969"/>
              <a:gd name="T48" fmla="*/ 77 w 800"/>
              <a:gd name="T49" fmla="*/ 698 h 969"/>
              <a:gd name="T50" fmla="*/ 0 w 800"/>
              <a:gd name="T51" fmla="*/ 770 h 969"/>
              <a:gd name="T52" fmla="*/ 30 w 800"/>
              <a:gd name="T53" fmla="*/ 800 h 969"/>
              <a:gd name="T54" fmla="*/ 106 w 800"/>
              <a:gd name="T55" fmla="*/ 728 h 969"/>
              <a:gd name="T56" fmla="*/ 178 w 800"/>
              <a:gd name="T57" fmla="*/ 800 h 969"/>
              <a:gd name="T58" fmla="*/ 208 w 800"/>
              <a:gd name="T59" fmla="*/ 770 h 969"/>
              <a:gd name="T60" fmla="*/ 136 w 800"/>
              <a:gd name="T61" fmla="*/ 698 h 969"/>
              <a:gd name="T62" fmla="*/ 208 w 800"/>
              <a:gd name="T63" fmla="*/ 622 h 969"/>
              <a:gd name="T64" fmla="*/ 178 w 800"/>
              <a:gd name="T65" fmla="*/ 592 h 969"/>
              <a:gd name="T66" fmla="*/ 800 w 800"/>
              <a:gd name="T67" fmla="*/ 325 h 969"/>
              <a:gd name="T68" fmla="*/ 771 w 800"/>
              <a:gd name="T69" fmla="*/ 296 h 969"/>
              <a:gd name="T70" fmla="*/ 699 w 800"/>
              <a:gd name="T71" fmla="*/ 372 h 969"/>
              <a:gd name="T72" fmla="*/ 623 w 800"/>
              <a:gd name="T73" fmla="*/ 296 h 969"/>
              <a:gd name="T74" fmla="*/ 593 w 800"/>
              <a:gd name="T75" fmla="*/ 325 h 969"/>
              <a:gd name="T76" fmla="*/ 669 w 800"/>
              <a:gd name="T77" fmla="*/ 402 h 969"/>
              <a:gd name="T78" fmla="*/ 593 w 800"/>
              <a:gd name="T79" fmla="*/ 474 h 969"/>
              <a:gd name="T80" fmla="*/ 623 w 800"/>
              <a:gd name="T81" fmla="*/ 503 h 969"/>
              <a:gd name="T82" fmla="*/ 699 w 800"/>
              <a:gd name="T83" fmla="*/ 431 h 969"/>
              <a:gd name="T84" fmla="*/ 771 w 800"/>
              <a:gd name="T85" fmla="*/ 503 h 969"/>
              <a:gd name="T86" fmla="*/ 800 w 800"/>
              <a:gd name="T87" fmla="*/ 474 h 969"/>
              <a:gd name="T88" fmla="*/ 729 w 800"/>
              <a:gd name="T89" fmla="*/ 402 h 969"/>
              <a:gd name="T90" fmla="*/ 800 w 800"/>
              <a:gd name="T91" fmla="*/ 325 h 969"/>
              <a:gd name="T92" fmla="*/ 559 w 800"/>
              <a:gd name="T93" fmla="*/ 0 h 969"/>
              <a:gd name="T94" fmla="*/ 487 w 800"/>
              <a:gd name="T95" fmla="*/ 76 h 969"/>
              <a:gd name="T96" fmla="*/ 411 w 800"/>
              <a:gd name="T97" fmla="*/ 0 h 969"/>
              <a:gd name="T98" fmla="*/ 381 w 800"/>
              <a:gd name="T99" fmla="*/ 29 h 969"/>
              <a:gd name="T100" fmla="*/ 458 w 800"/>
              <a:gd name="T101" fmla="*/ 105 h 969"/>
              <a:gd name="T102" fmla="*/ 381 w 800"/>
              <a:gd name="T103" fmla="*/ 177 h 969"/>
              <a:gd name="T104" fmla="*/ 411 w 800"/>
              <a:gd name="T105" fmla="*/ 207 h 969"/>
              <a:gd name="T106" fmla="*/ 487 w 800"/>
              <a:gd name="T107" fmla="*/ 135 h 969"/>
              <a:gd name="T108" fmla="*/ 559 w 800"/>
              <a:gd name="T109" fmla="*/ 207 h 969"/>
              <a:gd name="T110" fmla="*/ 589 w 800"/>
              <a:gd name="T111" fmla="*/ 177 h 969"/>
              <a:gd name="T112" fmla="*/ 517 w 800"/>
              <a:gd name="T113" fmla="*/ 105 h 969"/>
              <a:gd name="T114" fmla="*/ 589 w 800"/>
              <a:gd name="T115" fmla="*/ 29 h 969"/>
              <a:gd name="T116" fmla="*/ 559 w 800"/>
              <a:gd name="T117" fmla="*/ 0 h 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00" h="969">
                <a:moveTo>
                  <a:pt x="487" y="761"/>
                </a:moveTo>
                <a:cubicBezTo>
                  <a:pt x="487" y="605"/>
                  <a:pt x="487" y="605"/>
                  <a:pt x="487" y="605"/>
                </a:cubicBezTo>
                <a:cubicBezTo>
                  <a:pt x="136" y="254"/>
                  <a:pt x="136" y="254"/>
                  <a:pt x="136" y="254"/>
                </a:cubicBezTo>
                <a:cubicBezTo>
                  <a:pt x="275" y="254"/>
                  <a:pt x="275" y="254"/>
                  <a:pt x="275" y="254"/>
                </a:cubicBezTo>
                <a:cubicBezTo>
                  <a:pt x="275" y="211"/>
                  <a:pt x="275" y="211"/>
                  <a:pt x="275" y="211"/>
                </a:cubicBezTo>
                <a:cubicBezTo>
                  <a:pt x="64" y="211"/>
                  <a:pt x="64" y="211"/>
                  <a:pt x="64" y="211"/>
                </a:cubicBezTo>
                <a:cubicBezTo>
                  <a:pt x="64" y="423"/>
                  <a:pt x="64" y="423"/>
                  <a:pt x="64" y="423"/>
                </a:cubicBezTo>
                <a:cubicBezTo>
                  <a:pt x="106" y="423"/>
                  <a:pt x="106" y="423"/>
                  <a:pt x="106" y="423"/>
                </a:cubicBezTo>
                <a:cubicBezTo>
                  <a:pt x="106" y="283"/>
                  <a:pt x="106" y="283"/>
                  <a:pt x="106" y="283"/>
                </a:cubicBezTo>
                <a:cubicBezTo>
                  <a:pt x="445" y="622"/>
                  <a:pt x="445" y="622"/>
                  <a:pt x="445" y="622"/>
                </a:cubicBezTo>
                <a:cubicBezTo>
                  <a:pt x="445" y="761"/>
                  <a:pt x="445" y="761"/>
                  <a:pt x="445" y="761"/>
                </a:cubicBezTo>
                <a:cubicBezTo>
                  <a:pt x="398" y="770"/>
                  <a:pt x="360" y="812"/>
                  <a:pt x="360" y="863"/>
                </a:cubicBezTo>
                <a:cubicBezTo>
                  <a:pt x="360" y="922"/>
                  <a:pt x="407" y="969"/>
                  <a:pt x="466" y="969"/>
                </a:cubicBezTo>
                <a:cubicBezTo>
                  <a:pt x="525" y="969"/>
                  <a:pt x="572" y="922"/>
                  <a:pt x="572" y="863"/>
                </a:cubicBezTo>
                <a:cubicBezTo>
                  <a:pt x="572" y="817"/>
                  <a:pt x="534" y="774"/>
                  <a:pt x="487" y="761"/>
                </a:cubicBezTo>
                <a:close/>
                <a:moveTo>
                  <a:pt x="466" y="931"/>
                </a:moveTo>
                <a:cubicBezTo>
                  <a:pt x="432" y="931"/>
                  <a:pt x="403" y="901"/>
                  <a:pt x="403" y="867"/>
                </a:cubicBezTo>
                <a:cubicBezTo>
                  <a:pt x="403" y="834"/>
                  <a:pt x="428" y="804"/>
                  <a:pt x="466" y="804"/>
                </a:cubicBezTo>
                <a:cubicBezTo>
                  <a:pt x="504" y="804"/>
                  <a:pt x="529" y="834"/>
                  <a:pt x="529" y="867"/>
                </a:cubicBezTo>
                <a:cubicBezTo>
                  <a:pt x="529" y="901"/>
                  <a:pt x="500" y="931"/>
                  <a:pt x="466" y="931"/>
                </a:cubicBezTo>
                <a:close/>
                <a:moveTo>
                  <a:pt x="178" y="592"/>
                </a:moveTo>
                <a:cubicBezTo>
                  <a:pt x="106" y="668"/>
                  <a:pt x="106" y="668"/>
                  <a:pt x="106" y="668"/>
                </a:cubicBezTo>
                <a:cubicBezTo>
                  <a:pt x="30" y="592"/>
                  <a:pt x="30" y="592"/>
                  <a:pt x="30" y="592"/>
                </a:cubicBezTo>
                <a:cubicBezTo>
                  <a:pt x="0" y="622"/>
                  <a:pt x="0" y="622"/>
                  <a:pt x="0" y="622"/>
                </a:cubicBezTo>
                <a:cubicBezTo>
                  <a:pt x="77" y="698"/>
                  <a:pt x="77" y="698"/>
                  <a:pt x="77" y="698"/>
                </a:cubicBezTo>
                <a:cubicBezTo>
                  <a:pt x="0" y="770"/>
                  <a:pt x="0" y="770"/>
                  <a:pt x="0" y="770"/>
                </a:cubicBezTo>
                <a:cubicBezTo>
                  <a:pt x="30" y="800"/>
                  <a:pt x="30" y="800"/>
                  <a:pt x="30" y="800"/>
                </a:cubicBezTo>
                <a:cubicBezTo>
                  <a:pt x="106" y="728"/>
                  <a:pt x="106" y="728"/>
                  <a:pt x="106" y="728"/>
                </a:cubicBezTo>
                <a:cubicBezTo>
                  <a:pt x="178" y="800"/>
                  <a:pt x="178" y="800"/>
                  <a:pt x="178" y="800"/>
                </a:cubicBezTo>
                <a:cubicBezTo>
                  <a:pt x="208" y="770"/>
                  <a:pt x="208" y="770"/>
                  <a:pt x="208" y="770"/>
                </a:cubicBezTo>
                <a:cubicBezTo>
                  <a:pt x="136" y="698"/>
                  <a:pt x="136" y="698"/>
                  <a:pt x="136" y="698"/>
                </a:cubicBezTo>
                <a:cubicBezTo>
                  <a:pt x="208" y="622"/>
                  <a:pt x="208" y="622"/>
                  <a:pt x="208" y="622"/>
                </a:cubicBezTo>
                <a:lnTo>
                  <a:pt x="178" y="592"/>
                </a:lnTo>
                <a:close/>
                <a:moveTo>
                  <a:pt x="800" y="325"/>
                </a:moveTo>
                <a:cubicBezTo>
                  <a:pt x="771" y="296"/>
                  <a:pt x="771" y="296"/>
                  <a:pt x="771" y="296"/>
                </a:cubicBezTo>
                <a:cubicBezTo>
                  <a:pt x="699" y="372"/>
                  <a:pt x="699" y="372"/>
                  <a:pt x="699" y="372"/>
                </a:cubicBezTo>
                <a:cubicBezTo>
                  <a:pt x="623" y="296"/>
                  <a:pt x="623" y="296"/>
                  <a:pt x="623" y="296"/>
                </a:cubicBezTo>
                <a:cubicBezTo>
                  <a:pt x="593" y="325"/>
                  <a:pt x="593" y="325"/>
                  <a:pt x="593" y="325"/>
                </a:cubicBezTo>
                <a:cubicBezTo>
                  <a:pt x="669" y="402"/>
                  <a:pt x="669" y="402"/>
                  <a:pt x="669" y="402"/>
                </a:cubicBezTo>
                <a:cubicBezTo>
                  <a:pt x="593" y="474"/>
                  <a:pt x="593" y="474"/>
                  <a:pt x="593" y="474"/>
                </a:cubicBezTo>
                <a:cubicBezTo>
                  <a:pt x="623" y="503"/>
                  <a:pt x="623" y="503"/>
                  <a:pt x="623" y="503"/>
                </a:cubicBezTo>
                <a:cubicBezTo>
                  <a:pt x="699" y="431"/>
                  <a:pt x="699" y="431"/>
                  <a:pt x="699" y="431"/>
                </a:cubicBezTo>
                <a:cubicBezTo>
                  <a:pt x="771" y="503"/>
                  <a:pt x="771" y="503"/>
                  <a:pt x="771" y="503"/>
                </a:cubicBezTo>
                <a:cubicBezTo>
                  <a:pt x="800" y="474"/>
                  <a:pt x="800" y="474"/>
                  <a:pt x="800" y="474"/>
                </a:cubicBezTo>
                <a:cubicBezTo>
                  <a:pt x="729" y="402"/>
                  <a:pt x="729" y="402"/>
                  <a:pt x="729" y="402"/>
                </a:cubicBezTo>
                <a:lnTo>
                  <a:pt x="800" y="325"/>
                </a:lnTo>
                <a:close/>
                <a:moveTo>
                  <a:pt x="559" y="0"/>
                </a:moveTo>
                <a:cubicBezTo>
                  <a:pt x="487" y="76"/>
                  <a:pt x="487" y="76"/>
                  <a:pt x="487" y="76"/>
                </a:cubicBezTo>
                <a:cubicBezTo>
                  <a:pt x="411" y="0"/>
                  <a:pt x="411" y="0"/>
                  <a:pt x="411" y="0"/>
                </a:cubicBezTo>
                <a:cubicBezTo>
                  <a:pt x="381" y="29"/>
                  <a:pt x="381" y="29"/>
                  <a:pt x="381" y="29"/>
                </a:cubicBezTo>
                <a:cubicBezTo>
                  <a:pt x="458" y="105"/>
                  <a:pt x="458" y="105"/>
                  <a:pt x="458" y="105"/>
                </a:cubicBezTo>
                <a:cubicBezTo>
                  <a:pt x="381" y="177"/>
                  <a:pt x="381" y="177"/>
                  <a:pt x="381" y="177"/>
                </a:cubicBezTo>
                <a:cubicBezTo>
                  <a:pt x="411" y="207"/>
                  <a:pt x="411" y="207"/>
                  <a:pt x="411" y="207"/>
                </a:cubicBezTo>
                <a:cubicBezTo>
                  <a:pt x="487" y="135"/>
                  <a:pt x="487" y="135"/>
                  <a:pt x="487" y="135"/>
                </a:cubicBezTo>
                <a:cubicBezTo>
                  <a:pt x="559" y="207"/>
                  <a:pt x="559" y="207"/>
                  <a:pt x="559" y="207"/>
                </a:cubicBezTo>
                <a:cubicBezTo>
                  <a:pt x="589" y="177"/>
                  <a:pt x="589" y="177"/>
                  <a:pt x="589" y="177"/>
                </a:cubicBezTo>
                <a:cubicBezTo>
                  <a:pt x="517" y="105"/>
                  <a:pt x="517" y="105"/>
                  <a:pt x="517" y="105"/>
                </a:cubicBezTo>
                <a:cubicBezTo>
                  <a:pt x="589" y="29"/>
                  <a:pt x="589" y="29"/>
                  <a:pt x="589" y="29"/>
                </a:cubicBezTo>
                <a:lnTo>
                  <a:pt x="5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Freeform: Shape 39">
            <a:extLst>
              <a:ext uri="{FF2B5EF4-FFF2-40B4-BE49-F238E27FC236}">
                <a16:creationId xmlns:a16="http://schemas.microsoft.com/office/drawing/2014/main" id="{8FC30191-1C87-4511-9D05-3662EA1693E7}"/>
              </a:ext>
            </a:extLst>
          </p:cNvPr>
          <p:cNvSpPr>
            <a:spLocks/>
          </p:cNvSpPr>
          <p:nvPr/>
        </p:nvSpPr>
        <p:spPr bwMode="auto">
          <a:xfrm>
            <a:off x="5397864" y="1522596"/>
            <a:ext cx="579120" cy="567056"/>
          </a:xfrm>
          <a:custGeom>
            <a:avLst/>
            <a:gdLst>
              <a:gd name="T0" fmla="*/ 260 w 800"/>
              <a:gd name="T1" fmla="*/ 392 h 784"/>
              <a:gd name="T2" fmla="*/ 539 w 800"/>
              <a:gd name="T3" fmla="*/ 392 h 784"/>
              <a:gd name="T4" fmla="*/ 400 w 800"/>
              <a:gd name="T5" fmla="*/ 495 h 784"/>
              <a:gd name="T6" fmla="*/ 400 w 800"/>
              <a:gd name="T7" fmla="*/ 289 h 784"/>
              <a:gd name="T8" fmla="*/ 400 w 800"/>
              <a:gd name="T9" fmla="*/ 495 h 784"/>
              <a:gd name="T10" fmla="*/ 676 w 800"/>
              <a:gd name="T11" fmla="*/ 260 h 784"/>
              <a:gd name="T12" fmla="*/ 651 w 800"/>
              <a:gd name="T13" fmla="*/ 84 h 784"/>
              <a:gd name="T14" fmla="*/ 638 w 800"/>
              <a:gd name="T15" fmla="*/ 79 h 784"/>
              <a:gd name="T16" fmla="*/ 500 w 800"/>
              <a:gd name="T17" fmla="*/ 107 h 784"/>
              <a:gd name="T18" fmla="*/ 356 w 800"/>
              <a:gd name="T19" fmla="*/ 0 h 784"/>
              <a:gd name="T20" fmla="*/ 265 w 800"/>
              <a:gd name="T21" fmla="*/ 121 h 784"/>
              <a:gd name="T22" fmla="*/ 150 w 800"/>
              <a:gd name="T23" fmla="*/ 82 h 784"/>
              <a:gd name="T24" fmla="*/ 122 w 800"/>
              <a:gd name="T25" fmla="*/ 261 h 784"/>
              <a:gd name="T26" fmla="*/ 0 w 800"/>
              <a:gd name="T27" fmla="*/ 353 h 784"/>
              <a:gd name="T28" fmla="*/ 109 w 800"/>
              <a:gd name="T29" fmla="*/ 492 h 784"/>
              <a:gd name="T30" fmla="*/ 88 w 800"/>
              <a:gd name="T31" fmla="*/ 642 h 784"/>
              <a:gd name="T32" fmla="*/ 154 w 800"/>
              <a:gd name="T33" fmla="*/ 705 h 784"/>
              <a:gd name="T34" fmla="*/ 266 w 800"/>
              <a:gd name="T35" fmla="*/ 664 h 784"/>
              <a:gd name="T36" fmla="*/ 359 w 800"/>
              <a:gd name="T37" fmla="*/ 784 h 784"/>
              <a:gd name="T38" fmla="*/ 501 w 800"/>
              <a:gd name="T39" fmla="*/ 677 h 784"/>
              <a:gd name="T40" fmla="*/ 641 w 800"/>
              <a:gd name="T41" fmla="*/ 703 h 784"/>
              <a:gd name="T42" fmla="*/ 714 w 800"/>
              <a:gd name="T43" fmla="*/ 639 h 784"/>
              <a:gd name="T44" fmla="*/ 690 w 800"/>
              <a:gd name="T45" fmla="*/ 491 h 784"/>
              <a:gd name="T46" fmla="*/ 800 w 800"/>
              <a:gd name="T47" fmla="*/ 349 h 784"/>
              <a:gd name="T48" fmla="*/ 766 w 800"/>
              <a:gd name="T49" fmla="*/ 423 h 784"/>
              <a:gd name="T50" fmla="*/ 665 w 800"/>
              <a:gd name="T51" fmla="*/ 464 h 784"/>
              <a:gd name="T52" fmla="*/ 643 w 800"/>
              <a:gd name="T53" fmla="*/ 531 h 784"/>
              <a:gd name="T54" fmla="*/ 636 w 800"/>
              <a:gd name="T55" fmla="*/ 667 h 784"/>
              <a:gd name="T56" fmla="*/ 535 w 800"/>
              <a:gd name="T57" fmla="*/ 627 h 784"/>
              <a:gd name="T58" fmla="*/ 472 w 800"/>
              <a:gd name="T59" fmla="*/ 658 h 784"/>
              <a:gd name="T60" fmla="*/ 368 w 800"/>
              <a:gd name="T61" fmla="*/ 750 h 784"/>
              <a:gd name="T62" fmla="*/ 325 w 800"/>
              <a:gd name="T63" fmla="*/ 651 h 784"/>
              <a:gd name="T64" fmla="*/ 258 w 800"/>
              <a:gd name="T65" fmla="*/ 630 h 784"/>
              <a:gd name="T66" fmla="*/ 119 w 800"/>
              <a:gd name="T67" fmla="*/ 624 h 784"/>
              <a:gd name="T68" fmla="*/ 160 w 800"/>
              <a:gd name="T69" fmla="*/ 524 h 784"/>
              <a:gd name="T70" fmla="*/ 128 w 800"/>
              <a:gd name="T71" fmla="*/ 462 h 784"/>
              <a:gd name="T72" fmla="*/ 34 w 800"/>
              <a:gd name="T73" fmla="*/ 362 h 784"/>
              <a:gd name="T74" fmla="*/ 135 w 800"/>
              <a:gd name="T75" fmla="*/ 320 h 784"/>
              <a:gd name="T76" fmla="*/ 156 w 800"/>
              <a:gd name="T77" fmla="*/ 254 h 784"/>
              <a:gd name="T78" fmla="*/ 163 w 800"/>
              <a:gd name="T79" fmla="*/ 118 h 784"/>
              <a:gd name="T80" fmla="*/ 265 w 800"/>
              <a:gd name="T81" fmla="*/ 158 h 784"/>
              <a:gd name="T82" fmla="*/ 328 w 800"/>
              <a:gd name="T83" fmla="*/ 126 h 784"/>
              <a:gd name="T84" fmla="*/ 431 w 800"/>
              <a:gd name="T85" fmla="*/ 34 h 784"/>
              <a:gd name="T86" fmla="*/ 474 w 800"/>
              <a:gd name="T87" fmla="*/ 133 h 784"/>
              <a:gd name="T88" fmla="*/ 541 w 800"/>
              <a:gd name="T89" fmla="*/ 155 h 784"/>
              <a:gd name="T90" fmla="*/ 681 w 800"/>
              <a:gd name="T91" fmla="*/ 161 h 784"/>
              <a:gd name="T92" fmla="*/ 639 w 800"/>
              <a:gd name="T93" fmla="*/ 260 h 784"/>
              <a:gd name="T94" fmla="*/ 672 w 800"/>
              <a:gd name="T95" fmla="*/ 322 h 784"/>
              <a:gd name="T96" fmla="*/ 766 w 800"/>
              <a:gd name="T97" fmla="*/ 423 h 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00" h="784">
                <a:moveTo>
                  <a:pt x="400" y="255"/>
                </a:moveTo>
                <a:cubicBezTo>
                  <a:pt x="323" y="255"/>
                  <a:pt x="260" y="317"/>
                  <a:pt x="260" y="392"/>
                </a:cubicBezTo>
                <a:cubicBezTo>
                  <a:pt x="260" y="468"/>
                  <a:pt x="323" y="529"/>
                  <a:pt x="400" y="529"/>
                </a:cubicBezTo>
                <a:cubicBezTo>
                  <a:pt x="477" y="529"/>
                  <a:pt x="539" y="468"/>
                  <a:pt x="539" y="392"/>
                </a:cubicBezTo>
                <a:cubicBezTo>
                  <a:pt x="539" y="317"/>
                  <a:pt x="477" y="255"/>
                  <a:pt x="400" y="255"/>
                </a:cubicBezTo>
                <a:close/>
                <a:moveTo>
                  <a:pt x="400" y="495"/>
                </a:moveTo>
                <a:cubicBezTo>
                  <a:pt x="341" y="495"/>
                  <a:pt x="294" y="449"/>
                  <a:pt x="294" y="392"/>
                </a:cubicBezTo>
                <a:cubicBezTo>
                  <a:pt x="294" y="335"/>
                  <a:pt x="341" y="289"/>
                  <a:pt x="400" y="289"/>
                </a:cubicBezTo>
                <a:cubicBezTo>
                  <a:pt x="458" y="289"/>
                  <a:pt x="505" y="335"/>
                  <a:pt x="505" y="392"/>
                </a:cubicBezTo>
                <a:cubicBezTo>
                  <a:pt x="505" y="449"/>
                  <a:pt x="458" y="495"/>
                  <a:pt x="400" y="495"/>
                </a:cubicBezTo>
                <a:close/>
                <a:moveTo>
                  <a:pt x="690" y="293"/>
                </a:moveTo>
                <a:cubicBezTo>
                  <a:pt x="676" y="260"/>
                  <a:pt x="676" y="260"/>
                  <a:pt x="676" y="260"/>
                </a:cubicBezTo>
                <a:cubicBezTo>
                  <a:pt x="723" y="155"/>
                  <a:pt x="720" y="152"/>
                  <a:pt x="711" y="143"/>
                </a:cubicBezTo>
                <a:cubicBezTo>
                  <a:pt x="651" y="84"/>
                  <a:pt x="651" y="84"/>
                  <a:pt x="651" y="84"/>
                </a:cubicBezTo>
                <a:cubicBezTo>
                  <a:pt x="645" y="79"/>
                  <a:pt x="645" y="79"/>
                  <a:pt x="645" y="79"/>
                </a:cubicBezTo>
                <a:cubicBezTo>
                  <a:pt x="638" y="79"/>
                  <a:pt x="638" y="79"/>
                  <a:pt x="638" y="79"/>
                </a:cubicBezTo>
                <a:cubicBezTo>
                  <a:pt x="635" y="79"/>
                  <a:pt x="624" y="79"/>
                  <a:pt x="533" y="121"/>
                </a:cubicBezTo>
                <a:cubicBezTo>
                  <a:pt x="500" y="107"/>
                  <a:pt x="500" y="107"/>
                  <a:pt x="500" y="107"/>
                </a:cubicBezTo>
                <a:cubicBezTo>
                  <a:pt x="457" y="0"/>
                  <a:pt x="452" y="0"/>
                  <a:pt x="440" y="0"/>
                </a:cubicBezTo>
                <a:cubicBezTo>
                  <a:pt x="356" y="0"/>
                  <a:pt x="356" y="0"/>
                  <a:pt x="356" y="0"/>
                </a:cubicBezTo>
                <a:cubicBezTo>
                  <a:pt x="343" y="0"/>
                  <a:pt x="338" y="0"/>
                  <a:pt x="298" y="108"/>
                </a:cubicBezTo>
                <a:cubicBezTo>
                  <a:pt x="265" y="121"/>
                  <a:pt x="265" y="121"/>
                  <a:pt x="265" y="121"/>
                </a:cubicBezTo>
                <a:cubicBezTo>
                  <a:pt x="204" y="95"/>
                  <a:pt x="168" y="82"/>
                  <a:pt x="158" y="82"/>
                </a:cubicBezTo>
                <a:cubicBezTo>
                  <a:pt x="150" y="82"/>
                  <a:pt x="150" y="82"/>
                  <a:pt x="150" y="82"/>
                </a:cubicBezTo>
                <a:cubicBezTo>
                  <a:pt x="86" y="145"/>
                  <a:pt x="86" y="145"/>
                  <a:pt x="86" y="145"/>
                </a:cubicBezTo>
                <a:cubicBezTo>
                  <a:pt x="76" y="154"/>
                  <a:pt x="73" y="158"/>
                  <a:pt x="122" y="261"/>
                </a:cubicBezTo>
                <a:cubicBezTo>
                  <a:pt x="109" y="294"/>
                  <a:pt x="109" y="294"/>
                  <a:pt x="109" y="294"/>
                </a:cubicBezTo>
                <a:cubicBezTo>
                  <a:pt x="0" y="336"/>
                  <a:pt x="0" y="340"/>
                  <a:pt x="0" y="353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48"/>
                  <a:pt x="0" y="453"/>
                  <a:pt x="109" y="492"/>
                </a:cubicBezTo>
                <a:cubicBezTo>
                  <a:pt x="123" y="524"/>
                  <a:pt x="123" y="524"/>
                  <a:pt x="123" y="524"/>
                </a:cubicBezTo>
                <a:cubicBezTo>
                  <a:pt x="76" y="629"/>
                  <a:pt x="79" y="633"/>
                  <a:pt x="88" y="642"/>
                </a:cubicBezTo>
                <a:cubicBezTo>
                  <a:pt x="148" y="700"/>
                  <a:pt x="148" y="700"/>
                  <a:pt x="148" y="700"/>
                </a:cubicBezTo>
                <a:cubicBezTo>
                  <a:pt x="154" y="705"/>
                  <a:pt x="154" y="705"/>
                  <a:pt x="154" y="705"/>
                </a:cubicBezTo>
                <a:cubicBezTo>
                  <a:pt x="161" y="705"/>
                  <a:pt x="161" y="705"/>
                  <a:pt x="161" y="705"/>
                </a:cubicBezTo>
                <a:cubicBezTo>
                  <a:pt x="164" y="705"/>
                  <a:pt x="175" y="705"/>
                  <a:pt x="266" y="664"/>
                </a:cubicBezTo>
                <a:cubicBezTo>
                  <a:pt x="299" y="677"/>
                  <a:pt x="299" y="677"/>
                  <a:pt x="299" y="677"/>
                </a:cubicBezTo>
                <a:cubicBezTo>
                  <a:pt x="342" y="784"/>
                  <a:pt x="347" y="784"/>
                  <a:pt x="359" y="784"/>
                </a:cubicBezTo>
                <a:cubicBezTo>
                  <a:pt x="443" y="784"/>
                  <a:pt x="443" y="784"/>
                  <a:pt x="443" y="784"/>
                </a:cubicBezTo>
                <a:cubicBezTo>
                  <a:pt x="456" y="784"/>
                  <a:pt x="461" y="784"/>
                  <a:pt x="501" y="677"/>
                </a:cubicBezTo>
                <a:cubicBezTo>
                  <a:pt x="534" y="664"/>
                  <a:pt x="534" y="664"/>
                  <a:pt x="534" y="664"/>
                </a:cubicBezTo>
                <a:cubicBezTo>
                  <a:pt x="595" y="689"/>
                  <a:pt x="631" y="703"/>
                  <a:pt x="641" y="703"/>
                </a:cubicBezTo>
                <a:cubicBezTo>
                  <a:pt x="649" y="702"/>
                  <a:pt x="649" y="702"/>
                  <a:pt x="649" y="702"/>
                </a:cubicBezTo>
                <a:cubicBezTo>
                  <a:pt x="714" y="639"/>
                  <a:pt x="714" y="639"/>
                  <a:pt x="714" y="639"/>
                </a:cubicBezTo>
                <a:cubicBezTo>
                  <a:pt x="723" y="630"/>
                  <a:pt x="726" y="627"/>
                  <a:pt x="677" y="523"/>
                </a:cubicBezTo>
                <a:cubicBezTo>
                  <a:pt x="690" y="491"/>
                  <a:pt x="690" y="491"/>
                  <a:pt x="690" y="491"/>
                </a:cubicBezTo>
                <a:cubicBezTo>
                  <a:pt x="800" y="449"/>
                  <a:pt x="800" y="444"/>
                  <a:pt x="800" y="432"/>
                </a:cubicBezTo>
                <a:cubicBezTo>
                  <a:pt x="800" y="349"/>
                  <a:pt x="800" y="349"/>
                  <a:pt x="800" y="349"/>
                </a:cubicBezTo>
                <a:cubicBezTo>
                  <a:pt x="800" y="336"/>
                  <a:pt x="800" y="332"/>
                  <a:pt x="690" y="293"/>
                </a:cubicBezTo>
                <a:close/>
                <a:moveTo>
                  <a:pt x="766" y="423"/>
                </a:moveTo>
                <a:cubicBezTo>
                  <a:pt x="750" y="431"/>
                  <a:pt x="708" y="448"/>
                  <a:pt x="671" y="462"/>
                </a:cubicBezTo>
                <a:cubicBezTo>
                  <a:pt x="665" y="464"/>
                  <a:pt x="665" y="464"/>
                  <a:pt x="665" y="464"/>
                </a:cubicBezTo>
                <a:cubicBezTo>
                  <a:pt x="640" y="524"/>
                  <a:pt x="640" y="524"/>
                  <a:pt x="640" y="524"/>
                </a:cubicBezTo>
                <a:cubicBezTo>
                  <a:pt x="643" y="531"/>
                  <a:pt x="643" y="531"/>
                  <a:pt x="643" y="531"/>
                </a:cubicBezTo>
                <a:cubicBezTo>
                  <a:pt x="659" y="565"/>
                  <a:pt x="677" y="605"/>
                  <a:pt x="683" y="621"/>
                </a:cubicBezTo>
                <a:cubicBezTo>
                  <a:pt x="636" y="667"/>
                  <a:pt x="636" y="667"/>
                  <a:pt x="636" y="667"/>
                </a:cubicBezTo>
                <a:cubicBezTo>
                  <a:pt x="620" y="662"/>
                  <a:pt x="577" y="645"/>
                  <a:pt x="541" y="629"/>
                </a:cubicBezTo>
                <a:cubicBezTo>
                  <a:pt x="535" y="627"/>
                  <a:pt x="535" y="627"/>
                  <a:pt x="535" y="627"/>
                </a:cubicBezTo>
                <a:cubicBezTo>
                  <a:pt x="474" y="651"/>
                  <a:pt x="474" y="651"/>
                  <a:pt x="474" y="651"/>
                </a:cubicBezTo>
                <a:cubicBezTo>
                  <a:pt x="472" y="658"/>
                  <a:pt x="472" y="658"/>
                  <a:pt x="472" y="658"/>
                </a:cubicBezTo>
                <a:cubicBezTo>
                  <a:pt x="458" y="694"/>
                  <a:pt x="442" y="735"/>
                  <a:pt x="434" y="750"/>
                </a:cubicBezTo>
                <a:cubicBezTo>
                  <a:pt x="368" y="750"/>
                  <a:pt x="368" y="750"/>
                  <a:pt x="368" y="750"/>
                </a:cubicBezTo>
                <a:cubicBezTo>
                  <a:pt x="360" y="735"/>
                  <a:pt x="342" y="694"/>
                  <a:pt x="328" y="658"/>
                </a:cubicBezTo>
                <a:cubicBezTo>
                  <a:pt x="325" y="651"/>
                  <a:pt x="325" y="651"/>
                  <a:pt x="325" y="651"/>
                </a:cubicBezTo>
                <a:cubicBezTo>
                  <a:pt x="265" y="627"/>
                  <a:pt x="265" y="627"/>
                  <a:pt x="265" y="627"/>
                </a:cubicBezTo>
                <a:cubicBezTo>
                  <a:pt x="258" y="630"/>
                  <a:pt x="258" y="630"/>
                  <a:pt x="258" y="630"/>
                </a:cubicBezTo>
                <a:cubicBezTo>
                  <a:pt x="223" y="646"/>
                  <a:pt x="181" y="664"/>
                  <a:pt x="166" y="670"/>
                </a:cubicBezTo>
                <a:cubicBezTo>
                  <a:pt x="119" y="624"/>
                  <a:pt x="119" y="624"/>
                  <a:pt x="119" y="624"/>
                </a:cubicBezTo>
                <a:cubicBezTo>
                  <a:pt x="124" y="607"/>
                  <a:pt x="141" y="566"/>
                  <a:pt x="157" y="531"/>
                </a:cubicBezTo>
                <a:cubicBezTo>
                  <a:pt x="160" y="524"/>
                  <a:pt x="160" y="524"/>
                  <a:pt x="160" y="524"/>
                </a:cubicBezTo>
                <a:cubicBezTo>
                  <a:pt x="135" y="465"/>
                  <a:pt x="135" y="465"/>
                  <a:pt x="135" y="465"/>
                </a:cubicBezTo>
                <a:cubicBezTo>
                  <a:pt x="128" y="462"/>
                  <a:pt x="128" y="462"/>
                  <a:pt x="128" y="462"/>
                </a:cubicBezTo>
                <a:cubicBezTo>
                  <a:pt x="92" y="449"/>
                  <a:pt x="50" y="433"/>
                  <a:pt x="34" y="426"/>
                </a:cubicBezTo>
                <a:cubicBezTo>
                  <a:pt x="34" y="362"/>
                  <a:pt x="34" y="362"/>
                  <a:pt x="34" y="362"/>
                </a:cubicBezTo>
                <a:cubicBezTo>
                  <a:pt x="49" y="354"/>
                  <a:pt x="92" y="337"/>
                  <a:pt x="128" y="323"/>
                </a:cubicBezTo>
                <a:cubicBezTo>
                  <a:pt x="135" y="320"/>
                  <a:pt x="135" y="320"/>
                  <a:pt x="135" y="320"/>
                </a:cubicBezTo>
                <a:cubicBezTo>
                  <a:pt x="160" y="260"/>
                  <a:pt x="160" y="260"/>
                  <a:pt x="160" y="260"/>
                </a:cubicBezTo>
                <a:cubicBezTo>
                  <a:pt x="156" y="254"/>
                  <a:pt x="156" y="254"/>
                  <a:pt x="156" y="254"/>
                </a:cubicBezTo>
                <a:cubicBezTo>
                  <a:pt x="140" y="220"/>
                  <a:pt x="122" y="180"/>
                  <a:pt x="116" y="163"/>
                </a:cubicBezTo>
                <a:cubicBezTo>
                  <a:pt x="163" y="118"/>
                  <a:pt x="163" y="118"/>
                  <a:pt x="163" y="118"/>
                </a:cubicBezTo>
                <a:cubicBezTo>
                  <a:pt x="180" y="123"/>
                  <a:pt x="222" y="140"/>
                  <a:pt x="258" y="155"/>
                </a:cubicBezTo>
                <a:cubicBezTo>
                  <a:pt x="265" y="158"/>
                  <a:pt x="265" y="158"/>
                  <a:pt x="265" y="158"/>
                </a:cubicBezTo>
                <a:cubicBezTo>
                  <a:pt x="325" y="133"/>
                  <a:pt x="325" y="133"/>
                  <a:pt x="325" y="133"/>
                </a:cubicBezTo>
                <a:cubicBezTo>
                  <a:pt x="328" y="126"/>
                  <a:pt x="328" y="126"/>
                  <a:pt x="328" y="126"/>
                </a:cubicBezTo>
                <a:cubicBezTo>
                  <a:pt x="341" y="91"/>
                  <a:pt x="357" y="50"/>
                  <a:pt x="365" y="34"/>
                </a:cubicBezTo>
                <a:cubicBezTo>
                  <a:pt x="431" y="34"/>
                  <a:pt x="431" y="34"/>
                  <a:pt x="431" y="34"/>
                </a:cubicBezTo>
                <a:cubicBezTo>
                  <a:pt x="439" y="50"/>
                  <a:pt x="457" y="91"/>
                  <a:pt x="471" y="127"/>
                </a:cubicBezTo>
                <a:cubicBezTo>
                  <a:pt x="474" y="133"/>
                  <a:pt x="474" y="133"/>
                  <a:pt x="474" y="133"/>
                </a:cubicBezTo>
                <a:cubicBezTo>
                  <a:pt x="534" y="158"/>
                  <a:pt x="534" y="158"/>
                  <a:pt x="534" y="158"/>
                </a:cubicBezTo>
                <a:cubicBezTo>
                  <a:pt x="541" y="155"/>
                  <a:pt x="541" y="155"/>
                  <a:pt x="541" y="155"/>
                </a:cubicBezTo>
                <a:cubicBezTo>
                  <a:pt x="576" y="138"/>
                  <a:pt x="619" y="120"/>
                  <a:pt x="634" y="115"/>
                </a:cubicBezTo>
                <a:cubicBezTo>
                  <a:pt x="681" y="161"/>
                  <a:pt x="681" y="161"/>
                  <a:pt x="681" y="161"/>
                </a:cubicBezTo>
                <a:cubicBezTo>
                  <a:pt x="675" y="177"/>
                  <a:pt x="658" y="218"/>
                  <a:pt x="642" y="253"/>
                </a:cubicBezTo>
                <a:cubicBezTo>
                  <a:pt x="639" y="260"/>
                  <a:pt x="639" y="260"/>
                  <a:pt x="639" y="260"/>
                </a:cubicBezTo>
                <a:cubicBezTo>
                  <a:pt x="664" y="320"/>
                  <a:pt x="664" y="320"/>
                  <a:pt x="664" y="320"/>
                </a:cubicBezTo>
                <a:cubicBezTo>
                  <a:pt x="672" y="322"/>
                  <a:pt x="672" y="322"/>
                  <a:pt x="672" y="322"/>
                </a:cubicBezTo>
                <a:cubicBezTo>
                  <a:pt x="708" y="335"/>
                  <a:pt x="750" y="351"/>
                  <a:pt x="766" y="359"/>
                </a:cubicBezTo>
                <a:lnTo>
                  <a:pt x="766" y="4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Freeform: Shape 40">
            <a:extLst>
              <a:ext uri="{FF2B5EF4-FFF2-40B4-BE49-F238E27FC236}">
                <a16:creationId xmlns:a16="http://schemas.microsoft.com/office/drawing/2014/main" id="{032EE98B-9FAB-45D8-90F4-B2A6F2F64B44}"/>
              </a:ext>
            </a:extLst>
          </p:cNvPr>
          <p:cNvSpPr>
            <a:spLocks/>
          </p:cNvSpPr>
          <p:nvPr/>
        </p:nvSpPr>
        <p:spPr bwMode="auto">
          <a:xfrm>
            <a:off x="7511656" y="1209753"/>
            <a:ext cx="697866" cy="743626"/>
          </a:xfrm>
          <a:custGeom>
            <a:avLst/>
            <a:gdLst>
              <a:gd name="T0" fmla="*/ 352 w 847"/>
              <a:gd name="T1" fmla="*/ 452 h 903"/>
              <a:gd name="T2" fmla="*/ 495 w 847"/>
              <a:gd name="T3" fmla="*/ 452 h 903"/>
              <a:gd name="T4" fmla="*/ 423 w 847"/>
              <a:gd name="T5" fmla="*/ 495 h 903"/>
              <a:gd name="T6" fmla="*/ 423 w 847"/>
              <a:gd name="T7" fmla="*/ 409 h 903"/>
              <a:gd name="T8" fmla="*/ 423 w 847"/>
              <a:gd name="T9" fmla="*/ 495 h 903"/>
              <a:gd name="T10" fmla="*/ 814 w 847"/>
              <a:gd name="T11" fmla="*/ 226 h 903"/>
              <a:gd name="T12" fmla="*/ 559 w 847"/>
              <a:gd name="T13" fmla="*/ 217 h 903"/>
              <a:gd name="T14" fmla="*/ 288 w 847"/>
              <a:gd name="T15" fmla="*/ 217 h 903"/>
              <a:gd name="T16" fmla="*/ 33 w 847"/>
              <a:gd name="T17" fmla="*/ 226 h 903"/>
              <a:gd name="T18" fmla="*/ 94 w 847"/>
              <a:gd name="T19" fmla="*/ 509 h 903"/>
              <a:gd name="T20" fmla="*/ 129 w 847"/>
              <a:gd name="T21" fmla="*/ 717 h 903"/>
              <a:gd name="T22" fmla="*/ 423 w 847"/>
              <a:gd name="T23" fmla="*/ 903 h 903"/>
              <a:gd name="T24" fmla="*/ 717 w 847"/>
              <a:gd name="T25" fmla="*/ 717 h 903"/>
              <a:gd name="T26" fmla="*/ 814 w 847"/>
              <a:gd name="T27" fmla="*/ 677 h 903"/>
              <a:gd name="T28" fmla="*/ 129 w 847"/>
              <a:gd name="T29" fmla="*/ 689 h 903"/>
              <a:gd name="T30" fmla="*/ 57 w 847"/>
              <a:gd name="T31" fmla="*/ 663 h 903"/>
              <a:gd name="T32" fmla="*/ 174 w 847"/>
              <a:gd name="T33" fmla="*/ 471 h 903"/>
              <a:gd name="T34" fmla="*/ 283 w 847"/>
              <a:gd name="T35" fmla="*/ 658 h 903"/>
              <a:gd name="T36" fmla="*/ 267 w 847"/>
              <a:gd name="T37" fmla="*/ 505 h 903"/>
              <a:gd name="T38" fmla="*/ 267 w 847"/>
              <a:gd name="T39" fmla="*/ 399 h 903"/>
              <a:gd name="T40" fmla="*/ 267 w 847"/>
              <a:gd name="T41" fmla="*/ 505 h 903"/>
              <a:gd name="T42" fmla="*/ 175 w 847"/>
              <a:gd name="T43" fmla="*/ 433 h 903"/>
              <a:gd name="T44" fmla="*/ 129 w 847"/>
              <a:gd name="T45" fmla="*/ 215 h 903"/>
              <a:gd name="T46" fmla="*/ 269 w 847"/>
              <a:gd name="T47" fmla="*/ 362 h 903"/>
              <a:gd name="T48" fmla="*/ 502 w 847"/>
              <a:gd name="T49" fmla="*/ 315 h 903"/>
              <a:gd name="T50" fmla="*/ 537 w 847"/>
              <a:gd name="T51" fmla="*/ 255 h 903"/>
              <a:gd name="T52" fmla="*/ 423 w 847"/>
              <a:gd name="T53" fmla="*/ 29 h 903"/>
              <a:gd name="T54" fmla="*/ 423 w 847"/>
              <a:gd name="T55" fmla="*/ 273 h 903"/>
              <a:gd name="T56" fmla="*/ 423 w 847"/>
              <a:gd name="T57" fmla="*/ 29 h 903"/>
              <a:gd name="T58" fmla="*/ 391 w 847"/>
              <a:gd name="T59" fmla="*/ 290 h 903"/>
              <a:gd name="T60" fmla="*/ 299 w 847"/>
              <a:gd name="T61" fmla="*/ 343 h 903"/>
              <a:gd name="T62" fmla="*/ 299 w 847"/>
              <a:gd name="T63" fmla="*/ 561 h 903"/>
              <a:gd name="T64" fmla="*/ 391 w 847"/>
              <a:gd name="T65" fmla="*/ 614 h 903"/>
              <a:gd name="T66" fmla="*/ 299 w 847"/>
              <a:gd name="T67" fmla="*/ 561 h 903"/>
              <a:gd name="T68" fmla="*/ 315 w 847"/>
              <a:gd name="T69" fmla="*/ 677 h 903"/>
              <a:gd name="T70" fmla="*/ 532 w 847"/>
              <a:gd name="T71" fmla="*/ 677 h 903"/>
              <a:gd name="T72" fmla="*/ 537 w 847"/>
              <a:gd name="T73" fmla="*/ 648 h 903"/>
              <a:gd name="T74" fmla="*/ 502 w 847"/>
              <a:gd name="T75" fmla="*/ 588 h 903"/>
              <a:gd name="T76" fmla="*/ 537 w 847"/>
              <a:gd name="T77" fmla="*/ 648 h 903"/>
              <a:gd name="T78" fmla="*/ 488 w 847"/>
              <a:gd name="T79" fmla="*/ 563 h 903"/>
              <a:gd name="T80" fmla="*/ 359 w 847"/>
              <a:gd name="T81" fmla="*/ 563 h 903"/>
              <a:gd name="T82" fmla="*/ 294 w 847"/>
              <a:gd name="T83" fmla="*/ 452 h 903"/>
              <a:gd name="T84" fmla="*/ 359 w 847"/>
              <a:gd name="T85" fmla="*/ 340 h 903"/>
              <a:gd name="T86" fmla="*/ 488 w 847"/>
              <a:gd name="T87" fmla="*/ 340 h 903"/>
              <a:gd name="T88" fmla="*/ 552 w 847"/>
              <a:gd name="T89" fmla="*/ 452 h 903"/>
              <a:gd name="T90" fmla="*/ 717 w 847"/>
              <a:gd name="T91" fmla="*/ 215 h 903"/>
              <a:gd name="T92" fmla="*/ 672 w 847"/>
              <a:gd name="T93" fmla="*/ 433 h 903"/>
              <a:gd name="T94" fmla="*/ 564 w 847"/>
              <a:gd name="T95" fmla="*/ 245 h 903"/>
              <a:gd name="T96" fmla="*/ 580 w 847"/>
              <a:gd name="T97" fmla="*/ 399 h 903"/>
              <a:gd name="T98" fmla="*/ 580 w 847"/>
              <a:gd name="T99" fmla="*/ 505 h 903"/>
              <a:gd name="T100" fmla="*/ 580 w 847"/>
              <a:gd name="T101" fmla="*/ 399 h 903"/>
              <a:gd name="T102" fmla="*/ 717 w 847"/>
              <a:gd name="T103" fmla="*/ 689 h 903"/>
              <a:gd name="T104" fmla="*/ 564 w 847"/>
              <a:gd name="T105" fmla="*/ 658 h 903"/>
              <a:gd name="T106" fmla="*/ 672 w 847"/>
              <a:gd name="T107" fmla="*/ 471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47" h="903">
                <a:moveTo>
                  <a:pt x="423" y="380"/>
                </a:moveTo>
                <a:cubicBezTo>
                  <a:pt x="384" y="380"/>
                  <a:pt x="352" y="412"/>
                  <a:pt x="352" y="452"/>
                </a:cubicBezTo>
                <a:cubicBezTo>
                  <a:pt x="352" y="491"/>
                  <a:pt x="384" y="523"/>
                  <a:pt x="423" y="523"/>
                </a:cubicBezTo>
                <a:cubicBezTo>
                  <a:pt x="463" y="523"/>
                  <a:pt x="495" y="491"/>
                  <a:pt x="495" y="452"/>
                </a:cubicBezTo>
                <a:cubicBezTo>
                  <a:pt x="495" y="412"/>
                  <a:pt x="463" y="380"/>
                  <a:pt x="423" y="380"/>
                </a:cubicBezTo>
                <a:close/>
                <a:moveTo>
                  <a:pt x="423" y="495"/>
                </a:moveTo>
                <a:cubicBezTo>
                  <a:pt x="400" y="495"/>
                  <a:pt x="380" y="475"/>
                  <a:pt x="380" y="452"/>
                </a:cubicBezTo>
                <a:cubicBezTo>
                  <a:pt x="380" y="428"/>
                  <a:pt x="400" y="409"/>
                  <a:pt x="423" y="409"/>
                </a:cubicBezTo>
                <a:cubicBezTo>
                  <a:pt x="447" y="409"/>
                  <a:pt x="466" y="428"/>
                  <a:pt x="466" y="452"/>
                </a:cubicBezTo>
                <a:cubicBezTo>
                  <a:pt x="466" y="475"/>
                  <a:pt x="447" y="495"/>
                  <a:pt x="423" y="495"/>
                </a:cubicBezTo>
                <a:close/>
                <a:moveTo>
                  <a:pt x="695" y="452"/>
                </a:moveTo>
                <a:cubicBezTo>
                  <a:pt x="789" y="368"/>
                  <a:pt x="847" y="282"/>
                  <a:pt x="814" y="226"/>
                </a:cubicBezTo>
                <a:cubicBezTo>
                  <a:pt x="804" y="208"/>
                  <a:pt x="778" y="186"/>
                  <a:pt x="717" y="186"/>
                </a:cubicBezTo>
                <a:cubicBezTo>
                  <a:pt x="674" y="186"/>
                  <a:pt x="619" y="197"/>
                  <a:pt x="559" y="217"/>
                </a:cubicBezTo>
                <a:cubicBezTo>
                  <a:pt x="534" y="93"/>
                  <a:pt x="488" y="0"/>
                  <a:pt x="423" y="0"/>
                </a:cubicBezTo>
                <a:cubicBezTo>
                  <a:pt x="359" y="0"/>
                  <a:pt x="313" y="93"/>
                  <a:pt x="288" y="217"/>
                </a:cubicBezTo>
                <a:cubicBezTo>
                  <a:pt x="228" y="197"/>
                  <a:pt x="173" y="186"/>
                  <a:pt x="129" y="186"/>
                </a:cubicBezTo>
                <a:cubicBezTo>
                  <a:pt x="68" y="186"/>
                  <a:pt x="43" y="208"/>
                  <a:pt x="33" y="226"/>
                </a:cubicBezTo>
                <a:cubicBezTo>
                  <a:pt x="0" y="282"/>
                  <a:pt x="58" y="368"/>
                  <a:pt x="152" y="452"/>
                </a:cubicBezTo>
                <a:cubicBezTo>
                  <a:pt x="131" y="471"/>
                  <a:pt x="111" y="490"/>
                  <a:pt x="94" y="509"/>
                </a:cubicBezTo>
                <a:cubicBezTo>
                  <a:pt x="31" y="580"/>
                  <a:pt x="10" y="638"/>
                  <a:pt x="32" y="677"/>
                </a:cubicBezTo>
                <a:cubicBezTo>
                  <a:pt x="43" y="696"/>
                  <a:pt x="68" y="717"/>
                  <a:pt x="129" y="717"/>
                </a:cubicBezTo>
                <a:cubicBezTo>
                  <a:pt x="173" y="717"/>
                  <a:pt x="228" y="706"/>
                  <a:pt x="288" y="686"/>
                </a:cubicBezTo>
                <a:cubicBezTo>
                  <a:pt x="313" y="810"/>
                  <a:pt x="359" y="903"/>
                  <a:pt x="423" y="903"/>
                </a:cubicBezTo>
                <a:cubicBezTo>
                  <a:pt x="488" y="903"/>
                  <a:pt x="534" y="810"/>
                  <a:pt x="559" y="686"/>
                </a:cubicBezTo>
                <a:cubicBezTo>
                  <a:pt x="619" y="706"/>
                  <a:pt x="674" y="717"/>
                  <a:pt x="717" y="717"/>
                </a:cubicBezTo>
                <a:cubicBezTo>
                  <a:pt x="717" y="717"/>
                  <a:pt x="717" y="717"/>
                  <a:pt x="717" y="717"/>
                </a:cubicBezTo>
                <a:cubicBezTo>
                  <a:pt x="778" y="717"/>
                  <a:pt x="804" y="696"/>
                  <a:pt x="814" y="677"/>
                </a:cubicBezTo>
                <a:cubicBezTo>
                  <a:pt x="847" y="621"/>
                  <a:pt x="789" y="535"/>
                  <a:pt x="695" y="452"/>
                </a:cubicBezTo>
                <a:close/>
                <a:moveTo>
                  <a:pt x="129" y="689"/>
                </a:moveTo>
                <a:cubicBezTo>
                  <a:pt x="129" y="689"/>
                  <a:pt x="129" y="689"/>
                  <a:pt x="129" y="689"/>
                </a:cubicBezTo>
                <a:cubicBezTo>
                  <a:pt x="103" y="689"/>
                  <a:pt x="70" y="684"/>
                  <a:pt x="57" y="663"/>
                </a:cubicBezTo>
                <a:cubicBezTo>
                  <a:pt x="42" y="636"/>
                  <a:pt x="64" y="586"/>
                  <a:pt x="116" y="528"/>
                </a:cubicBezTo>
                <a:cubicBezTo>
                  <a:pt x="133" y="509"/>
                  <a:pt x="153" y="490"/>
                  <a:pt x="174" y="471"/>
                </a:cubicBezTo>
                <a:cubicBezTo>
                  <a:pt x="204" y="495"/>
                  <a:pt x="235" y="518"/>
                  <a:pt x="269" y="541"/>
                </a:cubicBezTo>
                <a:cubicBezTo>
                  <a:pt x="272" y="581"/>
                  <a:pt x="276" y="621"/>
                  <a:pt x="283" y="658"/>
                </a:cubicBezTo>
                <a:cubicBezTo>
                  <a:pt x="224" y="678"/>
                  <a:pt x="171" y="689"/>
                  <a:pt x="129" y="689"/>
                </a:cubicBezTo>
                <a:close/>
                <a:moveTo>
                  <a:pt x="267" y="505"/>
                </a:moveTo>
                <a:cubicBezTo>
                  <a:pt x="241" y="487"/>
                  <a:pt x="218" y="469"/>
                  <a:pt x="197" y="452"/>
                </a:cubicBezTo>
                <a:cubicBezTo>
                  <a:pt x="218" y="434"/>
                  <a:pt x="242" y="416"/>
                  <a:pt x="267" y="399"/>
                </a:cubicBezTo>
                <a:cubicBezTo>
                  <a:pt x="266" y="416"/>
                  <a:pt x="266" y="434"/>
                  <a:pt x="266" y="452"/>
                </a:cubicBezTo>
                <a:cubicBezTo>
                  <a:pt x="266" y="469"/>
                  <a:pt x="266" y="487"/>
                  <a:pt x="267" y="505"/>
                </a:cubicBezTo>
                <a:close/>
                <a:moveTo>
                  <a:pt x="269" y="362"/>
                </a:moveTo>
                <a:cubicBezTo>
                  <a:pt x="235" y="385"/>
                  <a:pt x="203" y="409"/>
                  <a:pt x="175" y="433"/>
                </a:cubicBezTo>
                <a:cubicBezTo>
                  <a:pt x="81" y="350"/>
                  <a:pt x="37" y="275"/>
                  <a:pt x="57" y="240"/>
                </a:cubicBezTo>
                <a:cubicBezTo>
                  <a:pt x="70" y="219"/>
                  <a:pt x="103" y="215"/>
                  <a:pt x="129" y="215"/>
                </a:cubicBezTo>
                <a:cubicBezTo>
                  <a:pt x="171" y="215"/>
                  <a:pt x="224" y="226"/>
                  <a:pt x="283" y="245"/>
                </a:cubicBezTo>
                <a:cubicBezTo>
                  <a:pt x="276" y="283"/>
                  <a:pt x="272" y="322"/>
                  <a:pt x="269" y="362"/>
                </a:cubicBezTo>
                <a:close/>
                <a:moveTo>
                  <a:pt x="548" y="343"/>
                </a:moveTo>
                <a:cubicBezTo>
                  <a:pt x="533" y="333"/>
                  <a:pt x="518" y="324"/>
                  <a:pt x="502" y="315"/>
                </a:cubicBezTo>
                <a:cubicBezTo>
                  <a:pt x="487" y="306"/>
                  <a:pt x="471" y="298"/>
                  <a:pt x="456" y="290"/>
                </a:cubicBezTo>
                <a:cubicBezTo>
                  <a:pt x="483" y="277"/>
                  <a:pt x="510" y="265"/>
                  <a:pt x="537" y="255"/>
                </a:cubicBezTo>
                <a:cubicBezTo>
                  <a:pt x="541" y="283"/>
                  <a:pt x="545" y="312"/>
                  <a:pt x="548" y="343"/>
                </a:cubicBezTo>
                <a:close/>
                <a:moveTo>
                  <a:pt x="423" y="29"/>
                </a:moveTo>
                <a:cubicBezTo>
                  <a:pt x="464" y="29"/>
                  <a:pt x="507" y="104"/>
                  <a:pt x="532" y="227"/>
                </a:cubicBezTo>
                <a:cubicBezTo>
                  <a:pt x="497" y="240"/>
                  <a:pt x="460" y="255"/>
                  <a:pt x="423" y="273"/>
                </a:cubicBezTo>
                <a:cubicBezTo>
                  <a:pt x="387" y="255"/>
                  <a:pt x="350" y="240"/>
                  <a:pt x="315" y="227"/>
                </a:cubicBezTo>
                <a:cubicBezTo>
                  <a:pt x="340" y="104"/>
                  <a:pt x="383" y="29"/>
                  <a:pt x="423" y="29"/>
                </a:cubicBezTo>
                <a:close/>
                <a:moveTo>
                  <a:pt x="310" y="255"/>
                </a:moveTo>
                <a:cubicBezTo>
                  <a:pt x="336" y="265"/>
                  <a:pt x="364" y="277"/>
                  <a:pt x="391" y="290"/>
                </a:cubicBezTo>
                <a:cubicBezTo>
                  <a:pt x="376" y="298"/>
                  <a:pt x="360" y="306"/>
                  <a:pt x="345" y="315"/>
                </a:cubicBezTo>
                <a:cubicBezTo>
                  <a:pt x="329" y="324"/>
                  <a:pt x="314" y="333"/>
                  <a:pt x="299" y="343"/>
                </a:cubicBezTo>
                <a:cubicBezTo>
                  <a:pt x="302" y="312"/>
                  <a:pt x="305" y="283"/>
                  <a:pt x="310" y="255"/>
                </a:cubicBezTo>
                <a:close/>
                <a:moveTo>
                  <a:pt x="299" y="561"/>
                </a:moveTo>
                <a:cubicBezTo>
                  <a:pt x="314" y="570"/>
                  <a:pt x="329" y="579"/>
                  <a:pt x="345" y="588"/>
                </a:cubicBezTo>
                <a:cubicBezTo>
                  <a:pt x="360" y="597"/>
                  <a:pt x="376" y="606"/>
                  <a:pt x="391" y="614"/>
                </a:cubicBezTo>
                <a:cubicBezTo>
                  <a:pt x="364" y="627"/>
                  <a:pt x="336" y="638"/>
                  <a:pt x="310" y="648"/>
                </a:cubicBezTo>
                <a:cubicBezTo>
                  <a:pt x="305" y="621"/>
                  <a:pt x="302" y="592"/>
                  <a:pt x="299" y="561"/>
                </a:cubicBezTo>
                <a:close/>
                <a:moveTo>
                  <a:pt x="423" y="874"/>
                </a:moveTo>
                <a:cubicBezTo>
                  <a:pt x="383" y="874"/>
                  <a:pt x="340" y="799"/>
                  <a:pt x="315" y="677"/>
                </a:cubicBezTo>
                <a:cubicBezTo>
                  <a:pt x="350" y="664"/>
                  <a:pt x="387" y="648"/>
                  <a:pt x="423" y="630"/>
                </a:cubicBezTo>
                <a:cubicBezTo>
                  <a:pt x="460" y="648"/>
                  <a:pt x="497" y="664"/>
                  <a:pt x="532" y="677"/>
                </a:cubicBezTo>
                <a:cubicBezTo>
                  <a:pt x="507" y="799"/>
                  <a:pt x="464" y="874"/>
                  <a:pt x="423" y="874"/>
                </a:cubicBezTo>
                <a:close/>
                <a:moveTo>
                  <a:pt x="537" y="648"/>
                </a:moveTo>
                <a:cubicBezTo>
                  <a:pt x="510" y="638"/>
                  <a:pt x="483" y="627"/>
                  <a:pt x="456" y="614"/>
                </a:cubicBezTo>
                <a:cubicBezTo>
                  <a:pt x="471" y="606"/>
                  <a:pt x="487" y="597"/>
                  <a:pt x="502" y="588"/>
                </a:cubicBezTo>
                <a:cubicBezTo>
                  <a:pt x="518" y="579"/>
                  <a:pt x="533" y="570"/>
                  <a:pt x="548" y="561"/>
                </a:cubicBezTo>
                <a:cubicBezTo>
                  <a:pt x="545" y="592"/>
                  <a:pt x="541" y="621"/>
                  <a:pt x="537" y="648"/>
                </a:cubicBezTo>
                <a:close/>
                <a:moveTo>
                  <a:pt x="550" y="525"/>
                </a:moveTo>
                <a:cubicBezTo>
                  <a:pt x="531" y="538"/>
                  <a:pt x="510" y="551"/>
                  <a:pt x="488" y="563"/>
                </a:cubicBezTo>
                <a:cubicBezTo>
                  <a:pt x="466" y="576"/>
                  <a:pt x="445" y="587"/>
                  <a:pt x="423" y="598"/>
                </a:cubicBezTo>
                <a:cubicBezTo>
                  <a:pt x="402" y="587"/>
                  <a:pt x="380" y="576"/>
                  <a:pt x="359" y="563"/>
                </a:cubicBezTo>
                <a:cubicBezTo>
                  <a:pt x="337" y="551"/>
                  <a:pt x="316" y="538"/>
                  <a:pt x="296" y="525"/>
                </a:cubicBezTo>
                <a:cubicBezTo>
                  <a:pt x="295" y="501"/>
                  <a:pt x="294" y="477"/>
                  <a:pt x="294" y="452"/>
                </a:cubicBezTo>
                <a:cubicBezTo>
                  <a:pt x="294" y="426"/>
                  <a:pt x="295" y="402"/>
                  <a:pt x="296" y="379"/>
                </a:cubicBezTo>
                <a:cubicBezTo>
                  <a:pt x="317" y="365"/>
                  <a:pt x="337" y="352"/>
                  <a:pt x="359" y="340"/>
                </a:cubicBezTo>
                <a:cubicBezTo>
                  <a:pt x="380" y="328"/>
                  <a:pt x="402" y="316"/>
                  <a:pt x="423" y="305"/>
                </a:cubicBezTo>
                <a:cubicBezTo>
                  <a:pt x="445" y="316"/>
                  <a:pt x="466" y="328"/>
                  <a:pt x="488" y="340"/>
                </a:cubicBezTo>
                <a:cubicBezTo>
                  <a:pt x="510" y="353"/>
                  <a:pt x="531" y="366"/>
                  <a:pt x="550" y="379"/>
                </a:cubicBezTo>
                <a:cubicBezTo>
                  <a:pt x="552" y="402"/>
                  <a:pt x="552" y="426"/>
                  <a:pt x="552" y="452"/>
                </a:cubicBezTo>
                <a:cubicBezTo>
                  <a:pt x="552" y="477"/>
                  <a:pt x="552" y="501"/>
                  <a:pt x="550" y="525"/>
                </a:cubicBezTo>
                <a:close/>
                <a:moveTo>
                  <a:pt x="717" y="215"/>
                </a:moveTo>
                <a:cubicBezTo>
                  <a:pt x="744" y="215"/>
                  <a:pt x="777" y="219"/>
                  <a:pt x="790" y="240"/>
                </a:cubicBezTo>
                <a:cubicBezTo>
                  <a:pt x="810" y="275"/>
                  <a:pt x="766" y="350"/>
                  <a:pt x="672" y="433"/>
                </a:cubicBezTo>
                <a:cubicBezTo>
                  <a:pt x="643" y="409"/>
                  <a:pt x="611" y="385"/>
                  <a:pt x="578" y="362"/>
                </a:cubicBezTo>
                <a:cubicBezTo>
                  <a:pt x="575" y="322"/>
                  <a:pt x="571" y="283"/>
                  <a:pt x="564" y="245"/>
                </a:cubicBezTo>
                <a:cubicBezTo>
                  <a:pt x="623" y="226"/>
                  <a:pt x="676" y="215"/>
                  <a:pt x="717" y="215"/>
                </a:cubicBezTo>
                <a:close/>
                <a:moveTo>
                  <a:pt x="580" y="399"/>
                </a:moveTo>
                <a:cubicBezTo>
                  <a:pt x="605" y="416"/>
                  <a:pt x="629" y="434"/>
                  <a:pt x="650" y="452"/>
                </a:cubicBezTo>
                <a:cubicBezTo>
                  <a:pt x="629" y="469"/>
                  <a:pt x="605" y="487"/>
                  <a:pt x="580" y="505"/>
                </a:cubicBezTo>
                <a:cubicBezTo>
                  <a:pt x="581" y="487"/>
                  <a:pt x="581" y="469"/>
                  <a:pt x="581" y="452"/>
                </a:cubicBezTo>
                <a:cubicBezTo>
                  <a:pt x="581" y="434"/>
                  <a:pt x="581" y="416"/>
                  <a:pt x="580" y="399"/>
                </a:cubicBezTo>
                <a:close/>
                <a:moveTo>
                  <a:pt x="790" y="663"/>
                </a:moveTo>
                <a:cubicBezTo>
                  <a:pt x="777" y="684"/>
                  <a:pt x="744" y="689"/>
                  <a:pt x="717" y="689"/>
                </a:cubicBezTo>
                <a:cubicBezTo>
                  <a:pt x="717" y="689"/>
                  <a:pt x="717" y="689"/>
                  <a:pt x="717" y="689"/>
                </a:cubicBezTo>
                <a:cubicBezTo>
                  <a:pt x="676" y="689"/>
                  <a:pt x="623" y="678"/>
                  <a:pt x="564" y="658"/>
                </a:cubicBezTo>
                <a:cubicBezTo>
                  <a:pt x="571" y="621"/>
                  <a:pt x="575" y="581"/>
                  <a:pt x="578" y="541"/>
                </a:cubicBezTo>
                <a:cubicBezTo>
                  <a:pt x="611" y="519"/>
                  <a:pt x="643" y="495"/>
                  <a:pt x="672" y="471"/>
                </a:cubicBezTo>
                <a:cubicBezTo>
                  <a:pt x="766" y="553"/>
                  <a:pt x="810" y="628"/>
                  <a:pt x="790" y="6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47" name="组合 46"/>
          <p:cNvGrpSpPr/>
          <p:nvPr/>
        </p:nvGrpSpPr>
        <p:grpSpPr>
          <a:xfrm>
            <a:off x="704664" y="1098219"/>
            <a:ext cx="1265666" cy="1265666"/>
            <a:chOff x="704664" y="1098219"/>
            <a:chExt cx="1265666" cy="1265666"/>
          </a:xfrm>
        </p:grpSpPr>
        <p:sp>
          <p:nvSpPr>
            <p:cNvPr id="25" name="Oval 23">
              <a:extLst>
                <a:ext uri="{FF2B5EF4-FFF2-40B4-BE49-F238E27FC236}">
                  <a16:creationId xmlns:a16="http://schemas.microsoft.com/office/drawing/2014/main" id="{8FCB040E-EEBB-480E-A511-17062BDF8BF9}"/>
                </a:ext>
              </a:extLst>
            </p:cNvPr>
            <p:cNvSpPr/>
            <p:nvPr/>
          </p:nvSpPr>
          <p:spPr>
            <a:xfrm>
              <a:off x="704664" y="1098219"/>
              <a:ext cx="1265666" cy="1265666"/>
            </a:xfrm>
            <a:prstGeom prst="ellipse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Freeform: Shape 41">
              <a:extLst>
                <a:ext uri="{FF2B5EF4-FFF2-40B4-BE49-F238E27FC236}">
                  <a16:creationId xmlns:a16="http://schemas.microsoft.com/office/drawing/2014/main" id="{05A56D41-B49B-480B-B900-87BE41A26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957" y="1347513"/>
              <a:ext cx="767080" cy="767080"/>
            </a:xfrm>
            <a:custGeom>
              <a:avLst/>
              <a:gdLst>
                <a:gd name="T0" fmla="*/ 400 w 800"/>
                <a:gd name="T1" fmla="*/ 0 h 800"/>
                <a:gd name="T2" fmla="*/ 0 w 800"/>
                <a:gd name="T3" fmla="*/ 400 h 800"/>
                <a:gd name="T4" fmla="*/ 400 w 800"/>
                <a:gd name="T5" fmla="*/ 800 h 800"/>
                <a:gd name="T6" fmla="*/ 800 w 800"/>
                <a:gd name="T7" fmla="*/ 400 h 800"/>
                <a:gd name="T8" fmla="*/ 400 w 800"/>
                <a:gd name="T9" fmla="*/ 0 h 800"/>
                <a:gd name="T10" fmla="*/ 400 w 800"/>
                <a:gd name="T11" fmla="*/ 747 h 800"/>
                <a:gd name="T12" fmla="*/ 52 w 800"/>
                <a:gd name="T13" fmla="*/ 400 h 800"/>
                <a:gd name="T14" fmla="*/ 400 w 800"/>
                <a:gd name="T15" fmla="*/ 52 h 800"/>
                <a:gd name="T16" fmla="*/ 747 w 800"/>
                <a:gd name="T17" fmla="*/ 400 h 800"/>
                <a:gd name="T18" fmla="*/ 400 w 800"/>
                <a:gd name="T19" fmla="*/ 747 h 800"/>
                <a:gd name="T20" fmla="*/ 400 w 800"/>
                <a:gd name="T21" fmla="*/ 547 h 800"/>
                <a:gd name="T22" fmla="*/ 367 w 800"/>
                <a:gd name="T23" fmla="*/ 580 h 800"/>
                <a:gd name="T24" fmla="*/ 400 w 800"/>
                <a:gd name="T25" fmla="*/ 613 h 800"/>
                <a:gd name="T26" fmla="*/ 433 w 800"/>
                <a:gd name="T27" fmla="*/ 580 h 800"/>
                <a:gd name="T28" fmla="*/ 400 w 800"/>
                <a:gd name="T29" fmla="*/ 547 h 800"/>
                <a:gd name="T30" fmla="*/ 400 w 800"/>
                <a:gd name="T31" fmla="*/ 182 h 800"/>
                <a:gd name="T32" fmla="*/ 272 w 800"/>
                <a:gd name="T33" fmla="*/ 310 h 800"/>
                <a:gd name="T34" fmla="*/ 298 w 800"/>
                <a:gd name="T35" fmla="*/ 336 h 800"/>
                <a:gd name="T36" fmla="*/ 325 w 800"/>
                <a:gd name="T37" fmla="*/ 310 h 800"/>
                <a:gd name="T38" fmla="*/ 400 w 800"/>
                <a:gd name="T39" fmla="*/ 235 h 800"/>
                <a:gd name="T40" fmla="*/ 475 w 800"/>
                <a:gd name="T41" fmla="*/ 310 h 800"/>
                <a:gd name="T42" fmla="*/ 400 w 800"/>
                <a:gd name="T43" fmla="*/ 385 h 800"/>
                <a:gd name="T44" fmla="*/ 373 w 800"/>
                <a:gd name="T45" fmla="*/ 411 h 800"/>
                <a:gd name="T46" fmla="*/ 373 w 800"/>
                <a:gd name="T47" fmla="*/ 503 h 800"/>
                <a:gd name="T48" fmla="*/ 400 w 800"/>
                <a:gd name="T49" fmla="*/ 529 h 800"/>
                <a:gd name="T50" fmla="*/ 426 w 800"/>
                <a:gd name="T51" fmla="*/ 503 h 800"/>
                <a:gd name="T52" fmla="*/ 426 w 800"/>
                <a:gd name="T53" fmla="*/ 435 h 800"/>
                <a:gd name="T54" fmla="*/ 527 w 800"/>
                <a:gd name="T55" fmla="*/ 310 h 800"/>
                <a:gd name="T56" fmla="*/ 400 w 800"/>
                <a:gd name="T57" fmla="*/ 182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00" h="800">
                  <a:moveTo>
                    <a:pt x="400" y="0"/>
                  </a:moveTo>
                  <a:cubicBezTo>
                    <a:pt x="179" y="0"/>
                    <a:pt x="0" y="179"/>
                    <a:pt x="0" y="400"/>
                  </a:cubicBezTo>
                  <a:cubicBezTo>
                    <a:pt x="0" y="620"/>
                    <a:pt x="179" y="800"/>
                    <a:pt x="400" y="800"/>
                  </a:cubicBezTo>
                  <a:cubicBezTo>
                    <a:pt x="620" y="800"/>
                    <a:pt x="800" y="620"/>
                    <a:pt x="800" y="400"/>
                  </a:cubicBezTo>
                  <a:cubicBezTo>
                    <a:pt x="800" y="179"/>
                    <a:pt x="620" y="0"/>
                    <a:pt x="400" y="0"/>
                  </a:cubicBezTo>
                  <a:close/>
                  <a:moveTo>
                    <a:pt x="400" y="747"/>
                  </a:moveTo>
                  <a:cubicBezTo>
                    <a:pt x="208" y="747"/>
                    <a:pt x="52" y="591"/>
                    <a:pt x="52" y="400"/>
                  </a:cubicBezTo>
                  <a:cubicBezTo>
                    <a:pt x="52" y="208"/>
                    <a:pt x="208" y="52"/>
                    <a:pt x="400" y="52"/>
                  </a:cubicBezTo>
                  <a:cubicBezTo>
                    <a:pt x="591" y="52"/>
                    <a:pt x="747" y="208"/>
                    <a:pt x="747" y="400"/>
                  </a:cubicBezTo>
                  <a:cubicBezTo>
                    <a:pt x="747" y="591"/>
                    <a:pt x="591" y="747"/>
                    <a:pt x="400" y="747"/>
                  </a:cubicBezTo>
                  <a:close/>
                  <a:moveTo>
                    <a:pt x="400" y="547"/>
                  </a:moveTo>
                  <a:cubicBezTo>
                    <a:pt x="382" y="547"/>
                    <a:pt x="367" y="562"/>
                    <a:pt x="367" y="580"/>
                  </a:cubicBezTo>
                  <a:cubicBezTo>
                    <a:pt x="367" y="598"/>
                    <a:pt x="382" y="613"/>
                    <a:pt x="400" y="613"/>
                  </a:cubicBezTo>
                  <a:cubicBezTo>
                    <a:pt x="418" y="613"/>
                    <a:pt x="433" y="598"/>
                    <a:pt x="433" y="580"/>
                  </a:cubicBezTo>
                  <a:cubicBezTo>
                    <a:pt x="433" y="562"/>
                    <a:pt x="418" y="547"/>
                    <a:pt x="400" y="547"/>
                  </a:cubicBezTo>
                  <a:close/>
                  <a:moveTo>
                    <a:pt x="400" y="182"/>
                  </a:moveTo>
                  <a:cubicBezTo>
                    <a:pt x="329" y="182"/>
                    <a:pt x="272" y="240"/>
                    <a:pt x="272" y="310"/>
                  </a:cubicBezTo>
                  <a:cubicBezTo>
                    <a:pt x="272" y="325"/>
                    <a:pt x="284" y="336"/>
                    <a:pt x="298" y="336"/>
                  </a:cubicBezTo>
                  <a:cubicBezTo>
                    <a:pt x="313" y="336"/>
                    <a:pt x="325" y="325"/>
                    <a:pt x="325" y="310"/>
                  </a:cubicBezTo>
                  <a:cubicBezTo>
                    <a:pt x="325" y="269"/>
                    <a:pt x="358" y="235"/>
                    <a:pt x="400" y="235"/>
                  </a:cubicBezTo>
                  <a:cubicBezTo>
                    <a:pt x="441" y="235"/>
                    <a:pt x="475" y="269"/>
                    <a:pt x="475" y="310"/>
                  </a:cubicBezTo>
                  <a:cubicBezTo>
                    <a:pt x="475" y="351"/>
                    <a:pt x="441" y="385"/>
                    <a:pt x="400" y="385"/>
                  </a:cubicBezTo>
                  <a:cubicBezTo>
                    <a:pt x="385" y="385"/>
                    <a:pt x="373" y="397"/>
                    <a:pt x="373" y="411"/>
                  </a:cubicBezTo>
                  <a:cubicBezTo>
                    <a:pt x="373" y="503"/>
                    <a:pt x="373" y="503"/>
                    <a:pt x="373" y="503"/>
                  </a:cubicBezTo>
                  <a:cubicBezTo>
                    <a:pt x="373" y="517"/>
                    <a:pt x="385" y="529"/>
                    <a:pt x="400" y="529"/>
                  </a:cubicBezTo>
                  <a:cubicBezTo>
                    <a:pt x="414" y="529"/>
                    <a:pt x="426" y="517"/>
                    <a:pt x="426" y="503"/>
                  </a:cubicBezTo>
                  <a:cubicBezTo>
                    <a:pt x="426" y="435"/>
                    <a:pt x="426" y="435"/>
                    <a:pt x="426" y="435"/>
                  </a:cubicBezTo>
                  <a:cubicBezTo>
                    <a:pt x="484" y="423"/>
                    <a:pt x="527" y="371"/>
                    <a:pt x="527" y="310"/>
                  </a:cubicBezTo>
                  <a:cubicBezTo>
                    <a:pt x="527" y="240"/>
                    <a:pt x="470" y="182"/>
                    <a:pt x="400" y="1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991173" y="2049450"/>
            <a:ext cx="846566" cy="846566"/>
            <a:chOff x="1991173" y="2049450"/>
            <a:chExt cx="846566" cy="846566"/>
          </a:xfrm>
        </p:grpSpPr>
        <p:sp>
          <p:nvSpPr>
            <p:cNvPr id="26" name="Oval 24">
              <a:extLst>
                <a:ext uri="{FF2B5EF4-FFF2-40B4-BE49-F238E27FC236}">
                  <a16:creationId xmlns:a16="http://schemas.microsoft.com/office/drawing/2014/main" id="{34AAD421-BF92-4113-B20D-0653BC64903B}"/>
                </a:ext>
              </a:extLst>
            </p:cNvPr>
            <p:cNvSpPr/>
            <p:nvPr/>
          </p:nvSpPr>
          <p:spPr>
            <a:xfrm>
              <a:off x="1991173" y="2049450"/>
              <a:ext cx="846566" cy="846566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Freeform: Shape 42">
              <a:extLst>
                <a:ext uri="{FF2B5EF4-FFF2-40B4-BE49-F238E27FC236}">
                  <a16:creationId xmlns:a16="http://schemas.microsoft.com/office/drawing/2014/main" id="{F552D83E-B619-47B1-A7A4-CF6CF2615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5153" y="2228258"/>
              <a:ext cx="398609" cy="488951"/>
            </a:xfrm>
            <a:custGeom>
              <a:avLst/>
              <a:gdLst>
                <a:gd name="T0" fmla="*/ 2 w 802"/>
                <a:gd name="T1" fmla="*/ 942 h 986"/>
                <a:gd name="T2" fmla="*/ 9 w 802"/>
                <a:gd name="T3" fmla="*/ 970 h 986"/>
                <a:gd name="T4" fmla="*/ 48 w 802"/>
                <a:gd name="T5" fmla="*/ 980 h 986"/>
                <a:gd name="T6" fmla="*/ 194 w 802"/>
                <a:gd name="T7" fmla="*/ 916 h 986"/>
                <a:gd name="T8" fmla="*/ 27 w 802"/>
                <a:gd name="T9" fmla="*/ 785 h 986"/>
                <a:gd name="T10" fmla="*/ 2 w 802"/>
                <a:gd name="T11" fmla="*/ 942 h 986"/>
                <a:gd name="T12" fmla="*/ 145 w 802"/>
                <a:gd name="T13" fmla="*/ 910 h 986"/>
                <a:gd name="T14" fmla="*/ 38 w 802"/>
                <a:gd name="T15" fmla="*/ 956 h 986"/>
                <a:gd name="T16" fmla="*/ 29 w 802"/>
                <a:gd name="T17" fmla="*/ 954 h 986"/>
                <a:gd name="T18" fmla="*/ 27 w 802"/>
                <a:gd name="T19" fmla="*/ 946 h 986"/>
                <a:gd name="T20" fmla="*/ 45 w 802"/>
                <a:gd name="T21" fmla="*/ 831 h 986"/>
                <a:gd name="T22" fmla="*/ 145 w 802"/>
                <a:gd name="T23" fmla="*/ 910 h 986"/>
                <a:gd name="T24" fmla="*/ 801 w 802"/>
                <a:gd name="T25" fmla="*/ 101 h 986"/>
                <a:gd name="T26" fmla="*/ 794 w 802"/>
                <a:gd name="T27" fmla="*/ 89 h 986"/>
                <a:gd name="T28" fmla="*/ 687 w 802"/>
                <a:gd name="T29" fmla="*/ 4 h 986"/>
                <a:gd name="T30" fmla="*/ 675 w 802"/>
                <a:gd name="T31" fmla="*/ 0 h 986"/>
                <a:gd name="T32" fmla="*/ 660 w 802"/>
                <a:gd name="T33" fmla="*/ 7 h 986"/>
                <a:gd name="T34" fmla="*/ 574 w 802"/>
                <a:gd name="T35" fmla="*/ 116 h 986"/>
                <a:gd name="T36" fmla="*/ 570 w 802"/>
                <a:gd name="T37" fmla="*/ 130 h 986"/>
                <a:gd name="T38" fmla="*/ 577 w 802"/>
                <a:gd name="T39" fmla="*/ 142 h 986"/>
                <a:gd name="T40" fmla="*/ 684 w 802"/>
                <a:gd name="T41" fmla="*/ 227 h 986"/>
                <a:gd name="T42" fmla="*/ 696 w 802"/>
                <a:gd name="T43" fmla="*/ 231 h 986"/>
                <a:gd name="T44" fmla="*/ 710 w 802"/>
                <a:gd name="T45" fmla="*/ 225 h 986"/>
                <a:gd name="T46" fmla="*/ 797 w 802"/>
                <a:gd name="T47" fmla="*/ 115 h 986"/>
                <a:gd name="T48" fmla="*/ 801 w 802"/>
                <a:gd name="T49" fmla="*/ 101 h 986"/>
                <a:gd name="T50" fmla="*/ 695 w 802"/>
                <a:gd name="T51" fmla="*/ 204 h 986"/>
                <a:gd name="T52" fmla="*/ 598 w 802"/>
                <a:gd name="T53" fmla="*/ 127 h 986"/>
                <a:gd name="T54" fmla="*/ 676 w 802"/>
                <a:gd name="T55" fmla="*/ 27 h 986"/>
                <a:gd name="T56" fmla="*/ 773 w 802"/>
                <a:gd name="T57" fmla="*/ 104 h 986"/>
                <a:gd name="T58" fmla="*/ 695 w 802"/>
                <a:gd name="T59" fmla="*/ 204 h 986"/>
                <a:gd name="T60" fmla="*/ 37 w 802"/>
                <a:gd name="T61" fmla="*/ 774 h 986"/>
                <a:gd name="T62" fmla="*/ 201 w 802"/>
                <a:gd name="T63" fmla="*/ 903 h 986"/>
                <a:gd name="T64" fmla="*/ 698 w 802"/>
                <a:gd name="T65" fmla="*/ 269 h 986"/>
                <a:gd name="T66" fmla="*/ 534 w 802"/>
                <a:gd name="T67" fmla="*/ 140 h 986"/>
                <a:gd name="T68" fmla="*/ 37 w 802"/>
                <a:gd name="T69" fmla="*/ 774 h 986"/>
                <a:gd name="T70" fmla="*/ 608 w 802"/>
                <a:gd name="T71" fmla="*/ 231 h 986"/>
                <a:gd name="T72" fmla="*/ 460 w 802"/>
                <a:gd name="T73" fmla="*/ 423 h 986"/>
                <a:gd name="T74" fmla="*/ 438 w 802"/>
                <a:gd name="T75" fmla="*/ 406 h 986"/>
                <a:gd name="T76" fmla="*/ 587 w 802"/>
                <a:gd name="T77" fmla="*/ 214 h 986"/>
                <a:gd name="T78" fmla="*/ 608 w 802"/>
                <a:gd name="T79" fmla="*/ 231 h 986"/>
                <a:gd name="T80" fmla="*/ 568 w 802"/>
                <a:gd name="T81" fmla="*/ 199 h 986"/>
                <a:gd name="T82" fmla="*/ 403 w 802"/>
                <a:gd name="T83" fmla="*/ 411 h 986"/>
                <a:gd name="T84" fmla="*/ 465 w 802"/>
                <a:gd name="T85" fmla="*/ 459 h 986"/>
                <a:gd name="T86" fmla="*/ 628 w 802"/>
                <a:gd name="T87" fmla="*/ 246 h 986"/>
                <a:gd name="T88" fmla="*/ 663 w 802"/>
                <a:gd name="T89" fmla="*/ 273 h 986"/>
                <a:gd name="T90" fmla="*/ 197 w 802"/>
                <a:gd name="T91" fmla="*/ 867 h 986"/>
                <a:gd name="T92" fmla="*/ 72 w 802"/>
                <a:gd name="T93" fmla="*/ 770 h 986"/>
                <a:gd name="T94" fmla="*/ 538 w 802"/>
                <a:gd name="T95" fmla="*/ 176 h 986"/>
                <a:gd name="T96" fmla="*/ 568 w 802"/>
                <a:gd name="T97" fmla="*/ 199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02" h="986">
                  <a:moveTo>
                    <a:pt x="2" y="942"/>
                  </a:moveTo>
                  <a:cubicBezTo>
                    <a:pt x="0" y="952"/>
                    <a:pt x="3" y="962"/>
                    <a:pt x="9" y="970"/>
                  </a:cubicBezTo>
                  <a:cubicBezTo>
                    <a:pt x="21" y="986"/>
                    <a:pt x="40" y="983"/>
                    <a:pt x="48" y="980"/>
                  </a:cubicBezTo>
                  <a:cubicBezTo>
                    <a:pt x="194" y="916"/>
                    <a:pt x="194" y="916"/>
                    <a:pt x="194" y="916"/>
                  </a:cubicBezTo>
                  <a:cubicBezTo>
                    <a:pt x="27" y="785"/>
                    <a:pt x="27" y="785"/>
                    <a:pt x="27" y="785"/>
                  </a:cubicBezTo>
                  <a:lnTo>
                    <a:pt x="2" y="942"/>
                  </a:lnTo>
                  <a:close/>
                  <a:moveTo>
                    <a:pt x="145" y="910"/>
                  </a:moveTo>
                  <a:cubicBezTo>
                    <a:pt x="38" y="956"/>
                    <a:pt x="38" y="956"/>
                    <a:pt x="38" y="956"/>
                  </a:cubicBezTo>
                  <a:cubicBezTo>
                    <a:pt x="37" y="957"/>
                    <a:pt x="33" y="958"/>
                    <a:pt x="29" y="954"/>
                  </a:cubicBezTo>
                  <a:cubicBezTo>
                    <a:pt x="27" y="952"/>
                    <a:pt x="26" y="950"/>
                    <a:pt x="27" y="946"/>
                  </a:cubicBezTo>
                  <a:cubicBezTo>
                    <a:pt x="45" y="831"/>
                    <a:pt x="45" y="831"/>
                    <a:pt x="45" y="831"/>
                  </a:cubicBezTo>
                  <a:lnTo>
                    <a:pt x="145" y="910"/>
                  </a:lnTo>
                  <a:close/>
                  <a:moveTo>
                    <a:pt x="801" y="101"/>
                  </a:moveTo>
                  <a:cubicBezTo>
                    <a:pt x="801" y="96"/>
                    <a:pt x="798" y="92"/>
                    <a:pt x="794" y="89"/>
                  </a:cubicBezTo>
                  <a:cubicBezTo>
                    <a:pt x="687" y="4"/>
                    <a:pt x="687" y="4"/>
                    <a:pt x="687" y="4"/>
                  </a:cubicBezTo>
                  <a:cubicBezTo>
                    <a:pt x="684" y="1"/>
                    <a:pt x="679" y="0"/>
                    <a:pt x="675" y="0"/>
                  </a:cubicBezTo>
                  <a:cubicBezTo>
                    <a:pt x="669" y="0"/>
                    <a:pt x="664" y="2"/>
                    <a:pt x="660" y="7"/>
                  </a:cubicBezTo>
                  <a:cubicBezTo>
                    <a:pt x="574" y="116"/>
                    <a:pt x="574" y="116"/>
                    <a:pt x="574" y="116"/>
                  </a:cubicBezTo>
                  <a:cubicBezTo>
                    <a:pt x="571" y="120"/>
                    <a:pt x="569" y="125"/>
                    <a:pt x="570" y="130"/>
                  </a:cubicBezTo>
                  <a:cubicBezTo>
                    <a:pt x="570" y="135"/>
                    <a:pt x="573" y="139"/>
                    <a:pt x="577" y="142"/>
                  </a:cubicBezTo>
                  <a:cubicBezTo>
                    <a:pt x="684" y="227"/>
                    <a:pt x="684" y="227"/>
                    <a:pt x="684" y="227"/>
                  </a:cubicBezTo>
                  <a:cubicBezTo>
                    <a:pt x="687" y="230"/>
                    <a:pt x="691" y="231"/>
                    <a:pt x="696" y="231"/>
                  </a:cubicBezTo>
                  <a:cubicBezTo>
                    <a:pt x="701" y="231"/>
                    <a:pt x="707" y="229"/>
                    <a:pt x="710" y="225"/>
                  </a:cubicBezTo>
                  <a:cubicBezTo>
                    <a:pt x="797" y="115"/>
                    <a:pt x="797" y="115"/>
                    <a:pt x="797" y="115"/>
                  </a:cubicBezTo>
                  <a:cubicBezTo>
                    <a:pt x="800" y="112"/>
                    <a:pt x="802" y="107"/>
                    <a:pt x="801" y="101"/>
                  </a:cubicBezTo>
                  <a:close/>
                  <a:moveTo>
                    <a:pt x="695" y="204"/>
                  </a:moveTo>
                  <a:cubicBezTo>
                    <a:pt x="598" y="127"/>
                    <a:pt x="598" y="127"/>
                    <a:pt x="598" y="127"/>
                  </a:cubicBezTo>
                  <a:cubicBezTo>
                    <a:pt x="676" y="27"/>
                    <a:pt x="676" y="27"/>
                    <a:pt x="676" y="27"/>
                  </a:cubicBezTo>
                  <a:cubicBezTo>
                    <a:pt x="773" y="104"/>
                    <a:pt x="773" y="104"/>
                    <a:pt x="773" y="104"/>
                  </a:cubicBezTo>
                  <a:lnTo>
                    <a:pt x="695" y="204"/>
                  </a:lnTo>
                  <a:close/>
                  <a:moveTo>
                    <a:pt x="37" y="774"/>
                  </a:moveTo>
                  <a:cubicBezTo>
                    <a:pt x="201" y="903"/>
                    <a:pt x="201" y="903"/>
                    <a:pt x="201" y="903"/>
                  </a:cubicBezTo>
                  <a:cubicBezTo>
                    <a:pt x="698" y="269"/>
                    <a:pt x="698" y="269"/>
                    <a:pt x="698" y="269"/>
                  </a:cubicBezTo>
                  <a:cubicBezTo>
                    <a:pt x="534" y="140"/>
                    <a:pt x="534" y="140"/>
                    <a:pt x="534" y="140"/>
                  </a:cubicBezTo>
                  <a:lnTo>
                    <a:pt x="37" y="774"/>
                  </a:lnTo>
                  <a:close/>
                  <a:moveTo>
                    <a:pt x="608" y="231"/>
                  </a:moveTo>
                  <a:cubicBezTo>
                    <a:pt x="460" y="423"/>
                    <a:pt x="460" y="423"/>
                    <a:pt x="460" y="423"/>
                  </a:cubicBezTo>
                  <a:cubicBezTo>
                    <a:pt x="438" y="406"/>
                    <a:pt x="438" y="406"/>
                    <a:pt x="438" y="406"/>
                  </a:cubicBezTo>
                  <a:cubicBezTo>
                    <a:pt x="587" y="214"/>
                    <a:pt x="587" y="214"/>
                    <a:pt x="587" y="214"/>
                  </a:cubicBezTo>
                  <a:lnTo>
                    <a:pt x="608" y="231"/>
                  </a:lnTo>
                  <a:close/>
                  <a:moveTo>
                    <a:pt x="568" y="199"/>
                  </a:moveTo>
                  <a:cubicBezTo>
                    <a:pt x="403" y="411"/>
                    <a:pt x="403" y="411"/>
                    <a:pt x="403" y="411"/>
                  </a:cubicBezTo>
                  <a:cubicBezTo>
                    <a:pt x="465" y="459"/>
                    <a:pt x="465" y="459"/>
                    <a:pt x="465" y="459"/>
                  </a:cubicBezTo>
                  <a:cubicBezTo>
                    <a:pt x="628" y="246"/>
                    <a:pt x="628" y="246"/>
                    <a:pt x="628" y="246"/>
                  </a:cubicBezTo>
                  <a:cubicBezTo>
                    <a:pt x="663" y="273"/>
                    <a:pt x="663" y="273"/>
                    <a:pt x="663" y="273"/>
                  </a:cubicBezTo>
                  <a:cubicBezTo>
                    <a:pt x="197" y="867"/>
                    <a:pt x="197" y="867"/>
                    <a:pt x="197" y="867"/>
                  </a:cubicBezTo>
                  <a:cubicBezTo>
                    <a:pt x="72" y="770"/>
                    <a:pt x="72" y="770"/>
                    <a:pt x="72" y="770"/>
                  </a:cubicBezTo>
                  <a:cubicBezTo>
                    <a:pt x="538" y="176"/>
                    <a:pt x="538" y="176"/>
                    <a:pt x="538" y="176"/>
                  </a:cubicBezTo>
                  <a:lnTo>
                    <a:pt x="568" y="1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45" name="Freeform: Shape 43">
            <a:extLst>
              <a:ext uri="{FF2B5EF4-FFF2-40B4-BE49-F238E27FC236}">
                <a16:creationId xmlns:a16="http://schemas.microsoft.com/office/drawing/2014/main" id="{EF0593A9-7310-48DE-A1F3-A14ADCEB95F1}"/>
              </a:ext>
            </a:extLst>
          </p:cNvPr>
          <p:cNvSpPr>
            <a:spLocks/>
          </p:cNvSpPr>
          <p:nvPr/>
        </p:nvSpPr>
        <p:spPr bwMode="auto">
          <a:xfrm>
            <a:off x="6431106" y="1982154"/>
            <a:ext cx="685800" cy="567397"/>
          </a:xfrm>
          <a:custGeom>
            <a:avLst/>
            <a:gdLst>
              <a:gd name="T0" fmla="*/ 446 w 813"/>
              <a:gd name="T1" fmla="*/ 0 h 672"/>
              <a:gd name="T2" fmla="*/ 20 w 813"/>
              <a:gd name="T3" fmla="*/ 282 h 672"/>
              <a:gd name="T4" fmla="*/ 123 w 813"/>
              <a:gd name="T5" fmla="*/ 469 h 672"/>
              <a:gd name="T6" fmla="*/ 324 w 813"/>
              <a:gd name="T7" fmla="*/ 440 h 672"/>
              <a:gd name="T8" fmla="*/ 321 w 813"/>
              <a:gd name="T9" fmla="*/ 465 h 672"/>
              <a:gd name="T10" fmla="*/ 327 w 813"/>
              <a:gd name="T11" fmla="*/ 666 h 672"/>
              <a:gd name="T12" fmla="*/ 396 w 813"/>
              <a:gd name="T13" fmla="*/ 672 h 672"/>
              <a:gd name="T14" fmla="*/ 716 w 813"/>
              <a:gd name="T15" fmla="*/ 112 h 672"/>
              <a:gd name="T16" fmla="*/ 396 w 813"/>
              <a:gd name="T17" fmla="*/ 651 h 672"/>
              <a:gd name="T18" fmla="*/ 312 w 813"/>
              <a:gd name="T19" fmla="*/ 632 h 672"/>
              <a:gd name="T20" fmla="*/ 347 w 813"/>
              <a:gd name="T21" fmla="*/ 431 h 672"/>
              <a:gd name="T22" fmla="*/ 299 w 813"/>
              <a:gd name="T23" fmla="*/ 424 h 672"/>
              <a:gd name="T24" fmla="*/ 123 w 813"/>
              <a:gd name="T25" fmla="*/ 448 h 672"/>
              <a:gd name="T26" fmla="*/ 40 w 813"/>
              <a:gd name="T27" fmla="*/ 288 h 672"/>
              <a:gd name="T28" fmla="*/ 446 w 813"/>
              <a:gd name="T29" fmla="*/ 21 h 672"/>
              <a:gd name="T30" fmla="*/ 789 w 813"/>
              <a:gd name="T31" fmla="*/ 342 h 672"/>
              <a:gd name="T32" fmla="*/ 115 w 813"/>
              <a:gd name="T33" fmla="*/ 245 h 672"/>
              <a:gd name="T34" fmla="*/ 249 w 813"/>
              <a:gd name="T35" fmla="*/ 245 h 672"/>
              <a:gd name="T36" fmla="*/ 182 w 813"/>
              <a:gd name="T37" fmla="*/ 291 h 672"/>
              <a:gd name="T38" fmla="*/ 182 w 813"/>
              <a:gd name="T39" fmla="*/ 198 h 672"/>
              <a:gd name="T40" fmla="*/ 182 w 813"/>
              <a:gd name="T41" fmla="*/ 291 h 672"/>
              <a:gd name="T42" fmla="*/ 326 w 813"/>
              <a:gd name="T43" fmla="*/ 77 h 672"/>
              <a:gd name="T44" fmla="*/ 326 w 813"/>
              <a:gd name="T45" fmla="*/ 211 h 672"/>
              <a:gd name="T46" fmla="*/ 326 w 813"/>
              <a:gd name="T47" fmla="*/ 190 h 672"/>
              <a:gd name="T48" fmla="*/ 326 w 813"/>
              <a:gd name="T49" fmla="*/ 98 h 672"/>
              <a:gd name="T50" fmla="*/ 326 w 813"/>
              <a:gd name="T51" fmla="*/ 190 h 672"/>
              <a:gd name="T52" fmla="*/ 619 w 813"/>
              <a:gd name="T53" fmla="*/ 156 h 672"/>
              <a:gd name="T54" fmla="*/ 619 w 813"/>
              <a:gd name="T55" fmla="*/ 291 h 672"/>
              <a:gd name="T56" fmla="*/ 573 w 813"/>
              <a:gd name="T57" fmla="*/ 223 h 672"/>
              <a:gd name="T58" fmla="*/ 666 w 813"/>
              <a:gd name="T59" fmla="*/ 223 h 672"/>
              <a:gd name="T60" fmla="*/ 573 w 813"/>
              <a:gd name="T61" fmla="*/ 223 h 672"/>
              <a:gd name="T62" fmla="*/ 415 w 813"/>
              <a:gd name="T63" fmla="*/ 144 h 672"/>
              <a:gd name="T64" fmla="*/ 550 w 813"/>
              <a:gd name="T65" fmla="*/ 144 h 672"/>
              <a:gd name="T66" fmla="*/ 482 w 813"/>
              <a:gd name="T67" fmla="*/ 190 h 672"/>
              <a:gd name="T68" fmla="*/ 482 w 813"/>
              <a:gd name="T69" fmla="*/ 98 h 672"/>
              <a:gd name="T70" fmla="*/ 482 w 813"/>
              <a:gd name="T71" fmla="*/ 190 h 672"/>
              <a:gd name="T72" fmla="*/ 372 w 813"/>
              <a:gd name="T73" fmla="*/ 545 h 672"/>
              <a:gd name="T74" fmla="*/ 507 w 813"/>
              <a:gd name="T75" fmla="*/ 545 h 672"/>
              <a:gd name="T76" fmla="*/ 440 w 813"/>
              <a:gd name="T77" fmla="*/ 591 h 672"/>
              <a:gd name="T78" fmla="*/ 440 w 813"/>
              <a:gd name="T79" fmla="*/ 499 h 672"/>
              <a:gd name="T80" fmla="*/ 440 w 813"/>
              <a:gd name="T81" fmla="*/ 591 h 672"/>
              <a:gd name="T82" fmla="*/ 669 w 813"/>
              <a:gd name="T83" fmla="*/ 460 h 672"/>
              <a:gd name="T84" fmla="*/ 669 w 813"/>
              <a:gd name="T85" fmla="*/ 325 h 672"/>
              <a:gd name="T86" fmla="*/ 715 w 813"/>
              <a:gd name="T87" fmla="*/ 393 h 672"/>
              <a:gd name="T88" fmla="*/ 622 w 813"/>
              <a:gd name="T89" fmla="*/ 393 h 672"/>
              <a:gd name="T90" fmla="*/ 715 w 813"/>
              <a:gd name="T91" fmla="*/ 393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13" h="672">
                <a:moveTo>
                  <a:pt x="716" y="112"/>
                </a:moveTo>
                <a:cubicBezTo>
                  <a:pt x="647" y="40"/>
                  <a:pt x="551" y="0"/>
                  <a:pt x="446" y="0"/>
                </a:cubicBezTo>
                <a:cubicBezTo>
                  <a:pt x="399" y="0"/>
                  <a:pt x="349" y="8"/>
                  <a:pt x="299" y="24"/>
                </a:cubicBezTo>
                <a:cubicBezTo>
                  <a:pt x="100" y="87"/>
                  <a:pt x="39" y="213"/>
                  <a:pt x="20" y="282"/>
                </a:cubicBezTo>
                <a:cubicBezTo>
                  <a:pt x="0" y="356"/>
                  <a:pt x="12" y="421"/>
                  <a:pt x="34" y="445"/>
                </a:cubicBezTo>
                <a:cubicBezTo>
                  <a:pt x="49" y="461"/>
                  <a:pt x="78" y="469"/>
                  <a:pt x="123" y="469"/>
                </a:cubicBezTo>
                <a:cubicBezTo>
                  <a:pt x="203" y="469"/>
                  <a:pt x="304" y="444"/>
                  <a:pt x="305" y="444"/>
                </a:cubicBezTo>
                <a:cubicBezTo>
                  <a:pt x="305" y="444"/>
                  <a:pt x="316" y="440"/>
                  <a:pt x="324" y="440"/>
                </a:cubicBezTo>
                <a:cubicBezTo>
                  <a:pt x="327" y="440"/>
                  <a:pt x="328" y="440"/>
                  <a:pt x="328" y="440"/>
                </a:cubicBezTo>
                <a:cubicBezTo>
                  <a:pt x="330" y="445"/>
                  <a:pt x="326" y="456"/>
                  <a:pt x="321" y="465"/>
                </a:cubicBezTo>
                <a:cubicBezTo>
                  <a:pt x="318" y="470"/>
                  <a:pt x="265" y="591"/>
                  <a:pt x="294" y="642"/>
                </a:cubicBezTo>
                <a:cubicBezTo>
                  <a:pt x="301" y="656"/>
                  <a:pt x="312" y="664"/>
                  <a:pt x="327" y="666"/>
                </a:cubicBezTo>
                <a:cubicBezTo>
                  <a:pt x="350" y="670"/>
                  <a:pt x="373" y="672"/>
                  <a:pt x="396" y="672"/>
                </a:cubicBezTo>
                <a:cubicBezTo>
                  <a:pt x="396" y="672"/>
                  <a:pt x="396" y="672"/>
                  <a:pt x="396" y="672"/>
                </a:cubicBezTo>
                <a:cubicBezTo>
                  <a:pt x="610" y="672"/>
                  <a:pt x="803" y="518"/>
                  <a:pt x="810" y="342"/>
                </a:cubicBezTo>
                <a:cubicBezTo>
                  <a:pt x="813" y="262"/>
                  <a:pt x="778" y="176"/>
                  <a:pt x="716" y="112"/>
                </a:cubicBezTo>
                <a:close/>
                <a:moveTo>
                  <a:pt x="789" y="342"/>
                </a:moveTo>
                <a:cubicBezTo>
                  <a:pt x="782" y="503"/>
                  <a:pt x="595" y="651"/>
                  <a:pt x="396" y="651"/>
                </a:cubicBezTo>
                <a:cubicBezTo>
                  <a:pt x="374" y="651"/>
                  <a:pt x="352" y="649"/>
                  <a:pt x="331" y="645"/>
                </a:cubicBezTo>
                <a:cubicBezTo>
                  <a:pt x="322" y="644"/>
                  <a:pt x="316" y="640"/>
                  <a:pt x="312" y="632"/>
                </a:cubicBezTo>
                <a:cubicBezTo>
                  <a:pt x="293" y="597"/>
                  <a:pt x="325" y="506"/>
                  <a:pt x="339" y="474"/>
                </a:cubicBezTo>
                <a:cubicBezTo>
                  <a:pt x="341" y="472"/>
                  <a:pt x="356" y="448"/>
                  <a:pt x="347" y="431"/>
                </a:cubicBezTo>
                <a:cubicBezTo>
                  <a:pt x="344" y="425"/>
                  <a:pt x="338" y="419"/>
                  <a:pt x="324" y="419"/>
                </a:cubicBezTo>
                <a:cubicBezTo>
                  <a:pt x="320" y="419"/>
                  <a:pt x="304" y="421"/>
                  <a:pt x="299" y="424"/>
                </a:cubicBezTo>
                <a:cubicBezTo>
                  <a:pt x="299" y="424"/>
                  <a:pt x="299" y="424"/>
                  <a:pt x="299" y="424"/>
                </a:cubicBezTo>
                <a:cubicBezTo>
                  <a:pt x="295" y="425"/>
                  <a:pt x="198" y="448"/>
                  <a:pt x="123" y="448"/>
                </a:cubicBezTo>
                <a:cubicBezTo>
                  <a:pt x="75" y="448"/>
                  <a:pt x="57" y="439"/>
                  <a:pt x="49" y="431"/>
                </a:cubicBezTo>
                <a:cubicBezTo>
                  <a:pt x="34" y="414"/>
                  <a:pt x="21" y="358"/>
                  <a:pt x="40" y="288"/>
                </a:cubicBezTo>
                <a:cubicBezTo>
                  <a:pt x="58" y="222"/>
                  <a:pt x="116" y="104"/>
                  <a:pt x="305" y="44"/>
                </a:cubicBezTo>
                <a:cubicBezTo>
                  <a:pt x="353" y="29"/>
                  <a:pt x="401" y="21"/>
                  <a:pt x="446" y="21"/>
                </a:cubicBezTo>
                <a:cubicBezTo>
                  <a:pt x="545" y="21"/>
                  <a:pt x="636" y="58"/>
                  <a:pt x="701" y="126"/>
                </a:cubicBezTo>
                <a:cubicBezTo>
                  <a:pt x="759" y="187"/>
                  <a:pt x="792" y="267"/>
                  <a:pt x="789" y="342"/>
                </a:cubicBezTo>
                <a:close/>
                <a:moveTo>
                  <a:pt x="182" y="177"/>
                </a:moveTo>
                <a:cubicBezTo>
                  <a:pt x="145" y="177"/>
                  <a:pt x="115" y="208"/>
                  <a:pt x="115" y="245"/>
                </a:cubicBezTo>
                <a:cubicBezTo>
                  <a:pt x="115" y="282"/>
                  <a:pt x="145" y="312"/>
                  <a:pt x="182" y="312"/>
                </a:cubicBezTo>
                <a:cubicBezTo>
                  <a:pt x="219" y="312"/>
                  <a:pt x="249" y="282"/>
                  <a:pt x="249" y="245"/>
                </a:cubicBezTo>
                <a:cubicBezTo>
                  <a:pt x="249" y="207"/>
                  <a:pt x="219" y="177"/>
                  <a:pt x="182" y="177"/>
                </a:cubicBezTo>
                <a:close/>
                <a:moveTo>
                  <a:pt x="182" y="291"/>
                </a:moveTo>
                <a:cubicBezTo>
                  <a:pt x="156" y="291"/>
                  <a:pt x="136" y="270"/>
                  <a:pt x="136" y="245"/>
                </a:cubicBezTo>
                <a:cubicBezTo>
                  <a:pt x="135" y="219"/>
                  <a:pt x="156" y="198"/>
                  <a:pt x="182" y="198"/>
                </a:cubicBezTo>
                <a:cubicBezTo>
                  <a:pt x="208" y="198"/>
                  <a:pt x="228" y="219"/>
                  <a:pt x="228" y="245"/>
                </a:cubicBezTo>
                <a:cubicBezTo>
                  <a:pt x="228" y="270"/>
                  <a:pt x="208" y="291"/>
                  <a:pt x="182" y="291"/>
                </a:cubicBezTo>
                <a:close/>
                <a:moveTo>
                  <a:pt x="393" y="144"/>
                </a:moveTo>
                <a:cubicBezTo>
                  <a:pt x="393" y="107"/>
                  <a:pt x="363" y="77"/>
                  <a:pt x="326" y="77"/>
                </a:cubicBezTo>
                <a:cubicBezTo>
                  <a:pt x="288" y="77"/>
                  <a:pt x="258" y="107"/>
                  <a:pt x="258" y="144"/>
                </a:cubicBezTo>
                <a:cubicBezTo>
                  <a:pt x="258" y="181"/>
                  <a:pt x="288" y="211"/>
                  <a:pt x="326" y="211"/>
                </a:cubicBezTo>
                <a:cubicBezTo>
                  <a:pt x="363" y="211"/>
                  <a:pt x="393" y="181"/>
                  <a:pt x="393" y="144"/>
                </a:cubicBezTo>
                <a:close/>
                <a:moveTo>
                  <a:pt x="326" y="190"/>
                </a:moveTo>
                <a:cubicBezTo>
                  <a:pt x="300" y="190"/>
                  <a:pt x="279" y="170"/>
                  <a:pt x="279" y="144"/>
                </a:cubicBezTo>
                <a:cubicBezTo>
                  <a:pt x="279" y="118"/>
                  <a:pt x="300" y="98"/>
                  <a:pt x="326" y="98"/>
                </a:cubicBezTo>
                <a:cubicBezTo>
                  <a:pt x="351" y="98"/>
                  <a:pt x="372" y="118"/>
                  <a:pt x="372" y="144"/>
                </a:cubicBezTo>
                <a:cubicBezTo>
                  <a:pt x="372" y="170"/>
                  <a:pt x="351" y="190"/>
                  <a:pt x="326" y="190"/>
                </a:cubicBezTo>
                <a:close/>
                <a:moveTo>
                  <a:pt x="687" y="223"/>
                </a:moveTo>
                <a:cubicBezTo>
                  <a:pt x="687" y="186"/>
                  <a:pt x="657" y="156"/>
                  <a:pt x="619" y="156"/>
                </a:cubicBezTo>
                <a:cubicBezTo>
                  <a:pt x="582" y="156"/>
                  <a:pt x="552" y="186"/>
                  <a:pt x="552" y="223"/>
                </a:cubicBezTo>
                <a:cubicBezTo>
                  <a:pt x="552" y="260"/>
                  <a:pt x="582" y="291"/>
                  <a:pt x="619" y="291"/>
                </a:cubicBezTo>
                <a:cubicBezTo>
                  <a:pt x="657" y="291"/>
                  <a:pt x="687" y="260"/>
                  <a:pt x="687" y="223"/>
                </a:cubicBezTo>
                <a:close/>
                <a:moveTo>
                  <a:pt x="573" y="223"/>
                </a:moveTo>
                <a:cubicBezTo>
                  <a:pt x="573" y="198"/>
                  <a:pt x="594" y="177"/>
                  <a:pt x="619" y="177"/>
                </a:cubicBezTo>
                <a:cubicBezTo>
                  <a:pt x="645" y="177"/>
                  <a:pt x="666" y="198"/>
                  <a:pt x="666" y="223"/>
                </a:cubicBezTo>
                <a:cubicBezTo>
                  <a:pt x="666" y="249"/>
                  <a:pt x="645" y="270"/>
                  <a:pt x="619" y="270"/>
                </a:cubicBezTo>
                <a:cubicBezTo>
                  <a:pt x="594" y="270"/>
                  <a:pt x="573" y="249"/>
                  <a:pt x="573" y="223"/>
                </a:cubicBezTo>
                <a:close/>
                <a:moveTo>
                  <a:pt x="482" y="77"/>
                </a:moveTo>
                <a:cubicBezTo>
                  <a:pt x="445" y="77"/>
                  <a:pt x="415" y="107"/>
                  <a:pt x="415" y="144"/>
                </a:cubicBezTo>
                <a:cubicBezTo>
                  <a:pt x="415" y="181"/>
                  <a:pt x="445" y="211"/>
                  <a:pt x="482" y="211"/>
                </a:cubicBezTo>
                <a:cubicBezTo>
                  <a:pt x="520" y="211"/>
                  <a:pt x="550" y="181"/>
                  <a:pt x="550" y="144"/>
                </a:cubicBezTo>
                <a:cubicBezTo>
                  <a:pt x="550" y="107"/>
                  <a:pt x="520" y="77"/>
                  <a:pt x="482" y="77"/>
                </a:cubicBezTo>
                <a:close/>
                <a:moveTo>
                  <a:pt x="482" y="190"/>
                </a:moveTo>
                <a:cubicBezTo>
                  <a:pt x="457" y="190"/>
                  <a:pt x="436" y="170"/>
                  <a:pt x="436" y="144"/>
                </a:cubicBezTo>
                <a:cubicBezTo>
                  <a:pt x="436" y="118"/>
                  <a:pt x="457" y="98"/>
                  <a:pt x="482" y="98"/>
                </a:cubicBezTo>
                <a:cubicBezTo>
                  <a:pt x="508" y="98"/>
                  <a:pt x="529" y="118"/>
                  <a:pt x="529" y="144"/>
                </a:cubicBezTo>
                <a:cubicBezTo>
                  <a:pt x="529" y="170"/>
                  <a:pt x="508" y="190"/>
                  <a:pt x="482" y="190"/>
                </a:cubicBezTo>
                <a:close/>
                <a:moveTo>
                  <a:pt x="440" y="478"/>
                </a:moveTo>
                <a:cubicBezTo>
                  <a:pt x="402" y="478"/>
                  <a:pt x="372" y="508"/>
                  <a:pt x="372" y="545"/>
                </a:cubicBezTo>
                <a:cubicBezTo>
                  <a:pt x="372" y="582"/>
                  <a:pt x="402" y="612"/>
                  <a:pt x="440" y="612"/>
                </a:cubicBezTo>
                <a:cubicBezTo>
                  <a:pt x="477" y="612"/>
                  <a:pt x="507" y="582"/>
                  <a:pt x="507" y="545"/>
                </a:cubicBezTo>
                <a:cubicBezTo>
                  <a:pt x="507" y="508"/>
                  <a:pt x="477" y="478"/>
                  <a:pt x="440" y="478"/>
                </a:cubicBezTo>
                <a:close/>
                <a:moveTo>
                  <a:pt x="440" y="591"/>
                </a:moveTo>
                <a:cubicBezTo>
                  <a:pt x="414" y="591"/>
                  <a:pt x="393" y="571"/>
                  <a:pt x="393" y="545"/>
                </a:cubicBezTo>
                <a:cubicBezTo>
                  <a:pt x="393" y="519"/>
                  <a:pt x="414" y="499"/>
                  <a:pt x="440" y="499"/>
                </a:cubicBezTo>
                <a:cubicBezTo>
                  <a:pt x="465" y="499"/>
                  <a:pt x="486" y="519"/>
                  <a:pt x="486" y="545"/>
                </a:cubicBezTo>
                <a:cubicBezTo>
                  <a:pt x="486" y="571"/>
                  <a:pt x="465" y="591"/>
                  <a:pt x="440" y="591"/>
                </a:cubicBezTo>
                <a:close/>
                <a:moveTo>
                  <a:pt x="602" y="393"/>
                </a:moveTo>
                <a:cubicBezTo>
                  <a:pt x="602" y="430"/>
                  <a:pt x="632" y="460"/>
                  <a:pt x="669" y="460"/>
                </a:cubicBezTo>
                <a:cubicBezTo>
                  <a:pt x="706" y="460"/>
                  <a:pt x="736" y="430"/>
                  <a:pt x="736" y="393"/>
                </a:cubicBezTo>
                <a:cubicBezTo>
                  <a:pt x="736" y="356"/>
                  <a:pt x="706" y="325"/>
                  <a:pt x="669" y="325"/>
                </a:cubicBezTo>
                <a:cubicBezTo>
                  <a:pt x="632" y="325"/>
                  <a:pt x="602" y="356"/>
                  <a:pt x="602" y="393"/>
                </a:cubicBezTo>
                <a:close/>
                <a:moveTo>
                  <a:pt x="715" y="393"/>
                </a:moveTo>
                <a:cubicBezTo>
                  <a:pt x="715" y="418"/>
                  <a:pt x="695" y="439"/>
                  <a:pt x="669" y="439"/>
                </a:cubicBezTo>
                <a:cubicBezTo>
                  <a:pt x="643" y="439"/>
                  <a:pt x="622" y="418"/>
                  <a:pt x="622" y="393"/>
                </a:cubicBezTo>
                <a:cubicBezTo>
                  <a:pt x="622" y="367"/>
                  <a:pt x="643" y="346"/>
                  <a:pt x="669" y="346"/>
                </a:cubicBezTo>
                <a:cubicBezTo>
                  <a:pt x="695" y="346"/>
                  <a:pt x="715" y="367"/>
                  <a:pt x="715" y="39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2D72B0E8-DC04-4265-B3AC-4D8A2881AC7A}"/>
              </a:ext>
            </a:extLst>
          </p:cNvPr>
          <p:cNvSpPr txBox="1">
            <a:spLocks/>
          </p:cNvSpPr>
          <p:nvPr/>
        </p:nvSpPr>
        <p:spPr>
          <a:xfrm>
            <a:off x="857880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2128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 animBg="1"/>
      <p:bldP spid="40" grpId="0" animBg="1"/>
      <p:bldP spid="41" grpId="0" animBg="1"/>
      <p:bldP spid="42" grpId="0" animBg="1"/>
      <p:bldP spid="4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B194863-2AFA-4E33-8719-D988809079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512" y="-20539"/>
            <a:ext cx="8352928" cy="5191839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7B8AF2CD-2A19-4975-B66C-7C3127B51749}"/>
              </a:ext>
            </a:extLst>
          </p:cNvPr>
          <p:cNvSpPr/>
          <p:nvPr/>
        </p:nvSpPr>
        <p:spPr>
          <a:xfrm>
            <a:off x="6228184" y="1203598"/>
            <a:ext cx="10801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spc="300" dirty="0">
                <a:solidFill>
                  <a:srgbClr val="9C267C"/>
                </a:solidFill>
                <a:latin typeface="DFTongTong-B5" panose="02010609010101010101" pitchFamily="49" charset="-120"/>
                <a:ea typeface="DFTongTong-B5" panose="02010609010101010101" pitchFamily="49" charset="-120"/>
                <a:sym typeface="微软雅黑" pitchFamily="34" charset="-122"/>
              </a:rPr>
              <a:t>04</a:t>
            </a:r>
            <a:endParaRPr lang="zh-CN" altLang="en-US" sz="4400" spc="300" dirty="0">
              <a:solidFill>
                <a:srgbClr val="9C267C"/>
              </a:solidFill>
              <a:latin typeface="DFTongTong-B5" panose="02010609010101010101" pitchFamily="49" charset="-120"/>
              <a:ea typeface="DFTongTong-B5" panose="02010609010101010101" pitchFamily="49" charset="-120"/>
              <a:sym typeface="微软雅黑" pitchFamily="34" charset="-122"/>
            </a:endParaRPr>
          </a:p>
        </p:txBody>
      </p:sp>
      <p:sp>
        <p:nvSpPr>
          <p:cNvPr id="9" name="TextBox 71">
            <a:extLst>
              <a:ext uri="{FF2B5EF4-FFF2-40B4-BE49-F238E27FC236}">
                <a16:creationId xmlns:a16="http://schemas.microsoft.com/office/drawing/2014/main" id="{A7EC9651-659F-4B8B-83AC-8C4B90768EEA}"/>
              </a:ext>
            </a:extLst>
          </p:cNvPr>
          <p:cNvSpPr txBox="1"/>
          <p:nvPr/>
        </p:nvSpPr>
        <p:spPr>
          <a:xfrm>
            <a:off x="5383293" y="1916239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9C267C"/>
                </a:solidFill>
                <a:latin typeface="微软雅黑" pitchFamily="34" charset="-122"/>
                <a:ea typeface="微软雅黑" pitchFamily="34" charset="-122"/>
              </a:rPr>
              <a:t>标题文本预设</a:t>
            </a:r>
          </a:p>
        </p:txBody>
      </p:sp>
    </p:spTree>
    <p:extLst>
      <p:ext uri="{BB962C8B-B14F-4D97-AF65-F5344CB8AC3E}">
        <p14:creationId xmlns:p14="http://schemas.microsoft.com/office/powerpoint/2010/main" val="138016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3A20C091-42D3-4880-911B-E2E3D4FF1FEC}"/>
              </a:ext>
            </a:extLst>
          </p:cNvPr>
          <p:cNvGrpSpPr/>
          <p:nvPr/>
        </p:nvGrpSpPr>
        <p:grpSpPr>
          <a:xfrm>
            <a:off x="1319421" y="1164197"/>
            <a:ext cx="1205990" cy="613896"/>
            <a:chOff x="2143059" y="1340349"/>
            <a:chExt cx="1205990" cy="613896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B9421F25-D313-4E88-BEBD-FA594E5CF5AC}"/>
                </a:ext>
              </a:extLst>
            </p:cNvPr>
            <p:cNvGrpSpPr/>
            <p:nvPr/>
          </p:nvGrpSpPr>
          <p:grpSpPr>
            <a:xfrm>
              <a:off x="2577514" y="1340349"/>
              <a:ext cx="771534" cy="613896"/>
              <a:chOff x="2285375" y="1754489"/>
              <a:chExt cx="771534" cy="613896"/>
            </a:xfrm>
          </p:grpSpPr>
          <p:sp>
            <p:nvSpPr>
              <p:cNvPr id="16" name="TextBox 2">
                <a:extLst>
                  <a:ext uri="{FF2B5EF4-FFF2-40B4-BE49-F238E27FC236}">
                    <a16:creationId xmlns:a16="http://schemas.microsoft.com/office/drawing/2014/main" id="{2D973328-7F54-4065-B987-9E6638DEE16F}"/>
                  </a:ext>
                </a:extLst>
              </p:cNvPr>
              <p:cNvSpPr txBox="1"/>
              <p:nvPr/>
            </p:nvSpPr>
            <p:spPr>
              <a:xfrm>
                <a:off x="2285375" y="2225981"/>
                <a:ext cx="771534" cy="142404"/>
              </a:xfrm>
              <a:prstGeom prst="rect">
                <a:avLst/>
              </a:prstGeom>
              <a:noFill/>
            </p:spPr>
            <p:txBody>
              <a:bodyPr wrap="square" lIns="0" tIns="0" rIns="0" bIns="0" anchor="ctr">
                <a:normAutofit fontScale="70000" lnSpcReduction="20000"/>
              </a:bodyPr>
              <a:lstStyle/>
              <a:p>
                <a:pPr algn="ctr"/>
                <a:r>
                  <a:rPr lang="en-US" altLang="zh-CN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CONTENTS</a:t>
                </a:r>
              </a:p>
            </p:txBody>
          </p:sp>
          <p:sp>
            <p:nvSpPr>
              <p:cNvPr id="17" name="TextBox 3">
                <a:extLst>
                  <a:ext uri="{FF2B5EF4-FFF2-40B4-BE49-F238E27FC236}">
                    <a16:creationId xmlns:a16="http://schemas.microsoft.com/office/drawing/2014/main" id="{5BFEB70A-A135-4784-B8EF-0C8BA2EF7E96}"/>
                  </a:ext>
                </a:extLst>
              </p:cNvPr>
              <p:cNvSpPr txBox="1"/>
              <p:nvPr/>
            </p:nvSpPr>
            <p:spPr>
              <a:xfrm>
                <a:off x="2285375" y="1754489"/>
                <a:ext cx="771534" cy="368423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92500" lnSpcReduction="20000"/>
              </a:bodyPr>
              <a:lstStyle/>
              <a:p>
                <a:pPr algn="dist"/>
                <a:r>
                  <a:rPr lang="zh-CN" altLang="en-US" sz="3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目录</a:t>
                </a:r>
              </a:p>
            </p:txBody>
          </p:sp>
        </p:grpSp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id="{91504CB7-DE20-4D6F-87C8-A0DD94C5A55C}"/>
                </a:ext>
              </a:extLst>
            </p:cNvPr>
            <p:cNvSpPr/>
            <p:nvPr/>
          </p:nvSpPr>
          <p:spPr bwMode="auto">
            <a:xfrm>
              <a:off x="2143059" y="1737868"/>
              <a:ext cx="1205990" cy="4286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7263C9D3-E025-4F46-82F7-7ED0057EE460}"/>
              </a:ext>
            </a:extLst>
          </p:cNvPr>
          <p:cNvGrpSpPr/>
          <p:nvPr/>
        </p:nvGrpSpPr>
        <p:grpSpPr>
          <a:xfrm>
            <a:off x="7108914" y="2187383"/>
            <a:ext cx="1440905" cy="1954740"/>
            <a:chOff x="6970373" y="2513068"/>
            <a:chExt cx="1440905" cy="1954740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4E091438-5C5A-4548-9CA9-C54B309EB24C}"/>
                </a:ext>
              </a:extLst>
            </p:cNvPr>
            <p:cNvGrpSpPr/>
            <p:nvPr/>
          </p:nvGrpSpPr>
          <p:grpSpPr>
            <a:xfrm>
              <a:off x="6970373" y="2513068"/>
              <a:ext cx="1080865" cy="1084910"/>
              <a:chOff x="5829579" y="2849258"/>
              <a:chExt cx="1080865" cy="1084910"/>
            </a:xfrm>
          </p:grpSpPr>
          <p:sp>
            <p:nvSpPr>
              <p:cNvPr id="30" name="TextBox 9">
                <a:extLst>
                  <a:ext uri="{FF2B5EF4-FFF2-40B4-BE49-F238E27FC236}">
                    <a16:creationId xmlns:a16="http://schemas.microsoft.com/office/drawing/2014/main" id="{93F4D1A0-4922-433A-97CE-ECDDD9BD3852}"/>
                  </a:ext>
                </a:extLst>
              </p:cNvPr>
              <p:cNvSpPr txBox="1"/>
              <p:nvPr/>
            </p:nvSpPr>
            <p:spPr>
              <a:xfrm>
                <a:off x="5829579" y="2849258"/>
                <a:ext cx="1014942" cy="1084910"/>
              </a:xfrm>
              <a:prstGeom prst="rect">
                <a:avLst/>
              </a:prstGeom>
              <a:noFill/>
            </p:spPr>
            <p:txBody>
              <a:bodyPr wrap="none">
                <a:normAutofit fontScale="92500" lnSpcReduction="20000"/>
              </a:bodyPr>
              <a:lstStyle/>
              <a:p>
                <a:r>
                  <a:rPr lang="en-US" altLang="zh-CN" sz="8800" dirty="0">
                    <a:solidFill>
                      <a:schemeClr val="accent4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04</a:t>
                </a:r>
              </a:p>
            </p:txBody>
          </p:sp>
          <p:cxnSp>
            <p:nvCxnSpPr>
              <p:cNvPr id="31" name="Straight Connector 17">
                <a:extLst>
                  <a:ext uri="{FF2B5EF4-FFF2-40B4-BE49-F238E27FC236}">
                    <a16:creationId xmlns:a16="http://schemas.microsoft.com/office/drawing/2014/main" id="{5501C07F-0488-47A8-9820-E6E175C4E3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02332" y="3877965"/>
                <a:ext cx="1008112" cy="0"/>
              </a:xfrm>
              <a:prstGeom prst="line">
                <a:avLst/>
              </a:prstGeom>
              <a:ln w="12700" cap="flat" cmpd="sng" algn="ctr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Rectangle 24">
              <a:extLst>
                <a:ext uri="{FF2B5EF4-FFF2-40B4-BE49-F238E27FC236}">
                  <a16:creationId xmlns:a16="http://schemas.microsoft.com/office/drawing/2014/main" id="{30C6F894-54C9-4DD8-AD7B-80538C8670B5}"/>
                </a:ext>
              </a:extLst>
            </p:cNvPr>
            <p:cNvSpPr/>
            <p:nvPr/>
          </p:nvSpPr>
          <p:spPr>
            <a:xfrm>
              <a:off x="7021326" y="3597978"/>
              <a:ext cx="1389952" cy="869830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sz="1400" b="1">
                  <a:solidFill>
                    <a:srgbClr val="404040"/>
                  </a:solidFill>
                </a:rPr>
                <a:t>标题文本预设</a:t>
              </a: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AE873717-52FB-4A7B-B3EC-3E7BF93D4570}"/>
              </a:ext>
            </a:extLst>
          </p:cNvPr>
          <p:cNvGrpSpPr/>
          <p:nvPr/>
        </p:nvGrpSpPr>
        <p:grpSpPr>
          <a:xfrm>
            <a:off x="5774204" y="2187383"/>
            <a:ext cx="1467083" cy="1954740"/>
            <a:chOff x="4494869" y="2849258"/>
            <a:chExt cx="1467083" cy="1954740"/>
          </a:xfrm>
        </p:grpSpPr>
        <p:sp>
          <p:nvSpPr>
            <p:cNvPr id="33" name="TextBox 8">
              <a:extLst>
                <a:ext uri="{FF2B5EF4-FFF2-40B4-BE49-F238E27FC236}">
                  <a16:creationId xmlns:a16="http://schemas.microsoft.com/office/drawing/2014/main" id="{48E134B6-E995-4726-9DD0-B425A9C64DD1}"/>
                </a:ext>
              </a:extLst>
            </p:cNvPr>
            <p:cNvSpPr txBox="1"/>
            <p:nvPr/>
          </p:nvSpPr>
          <p:spPr>
            <a:xfrm>
              <a:off x="4494869" y="2849258"/>
              <a:ext cx="1040188" cy="1084910"/>
            </a:xfrm>
            <a:prstGeom prst="rect">
              <a:avLst/>
            </a:prstGeom>
            <a:noFill/>
          </p:spPr>
          <p:txBody>
            <a:bodyPr wrap="none">
              <a:normAutofit fontScale="92500" lnSpcReduction="20000"/>
            </a:bodyPr>
            <a:lstStyle/>
            <a:p>
              <a:r>
                <a:rPr lang="en-US" altLang="zh-CN" sz="8800" dirty="0">
                  <a:solidFill>
                    <a:schemeClr val="accent3">
                      <a:lumMod val="100000"/>
                    </a:schemeClr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  <p:cxnSp>
          <p:nvCxnSpPr>
            <p:cNvPr id="34" name="Straight Connector 17">
              <a:extLst>
                <a:ext uri="{FF2B5EF4-FFF2-40B4-BE49-F238E27FC236}">
                  <a16:creationId xmlns:a16="http://schemas.microsoft.com/office/drawing/2014/main" id="{B8BD350B-887B-4E49-A803-B163F3C3E43B}"/>
                </a:ext>
              </a:extLst>
            </p:cNvPr>
            <p:cNvCxnSpPr>
              <a:cxnSpLocks/>
            </p:cNvCxnSpPr>
            <p:nvPr/>
          </p:nvCxnSpPr>
          <p:spPr>
            <a:xfrm>
              <a:off x="4593800" y="3877965"/>
              <a:ext cx="1008112" cy="0"/>
            </a:xfrm>
            <a:prstGeom prst="line">
              <a:avLst/>
            </a:prstGeom>
            <a:ln w="12700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24">
              <a:extLst>
                <a:ext uri="{FF2B5EF4-FFF2-40B4-BE49-F238E27FC236}">
                  <a16:creationId xmlns:a16="http://schemas.microsoft.com/office/drawing/2014/main" id="{024E7C1E-5487-481E-A1FF-F84B68239079}"/>
                </a:ext>
              </a:extLst>
            </p:cNvPr>
            <p:cNvSpPr/>
            <p:nvPr/>
          </p:nvSpPr>
          <p:spPr>
            <a:xfrm>
              <a:off x="4572000" y="3934168"/>
              <a:ext cx="1389952" cy="869830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sz="1400" b="1">
                  <a:solidFill>
                    <a:srgbClr val="404040"/>
                  </a:solidFill>
                </a:rPr>
                <a:t>标题文本预设</a:t>
              </a: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FF169894-4EE4-4EA1-B954-E28CD2C20817}"/>
              </a:ext>
            </a:extLst>
          </p:cNvPr>
          <p:cNvGrpSpPr/>
          <p:nvPr/>
        </p:nvGrpSpPr>
        <p:grpSpPr>
          <a:xfrm>
            <a:off x="4439591" y="2187383"/>
            <a:ext cx="1488535" cy="1954740"/>
            <a:chOff x="3160160" y="2849258"/>
            <a:chExt cx="1488535" cy="1954740"/>
          </a:xfrm>
        </p:grpSpPr>
        <p:sp>
          <p:nvSpPr>
            <p:cNvPr id="37" name="TextBox 7">
              <a:extLst>
                <a:ext uri="{FF2B5EF4-FFF2-40B4-BE49-F238E27FC236}">
                  <a16:creationId xmlns:a16="http://schemas.microsoft.com/office/drawing/2014/main" id="{FDEE25F2-9372-4911-9FA2-CA6EF4659A92}"/>
                </a:ext>
              </a:extLst>
            </p:cNvPr>
            <p:cNvSpPr txBox="1"/>
            <p:nvPr/>
          </p:nvSpPr>
          <p:spPr>
            <a:xfrm>
              <a:off x="3160160" y="2849258"/>
              <a:ext cx="1016143" cy="1084910"/>
            </a:xfrm>
            <a:prstGeom prst="rect">
              <a:avLst/>
            </a:prstGeom>
            <a:noFill/>
          </p:spPr>
          <p:txBody>
            <a:bodyPr wrap="none">
              <a:normAutofit fontScale="92500" lnSpcReduction="20000"/>
            </a:bodyPr>
            <a:lstStyle/>
            <a:p>
              <a:r>
                <a:rPr lang="en-US" altLang="zh-CN" sz="8800" dirty="0">
                  <a:solidFill>
                    <a:schemeClr val="accent2">
                      <a:lumMod val="100000"/>
                    </a:schemeClr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  <p:cxnSp>
          <p:nvCxnSpPr>
            <p:cNvPr id="38" name="Straight Connector 17">
              <a:extLst>
                <a:ext uri="{FF2B5EF4-FFF2-40B4-BE49-F238E27FC236}">
                  <a16:creationId xmlns:a16="http://schemas.microsoft.com/office/drawing/2014/main" id="{AE720CD1-7F57-4F61-BAFA-A9B86936F87B}"/>
                </a:ext>
              </a:extLst>
            </p:cNvPr>
            <p:cNvCxnSpPr>
              <a:cxnSpLocks/>
            </p:cNvCxnSpPr>
            <p:nvPr/>
          </p:nvCxnSpPr>
          <p:spPr>
            <a:xfrm>
              <a:off x="3280543" y="3877965"/>
              <a:ext cx="1008112" cy="0"/>
            </a:xfrm>
            <a:prstGeom prst="line">
              <a:avLst/>
            </a:prstGeom>
            <a:ln w="12700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24">
              <a:extLst>
                <a:ext uri="{FF2B5EF4-FFF2-40B4-BE49-F238E27FC236}">
                  <a16:creationId xmlns:a16="http://schemas.microsoft.com/office/drawing/2014/main" id="{5CE3FBEE-FA4D-4E50-A023-DA5EE55892FA}"/>
                </a:ext>
              </a:extLst>
            </p:cNvPr>
            <p:cNvSpPr/>
            <p:nvPr/>
          </p:nvSpPr>
          <p:spPr>
            <a:xfrm>
              <a:off x="3258743" y="3934168"/>
              <a:ext cx="1389952" cy="869830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sz="1400" b="1">
                  <a:solidFill>
                    <a:srgbClr val="404040"/>
                  </a:solidFill>
                </a:rPr>
                <a:t>标题文本预设</a:t>
              </a: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DA12A2AF-D85D-475B-B3B2-15F6D5A8E2FE}"/>
              </a:ext>
            </a:extLst>
          </p:cNvPr>
          <p:cNvGrpSpPr/>
          <p:nvPr/>
        </p:nvGrpSpPr>
        <p:grpSpPr>
          <a:xfrm>
            <a:off x="3182048" y="1995686"/>
            <a:ext cx="1389952" cy="2146437"/>
            <a:chOff x="1696054" y="2657561"/>
            <a:chExt cx="1389952" cy="2146437"/>
          </a:xfrm>
        </p:grpSpPr>
        <p:sp>
          <p:nvSpPr>
            <p:cNvPr id="41" name="TextBox 5">
              <a:extLst>
                <a:ext uri="{FF2B5EF4-FFF2-40B4-BE49-F238E27FC236}">
                  <a16:creationId xmlns:a16="http://schemas.microsoft.com/office/drawing/2014/main" id="{0CC2C6EC-7CA5-4CFE-9060-206E2D3C96A9}"/>
                </a:ext>
              </a:extLst>
            </p:cNvPr>
            <p:cNvSpPr txBox="1"/>
            <p:nvPr/>
          </p:nvSpPr>
          <p:spPr>
            <a:xfrm>
              <a:off x="1710985" y="2657561"/>
              <a:ext cx="913952" cy="1084911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r>
                <a:rPr lang="en-US" altLang="zh-CN" sz="8000" dirty="0">
                  <a:solidFill>
                    <a:schemeClr val="accent1">
                      <a:lumMod val="100000"/>
                    </a:schemeClr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  <p:cxnSp>
          <p:nvCxnSpPr>
            <p:cNvPr id="42" name="Straight Connector 17">
              <a:extLst>
                <a:ext uri="{FF2B5EF4-FFF2-40B4-BE49-F238E27FC236}">
                  <a16:creationId xmlns:a16="http://schemas.microsoft.com/office/drawing/2014/main" id="{DB28BB3F-4535-40B1-A7AF-D123D84F079B}"/>
                </a:ext>
              </a:extLst>
            </p:cNvPr>
            <p:cNvCxnSpPr>
              <a:cxnSpLocks/>
            </p:cNvCxnSpPr>
            <p:nvPr/>
          </p:nvCxnSpPr>
          <p:spPr>
            <a:xfrm>
              <a:off x="1717854" y="3877965"/>
              <a:ext cx="1008112" cy="0"/>
            </a:xfrm>
            <a:prstGeom prst="line">
              <a:avLst/>
            </a:prstGeom>
            <a:ln w="12700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24">
              <a:extLst>
                <a:ext uri="{FF2B5EF4-FFF2-40B4-BE49-F238E27FC236}">
                  <a16:creationId xmlns:a16="http://schemas.microsoft.com/office/drawing/2014/main" id="{549B0D2B-2764-4B47-BC31-E27FF1C5E699}"/>
                </a:ext>
              </a:extLst>
            </p:cNvPr>
            <p:cNvSpPr/>
            <p:nvPr/>
          </p:nvSpPr>
          <p:spPr>
            <a:xfrm>
              <a:off x="1696054" y="3934168"/>
              <a:ext cx="1389952" cy="869830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sz="1400" b="1">
                  <a:solidFill>
                    <a:srgbClr val="404040"/>
                  </a:solidFill>
                </a:rPr>
                <a:t>标题文本预设</a:t>
              </a:r>
            </a:p>
          </p:txBody>
        </p: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1CD97322-2C40-47A0-83BA-5BA9B8449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0927" y="2198072"/>
            <a:ext cx="3150759" cy="296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97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F1DDC83-6FF9-4912-885C-BE5A4ADCC25E}"/>
              </a:ext>
            </a:extLst>
          </p:cNvPr>
          <p:cNvGrpSpPr>
            <a:grpSpLocks/>
          </p:cNvGrpSpPr>
          <p:nvPr/>
        </p:nvGrpSpPr>
        <p:grpSpPr bwMode="auto">
          <a:xfrm>
            <a:off x="652535" y="2377256"/>
            <a:ext cx="7838930" cy="113840"/>
            <a:chOff x="0" y="1824"/>
            <a:chExt cx="5760" cy="90"/>
          </a:xfrm>
          <a:solidFill>
            <a:schemeClr val="bg1">
              <a:lumMod val="65000"/>
            </a:schemeClr>
          </a:solidFill>
        </p:grpSpPr>
        <p:sp>
          <p:nvSpPr>
            <p:cNvPr id="55" name="Rectangle 4">
              <a:extLst>
                <a:ext uri="{FF2B5EF4-FFF2-40B4-BE49-F238E27FC236}">
                  <a16:creationId xmlns:a16="http://schemas.microsoft.com/office/drawing/2014/main" id="{6A08C6DC-1CDD-49F1-9EB7-EB6BED646439}"/>
                </a:ext>
              </a:extLst>
            </p:cNvPr>
            <p:cNvSpPr>
              <a:spLocks/>
            </p:cNvSpPr>
            <p:nvPr/>
          </p:nvSpPr>
          <p:spPr bwMode="gray">
            <a:xfrm>
              <a:off x="0" y="1824"/>
              <a:ext cx="5760" cy="9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Rectangle 5">
              <a:extLst>
                <a:ext uri="{FF2B5EF4-FFF2-40B4-BE49-F238E27FC236}">
                  <a16:creationId xmlns:a16="http://schemas.microsoft.com/office/drawing/2014/main" id="{CA882F73-2F68-4C43-8E4E-DE863C917441}"/>
                </a:ext>
              </a:extLst>
            </p:cNvPr>
            <p:cNvSpPr>
              <a:spLocks/>
            </p:cNvSpPr>
            <p:nvPr/>
          </p:nvSpPr>
          <p:spPr bwMode="gray">
            <a:xfrm>
              <a:off x="0" y="1872"/>
              <a:ext cx="5760" cy="3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5" name="TextBox 26">
            <a:extLst>
              <a:ext uri="{FF2B5EF4-FFF2-40B4-BE49-F238E27FC236}">
                <a16:creationId xmlns:a16="http://schemas.microsoft.com/office/drawing/2014/main" id="{D3385601-580E-42C6-9B46-1DC93D695CFE}"/>
              </a:ext>
            </a:extLst>
          </p:cNvPr>
          <p:cNvSpPr txBox="1">
            <a:spLocks/>
          </p:cNvSpPr>
          <p:nvPr/>
        </p:nvSpPr>
        <p:spPr bwMode="auto">
          <a:xfrm>
            <a:off x="2131697" y="1491630"/>
            <a:ext cx="589345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rmAutofit fontScale="85000" lnSpcReduction="20000"/>
          </a:bodyPr>
          <a:lstStyle/>
          <a:p>
            <a:pPr algn="ctr"/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2015</a:t>
            </a:r>
          </a:p>
        </p:txBody>
      </p:sp>
      <p:sp>
        <p:nvSpPr>
          <p:cNvPr id="6" name="TextBox 27">
            <a:extLst>
              <a:ext uri="{FF2B5EF4-FFF2-40B4-BE49-F238E27FC236}">
                <a16:creationId xmlns:a16="http://schemas.microsoft.com/office/drawing/2014/main" id="{72B8F87C-2DDD-4424-8D88-9F576E2117E2}"/>
              </a:ext>
            </a:extLst>
          </p:cNvPr>
          <p:cNvSpPr txBox="1">
            <a:spLocks/>
          </p:cNvSpPr>
          <p:nvPr/>
        </p:nvSpPr>
        <p:spPr bwMode="auto">
          <a:xfrm>
            <a:off x="3456136" y="1491630"/>
            <a:ext cx="590547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rmAutofit fontScale="85000" lnSpcReduction="20000"/>
          </a:bodyPr>
          <a:lstStyle/>
          <a:p>
            <a:pPr algn="ctr"/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2016</a:t>
            </a:r>
          </a:p>
        </p:txBody>
      </p:sp>
      <p:sp>
        <p:nvSpPr>
          <p:cNvPr id="7" name="TextBox 28">
            <a:extLst>
              <a:ext uri="{FF2B5EF4-FFF2-40B4-BE49-F238E27FC236}">
                <a16:creationId xmlns:a16="http://schemas.microsoft.com/office/drawing/2014/main" id="{54196CDD-4CD5-40FB-8DEC-7A17E377DC8D}"/>
              </a:ext>
            </a:extLst>
          </p:cNvPr>
          <p:cNvSpPr txBox="1">
            <a:spLocks/>
          </p:cNvSpPr>
          <p:nvPr/>
        </p:nvSpPr>
        <p:spPr bwMode="auto">
          <a:xfrm>
            <a:off x="4741101" y="1491630"/>
            <a:ext cx="555681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rmAutofit fontScale="85000" lnSpcReduction="20000"/>
          </a:bodyPr>
          <a:lstStyle/>
          <a:p>
            <a:pPr algn="ctr"/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2017</a:t>
            </a:r>
          </a:p>
        </p:txBody>
      </p:sp>
      <p:cxnSp>
        <p:nvCxnSpPr>
          <p:cNvPr id="8" name="Straight Arrow Connector 30">
            <a:extLst>
              <a:ext uri="{FF2B5EF4-FFF2-40B4-BE49-F238E27FC236}">
                <a16:creationId xmlns:a16="http://schemas.microsoft.com/office/drawing/2014/main" id="{817387C9-C85C-48CF-9478-91437DC13C6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15200" y="1663919"/>
            <a:ext cx="547372" cy="0"/>
          </a:xfrm>
          <a:prstGeom prst="straightConnector1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101">
            <a:extLst>
              <a:ext uri="{FF2B5EF4-FFF2-40B4-BE49-F238E27FC236}">
                <a16:creationId xmlns:a16="http://schemas.microsoft.com/office/drawing/2014/main" id="{D50BCE3F-6027-4573-8B55-E035CC91B7E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02800" y="1663920"/>
            <a:ext cx="551046" cy="0"/>
          </a:xfrm>
          <a:prstGeom prst="straightConnector1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102">
            <a:extLst>
              <a:ext uri="{FF2B5EF4-FFF2-40B4-BE49-F238E27FC236}">
                <a16:creationId xmlns:a16="http://schemas.microsoft.com/office/drawing/2014/main" id="{35CB8908-FF65-41A1-83B6-EC55E6114D3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88473" y="1663920"/>
            <a:ext cx="551046" cy="0"/>
          </a:xfrm>
          <a:prstGeom prst="straightConnector1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76">
            <a:extLst>
              <a:ext uri="{FF2B5EF4-FFF2-40B4-BE49-F238E27FC236}">
                <a16:creationId xmlns:a16="http://schemas.microsoft.com/office/drawing/2014/main" id="{F748F252-E431-464A-B679-9C5F5DDAE731}"/>
              </a:ext>
            </a:extLst>
          </p:cNvPr>
          <p:cNvSpPr txBox="1">
            <a:spLocks/>
          </p:cNvSpPr>
          <p:nvPr/>
        </p:nvSpPr>
        <p:spPr bwMode="auto">
          <a:xfrm>
            <a:off x="6036672" y="1491630"/>
            <a:ext cx="589345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rmAutofit fontScale="85000" lnSpcReduction="20000"/>
          </a:bodyPr>
          <a:lstStyle/>
          <a:p>
            <a:pPr algn="ctr"/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2018</a:t>
            </a:r>
          </a:p>
        </p:txBody>
      </p:sp>
      <p:grpSp>
        <p:nvGrpSpPr>
          <p:cNvPr id="59" name="组合 58"/>
          <p:cNvGrpSpPr/>
          <p:nvPr/>
        </p:nvGrpSpPr>
        <p:grpSpPr>
          <a:xfrm>
            <a:off x="2567769" y="2587534"/>
            <a:ext cx="367919" cy="1621816"/>
            <a:chOff x="2567769" y="2587534"/>
            <a:chExt cx="367919" cy="1621816"/>
          </a:xfrm>
        </p:grpSpPr>
        <p:sp>
          <p:nvSpPr>
            <p:cNvPr id="44" name="Freeform: Shape 96">
              <a:extLst>
                <a:ext uri="{FF2B5EF4-FFF2-40B4-BE49-F238E27FC236}">
                  <a16:creationId xmlns:a16="http://schemas.microsoft.com/office/drawing/2014/main" id="{C8DFDA00-5412-4719-BD3D-37A127ADE259}"/>
                </a:ext>
              </a:extLst>
            </p:cNvPr>
            <p:cNvSpPr>
              <a:spLocks/>
            </p:cNvSpPr>
            <p:nvPr/>
          </p:nvSpPr>
          <p:spPr bwMode="gray">
            <a:xfrm rot="3877067">
              <a:off x="1944113" y="3217774"/>
              <a:ext cx="1621816" cy="361335"/>
            </a:xfrm>
            <a:custGeom>
              <a:avLst/>
              <a:gdLst>
                <a:gd name="T0" fmla="*/ 1832 w 1832"/>
                <a:gd name="T1" fmla="*/ 32 h 408"/>
                <a:gd name="T2" fmla="*/ 1830 w 1832"/>
                <a:gd name="T3" fmla="*/ 66 h 408"/>
                <a:gd name="T4" fmla="*/ 1814 w 1832"/>
                <a:gd name="T5" fmla="*/ 128 h 408"/>
                <a:gd name="T6" fmla="*/ 1788 w 1832"/>
                <a:gd name="T7" fmla="*/ 188 h 408"/>
                <a:gd name="T8" fmla="*/ 1754 w 1832"/>
                <a:gd name="T9" fmla="*/ 240 h 408"/>
                <a:gd name="T10" fmla="*/ 1712 w 1832"/>
                <a:gd name="T11" fmla="*/ 288 h 408"/>
                <a:gd name="T12" fmla="*/ 1664 w 1832"/>
                <a:gd name="T13" fmla="*/ 330 h 408"/>
                <a:gd name="T14" fmla="*/ 1610 w 1832"/>
                <a:gd name="T15" fmla="*/ 362 h 408"/>
                <a:gd name="T16" fmla="*/ 1550 w 1832"/>
                <a:gd name="T17" fmla="*/ 388 h 408"/>
                <a:gd name="T18" fmla="*/ 1486 w 1832"/>
                <a:gd name="T19" fmla="*/ 402 h 408"/>
                <a:gd name="T20" fmla="*/ 1418 w 1832"/>
                <a:gd name="T21" fmla="*/ 408 h 408"/>
                <a:gd name="T22" fmla="*/ 0 w 1832"/>
                <a:gd name="T23" fmla="*/ 408 h 408"/>
                <a:gd name="T24" fmla="*/ 0 w 1832"/>
                <a:gd name="T25" fmla="*/ 0 h 408"/>
                <a:gd name="T26" fmla="*/ 1832 w 1832"/>
                <a:gd name="T27" fmla="*/ 0 h 408"/>
                <a:gd name="T28" fmla="*/ 1832 w 1832"/>
                <a:gd name="T29" fmla="*/ 32 h 408"/>
                <a:gd name="T30" fmla="*/ 1832 w 1832"/>
                <a:gd name="T31" fmla="*/ 3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32" h="408">
                  <a:moveTo>
                    <a:pt x="1832" y="32"/>
                  </a:moveTo>
                  <a:lnTo>
                    <a:pt x="1830" y="66"/>
                  </a:lnTo>
                  <a:lnTo>
                    <a:pt x="1814" y="128"/>
                  </a:lnTo>
                  <a:lnTo>
                    <a:pt x="1788" y="188"/>
                  </a:lnTo>
                  <a:lnTo>
                    <a:pt x="1754" y="240"/>
                  </a:lnTo>
                  <a:lnTo>
                    <a:pt x="1712" y="288"/>
                  </a:lnTo>
                  <a:lnTo>
                    <a:pt x="1664" y="330"/>
                  </a:lnTo>
                  <a:lnTo>
                    <a:pt x="1610" y="362"/>
                  </a:lnTo>
                  <a:lnTo>
                    <a:pt x="1550" y="388"/>
                  </a:lnTo>
                  <a:lnTo>
                    <a:pt x="1486" y="402"/>
                  </a:lnTo>
                  <a:lnTo>
                    <a:pt x="1418" y="408"/>
                  </a:lnTo>
                  <a:lnTo>
                    <a:pt x="0" y="408"/>
                  </a:lnTo>
                  <a:lnTo>
                    <a:pt x="0" y="0"/>
                  </a:lnTo>
                  <a:lnTo>
                    <a:pt x="1832" y="0"/>
                  </a:lnTo>
                  <a:lnTo>
                    <a:pt x="1832" y="32"/>
                  </a:lnTo>
                  <a:lnTo>
                    <a:pt x="1832" y="32"/>
                  </a:ln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TextBox 79">
              <a:extLst>
                <a:ext uri="{FF2B5EF4-FFF2-40B4-BE49-F238E27FC236}">
                  <a16:creationId xmlns:a16="http://schemas.microsoft.com/office/drawing/2014/main" id="{C86F1A15-FA72-44A9-AC3B-42EB61A37937}"/>
                </a:ext>
              </a:extLst>
            </p:cNvPr>
            <p:cNvSpPr txBox="1">
              <a:spLocks/>
            </p:cNvSpPr>
            <p:nvPr/>
          </p:nvSpPr>
          <p:spPr bwMode="gray">
            <a:xfrm rot="3925970">
              <a:off x="2209979" y="3152116"/>
              <a:ext cx="946413" cy="230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normAutofit fontScale="77500" lnSpcReduction="20000"/>
            </a:bodyPr>
            <a:lstStyle/>
            <a:p>
              <a:pPr algn="l"/>
              <a:r>
                <a:rPr lang="zh-CN" altLang="en-US" sz="1400" b="1">
                  <a:solidFill>
                    <a:srgbClr val="FFFFFF"/>
                  </a:solidFill>
                </a:rPr>
                <a:t>标题文本预设</a:t>
              </a: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2801830" y="2471917"/>
            <a:ext cx="293010" cy="1244691"/>
            <a:chOff x="2801830" y="2471917"/>
            <a:chExt cx="293010" cy="1244691"/>
          </a:xfrm>
        </p:grpSpPr>
        <p:sp>
          <p:nvSpPr>
            <p:cNvPr id="45" name="Freeform: Shape 94">
              <a:extLst>
                <a:ext uri="{FF2B5EF4-FFF2-40B4-BE49-F238E27FC236}">
                  <a16:creationId xmlns:a16="http://schemas.microsoft.com/office/drawing/2014/main" id="{A8EFE1E9-96A9-466F-A0D1-2A40AEFC026E}"/>
                </a:ext>
              </a:extLst>
            </p:cNvPr>
            <p:cNvSpPr>
              <a:spLocks/>
            </p:cNvSpPr>
            <p:nvPr/>
          </p:nvSpPr>
          <p:spPr bwMode="gray">
            <a:xfrm rot="3877067" flipV="1">
              <a:off x="2333894" y="2955663"/>
              <a:ext cx="1244691" cy="277200"/>
            </a:xfrm>
            <a:custGeom>
              <a:avLst/>
              <a:gdLst>
                <a:gd name="T0" fmla="*/ 1832 w 1832"/>
                <a:gd name="T1" fmla="*/ 32 h 408"/>
                <a:gd name="T2" fmla="*/ 1830 w 1832"/>
                <a:gd name="T3" fmla="*/ 66 h 408"/>
                <a:gd name="T4" fmla="*/ 1814 w 1832"/>
                <a:gd name="T5" fmla="*/ 128 h 408"/>
                <a:gd name="T6" fmla="*/ 1788 w 1832"/>
                <a:gd name="T7" fmla="*/ 188 h 408"/>
                <a:gd name="T8" fmla="*/ 1754 w 1832"/>
                <a:gd name="T9" fmla="*/ 240 h 408"/>
                <a:gd name="T10" fmla="*/ 1712 w 1832"/>
                <a:gd name="T11" fmla="*/ 288 h 408"/>
                <a:gd name="T12" fmla="*/ 1664 w 1832"/>
                <a:gd name="T13" fmla="*/ 330 h 408"/>
                <a:gd name="T14" fmla="*/ 1610 w 1832"/>
                <a:gd name="T15" fmla="*/ 362 h 408"/>
                <a:gd name="T16" fmla="*/ 1550 w 1832"/>
                <a:gd name="T17" fmla="*/ 388 h 408"/>
                <a:gd name="T18" fmla="*/ 1486 w 1832"/>
                <a:gd name="T19" fmla="*/ 402 h 408"/>
                <a:gd name="T20" fmla="*/ 1418 w 1832"/>
                <a:gd name="T21" fmla="*/ 408 h 408"/>
                <a:gd name="T22" fmla="*/ 0 w 1832"/>
                <a:gd name="T23" fmla="*/ 408 h 408"/>
                <a:gd name="T24" fmla="*/ 0 w 1832"/>
                <a:gd name="T25" fmla="*/ 0 h 408"/>
                <a:gd name="T26" fmla="*/ 1832 w 1832"/>
                <a:gd name="T27" fmla="*/ 0 h 408"/>
                <a:gd name="T28" fmla="*/ 1832 w 1832"/>
                <a:gd name="T29" fmla="*/ 32 h 408"/>
                <a:gd name="T30" fmla="*/ 1832 w 1832"/>
                <a:gd name="T31" fmla="*/ 3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32" h="408">
                  <a:moveTo>
                    <a:pt x="1832" y="32"/>
                  </a:moveTo>
                  <a:lnTo>
                    <a:pt x="1830" y="66"/>
                  </a:lnTo>
                  <a:lnTo>
                    <a:pt x="1814" y="128"/>
                  </a:lnTo>
                  <a:lnTo>
                    <a:pt x="1788" y="188"/>
                  </a:lnTo>
                  <a:lnTo>
                    <a:pt x="1754" y="240"/>
                  </a:lnTo>
                  <a:lnTo>
                    <a:pt x="1712" y="288"/>
                  </a:lnTo>
                  <a:lnTo>
                    <a:pt x="1664" y="330"/>
                  </a:lnTo>
                  <a:lnTo>
                    <a:pt x="1610" y="362"/>
                  </a:lnTo>
                  <a:lnTo>
                    <a:pt x="1550" y="388"/>
                  </a:lnTo>
                  <a:lnTo>
                    <a:pt x="1486" y="402"/>
                  </a:lnTo>
                  <a:lnTo>
                    <a:pt x="1418" y="408"/>
                  </a:lnTo>
                  <a:lnTo>
                    <a:pt x="0" y="408"/>
                  </a:lnTo>
                  <a:lnTo>
                    <a:pt x="0" y="0"/>
                  </a:lnTo>
                  <a:lnTo>
                    <a:pt x="1832" y="0"/>
                  </a:lnTo>
                  <a:lnTo>
                    <a:pt x="1832" y="32"/>
                  </a:lnTo>
                  <a:lnTo>
                    <a:pt x="1832" y="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TextBox 80">
              <a:extLst>
                <a:ext uri="{FF2B5EF4-FFF2-40B4-BE49-F238E27FC236}">
                  <a16:creationId xmlns:a16="http://schemas.microsoft.com/office/drawing/2014/main" id="{3300A9B5-978C-4782-ABCC-C3FC6DE05FB6}"/>
                </a:ext>
              </a:extLst>
            </p:cNvPr>
            <p:cNvSpPr txBox="1">
              <a:spLocks/>
            </p:cNvSpPr>
            <p:nvPr/>
          </p:nvSpPr>
          <p:spPr bwMode="gray">
            <a:xfrm rot="3925970">
              <a:off x="2524879" y="2956810"/>
              <a:ext cx="744435" cy="190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normAutofit fontScale="77500" lnSpcReduction="20000"/>
            </a:bodyPr>
            <a:lstStyle/>
            <a:p>
              <a:pPr algn="l"/>
              <a:r>
                <a:rPr lang="zh-CN" altLang="en-US" sz="1051" b="1">
                  <a:solidFill>
                    <a:srgbClr val="FFFFFF"/>
                  </a:solidFill>
                </a:rPr>
                <a:t>标题文本预设</a:t>
              </a: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2018294" y="1995788"/>
            <a:ext cx="822773" cy="823969"/>
            <a:chOff x="2018294" y="1995788"/>
            <a:chExt cx="822773" cy="823969"/>
          </a:xfrm>
        </p:grpSpPr>
        <p:sp>
          <p:nvSpPr>
            <p:cNvPr id="48" name="Oval 119">
              <a:extLst>
                <a:ext uri="{FF2B5EF4-FFF2-40B4-BE49-F238E27FC236}">
                  <a16:creationId xmlns:a16="http://schemas.microsoft.com/office/drawing/2014/main" id="{A5AC4BC3-F5E9-44C8-B629-3D5EC84165B4}"/>
                </a:ext>
              </a:extLst>
            </p:cNvPr>
            <p:cNvSpPr>
              <a:spLocks/>
            </p:cNvSpPr>
            <p:nvPr/>
          </p:nvSpPr>
          <p:spPr bwMode="gray">
            <a:xfrm>
              <a:off x="2018294" y="1995788"/>
              <a:ext cx="822773" cy="8239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Oval 120">
              <a:extLst>
                <a:ext uri="{FF2B5EF4-FFF2-40B4-BE49-F238E27FC236}">
                  <a16:creationId xmlns:a16="http://schemas.microsoft.com/office/drawing/2014/main" id="{55AD1BC4-912F-4C2B-9C52-5E22BCEAF733}"/>
                </a:ext>
              </a:extLst>
            </p:cNvPr>
            <p:cNvSpPr>
              <a:spLocks/>
            </p:cNvSpPr>
            <p:nvPr/>
          </p:nvSpPr>
          <p:spPr bwMode="gray">
            <a:xfrm>
              <a:off x="2085447" y="2057952"/>
              <a:ext cx="689595" cy="6900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50" name="Group 186">
              <a:extLst>
                <a:ext uri="{FF2B5EF4-FFF2-40B4-BE49-F238E27FC236}">
                  <a16:creationId xmlns:a16="http://schemas.microsoft.com/office/drawing/2014/main" id="{5A023B69-F182-4A53-9E83-496E18C98EFF}"/>
                </a:ext>
              </a:extLst>
            </p:cNvPr>
            <p:cNvGrpSpPr/>
            <p:nvPr/>
          </p:nvGrpSpPr>
          <p:grpSpPr>
            <a:xfrm>
              <a:off x="2260880" y="2280885"/>
              <a:ext cx="342324" cy="237889"/>
              <a:chOff x="4754563" y="1806575"/>
              <a:chExt cx="280988" cy="195263"/>
            </a:xfrm>
            <a:solidFill>
              <a:schemeClr val="accent1"/>
            </a:solidFill>
          </p:grpSpPr>
          <p:sp>
            <p:nvSpPr>
              <p:cNvPr id="51" name="Freeform: Shape 187">
                <a:extLst>
                  <a:ext uri="{FF2B5EF4-FFF2-40B4-BE49-F238E27FC236}">
                    <a16:creationId xmlns:a16="http://schemas.microsoft.com/office/drawing/2014/main" id="{DF8D6007-189A-4605-B93E-B4C5084D91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0763" y="1912938"/>
                <a:ext cx="204788" cy="88900"/>
              </a:xfrm>
              <a:custGeom>
                <a:avLst/>
                <a:gdLst/>
                <a:ahLst/>
                <a:cxnLst>
                  <a:cxn ang="0">
                    <a:pos x="80" y="12"/>
                  </a:cxn>
                  <a:cxn ang="0">
                    <a:pos x="55" y="21"/>
                  </a:cxn>
                  <a:cxn ang="0">
                    <a:pos x="31" y="15"/>
                  </a:cxn>
                  <a:cxn ang="0">
                    <a:pos x="53" y="16"/>
                  </a:cxn>
                  <a:cxn ang="0">
                    <a:pos x="55" y="8"/>
                  </a:cxn>
                  <a:cxn ang="0">
                    <a:pos x="23" y="0"/>
                  </a:cxn>
                  <a:cxn ang="0">
                    <a:pos x="5" y="2"/>
                  </a:cxn>
                  <a:cxn ang="0">
                    <a:pos x="2" y="4"/>
                  </a:cxn>
                  <a:cxn ang="0">
                    <a:pos x="0" y="34"/>
                  </a:cxn>
                  <a:cxn ang="0">
                    <a:pos x="2" y="34"/>
                  </a:cxn>
                  <a:cxn ang="0">
                    <a:pos x="9" y="31"/>
                  </a:cxn>
                  <a:cxn ang="0">
                    <a:pos x="53" y="38"/>
                  </a:cxn>
                  <a:cxn ang="0">
                    <a:pos x="83" y="21"/>
                  </a:cxn>
                  <a:cxn ang="0">
                    <a:pos x="80" y="12"/>
                  </a:cxn>
                </a:cxnLst>
                <a:rect l="0" t="0" r="r" b="b"/>
                <a:pathLst>
                  <a:path w="89" h="39">
                    <a:moveTo>
                      <a:pt x="80" y="12"/>
                    </a:moveTo>
                    <a:cubicBezTo>
                      <a:pt x="73" y="16"/>
                      <a:pt x="64" y="19"/>
                      <a:pt x="55" y="21"/>
                    </a:cubicBezTo>
                    <a:cubicBezTo>
                      <a:pt x="47" y="22"/>
                      <a:pt x="31" y="19"/>
                      <a:pt x="31" y="15"/>
                    </a:cubicBezTo>
                    <a:cubicBezTo>
                      <a:pt x="31" y="14"/>
                      <a:pt x="45" y="19"/>
                      <a:pt x="53" y="16"/>
                    </a:cubicBezTo>
                    <a:cubicBezTo>
                      <a:pt x="59" y="15"/>
                      <a:pt x="58" y="9"/>
                      <a:pt x="55" y="8"/>
                    </a:cubicBezTo>
                    <a:cubicBezTo>
                      <a:pt x="51" y="7"/>
                      <a:pt x="32" y="0"/>
                      <a:pt x="23" y="0"/>
                    </a:cubicBezTo>
                    <a:cubicBezTo>
                      <a:pt x="19" y="0"/>
                      <a:pt x="10" y="1"/>
                      <a:pt x="5" y="2"/>
                    </a:cubicBezTo>
                    <a:cubicBezTo>
                      <a:pt x="3" y="2"/>
                      <a:pt x="2" y="2"/>
                      <a:pt x="2" y="4"/>
                    </a:cubicBezTo>
                    <a:cubicBezTo>
                      <a:pt x="2" y="11"/>
                      <a:pt x="1" y="26"/>
                      <a:pt x="0" y="34"/>
                    </a:cubicBezTo>
                    <a:cubicBezTo>
                      <a:pt x="0" y="34"/>
                      <a:pt x="0" y="36"/>
                      <a:pt x="2" y="34"/>
                    </a:cubicBezTo>
                    <a:cubicBezTo>
                      <a:pt x="4" y="33"/>
                      <a:pt x="7" y="31"/>
                      <a:pt x="9" y="31"/>
                    </a:cubicBezTo>
                    <a:cubicBezTo>
                      <a:pt x="13" y="32"/>
                      <a:pt x="48" y="39"/>
                      <a:pt x="53" y="38"/>
                    </a:cubicBezTo>
                    <a:cubicBezTo>
                      <a:pt x="60" y="36"/>
                      <a:pt x="80" y="24"/>
                      <a:pt x="83" y="21"/>
                    </a:cubicBezTo>
                    <a:cubicBezTo>
                      <a:pt x="89" y="15"/>
                      <a:pt x="85" y="9"/>
                      <a:pt x="80" y="1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52" name="Group 188">
                <a:extLst>
                  <a:ext uri="{FF2B5EF4-FFF2-40B4-BE49-F238E27FC236}">
                    <a16:creationId xmlns:a16="http://schemas.microsoft.com/office/drawing/2014/main" id="{229E429C-2B60-4E2C-B26C-CF94349F775A}"/>
                  </a:ext>
                </a:extLst>
              </p:cNvPr>
              <p:cNvGrpSpPr/>
              <p:nvPr/>
            </p:nvGrpSpPr>
            <p:grpSpPr>
              <a:xfrm>
                <a:off x="4754563" y="1806575"/>
                <a:ext cx="260351" cy="188913"/>
                <a:chOff x="4754563" y="1903411"/>
                <a:chExt cx="260351" cy="188913"/>
              </a:xfrm>
              <a:grpFill/>
            </p:grpSpPr>
            <p:sp>
              <p:nvSpPr>
                <p:cNvPr id="53" name="Freeform: Shape 189">
                  <a:extLst>
                    <a:ext uri="{FF2B5EF4-FFF2-40B4-BE49-F238E27FC236}">
                      <a16:creationId xmlns:a16="http://schemas.microsoft.com/office/drawing/2014/main" id="{D3C8E487-6BDD-4A39-A446-3B6203DB9A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4563" y="2011361"/>
                  <a:ext cx="65088" cy="80963"/>
                </a:xfrm>
                <a:custGeom>
                  <a:avLst/>
                  <a:gdLst/>
                  <a:ahLst/>
                  <a:cxnLst>
                    <a:cxn ang="0">
                      <a:pos x="15" y="31"/>
                    </a:cxn>
                    <a:cxn ang="0">
                      <a:pos x="10" y="26"/>
                    </a:cxn>
                    <a:cxn ang="0">
                      <a:pos x="15" y="21"/>
                    </a:cxn>
                    <a:cxn ang="0">
                      <a:pos x="20" y="26"/>
                    </a:cxn>
                    <a:cxn ang="0">
                      <a:pos x="15" y="31"/>
                    </a:cxn>
                    <a:cxn ang="0">
                      <a:pos x="25" y="1"/>
                    </a:cxn>
                    <a:cxn ang="0">
                      <a:pos x="7" y="0"/>
                    </a:cxn>
                    <a:cxn ang="0">
                      <a:pos x="4" y="2"/>
                    </a:cxn>
                    <a:cxn ang="0">
                      <a:pos x="1" y="32"/>
                    </a:cxn>
                    <a:cxn ang="0">
                      <a:pos x="3" y="35"/>
                    </a:cxn>
                    <a:cxn ang="0">
                      <a:pos x="23" y="35"/>
                    </a:cxn>
                    <a:cxn ang="0">
                      <a:pos x="26" y="32"/>
                    </a:cxn>
                    <a:cxn ang="0">
                      <a:pos x="28" y="3"/>
                    </a:cxn>
                    <a:cxn ang="0">
                      <a:pos x="25" y="1"/>
                    </a:cxn>
                  </a:cxnLst>
                  <a:rect l="0" t="0" r="r" b="b"/>
                  <a:pathLst>
                    <a:path w="28" h="35">
                      <a:moveTo>
                        <a:pt x="15" y="31"/>
                      </a:moveTo>
                      <a:cubicBezTo>
                        <a:pt x="12" y="31"/>
                        <a:pt x="10" y="29"/>
                        <a:pt x="10" y="26"/>
                      </a:cubicBezTo>
                      <a:cubicBezTo>
                        <a:pt x="10" y="23"/>
                        <a:pt x="12" y="21"/>
                        <a:pt x="15" y="21"/>
                      </a:cubicBezTo>
                      <a:cubicBezTo>
                        <a:pt x="17" y="21"/>
                        <a:pt x="20" y="23"/>
                        <a:pt x="20" y="26"/>
                      </a:cubicBezTo>
                      <a:cubicBezTo>
                        <a:pt x="20" y="29"/>
                        <a:pt x="17" y="31"/>
                        <a:pt x="15" y="31"/>
                      </a:cubicBezTo>
                      <a:moveTo>
                        <a:pt x="25" y="1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6" y="0"/>
                        <a:pt x="4" y="1"/>
                        <a:pt x="4" y="2"/>
                      </a:cubicBezTo>
                      <a:cubicBezTo>
                        <a:pt x="1" y="32"/>
                        <a:pt x="1" y="32"/>
                        <a:pt x="1" y="32"/>
                      </a:cubicBezTo>
                      <a:cubicBezTo>
                        <a:pt x="0" y="34"/>
                        <a:pt x="1" y="35"/>
                        <a:pt x="3" y="35"/>
                      </a:cubicBezTo>
                      <a:cubicBezTo>
                        <a:pt x="23" y="35"/>
                        <a:pt x="23" y="35"/>
                        <a:pt x="23" y="35"/>
                      </a:cubicBezTo>
                      <a:cubicBezTo>
                        <a:pt x="24" y="35"/>
                        <a:pt x="25" y="34"/>
                        <a:pt x="26" y="32"/>
                      </a:cubicBezTo>
                      <a:cubicBezTo>
                        <a:pt x="28" y="3"/>
                        <a:pt x="28" y="3"/>
                        <a:pt x="28" y="3"/>
                      </a:cubicBezTo>
                      <a:cubicBezTo>
                        <a:pt x="28" y="2"/>
                        <a:pt x="27" y="1"/>
                        <a:pt x="25" y="1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4" name="Freeform: Shape 190">
                  <a:extLst>
                    <a:ext uri="{FF2B5EF4-FFF2-40B4-BE49-F238E27FC236}">
                      <a16:creationId xmlns:a16="http://schemas.microsoft.com/office/drawing/2014/main" id="{FFC337C5-C023-481C-BE2A-AC0C2707B3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9651" y="1903411"/>
                  <a:ext cx="195263" cy="101600"/>
                </a:xfrm>
                <a:custGeom>
                  <a:avLst/>
                  <a:gdLst/>
                  <a:ahLst/>
                  <a:cxnLst>
                    <a:cxn ang="0">
                      <a:pos x="17" y="33"/>
                    </a:cxn>
                    <a:cxn ang="0">
                      <a:pos x="9" y="18"/>
                    </a:cxn>
                    <a:cxn ang="0">
                      <a:pos x="24" y="10"/>
                    </a:cxn>
                    <a:cxn ang="0">
                      <a:pos x="33" y="25"/>
                    </a:cxn>
                    <a:cxn ang="0">
                      <a:pos x="17" y="33"/>
                    </a:cxn>
                    <a:cxn ang="0">
                      <a:pos x="81" y="33"/>
                    </a:cxn>
                    <a:cxn ang="0">
                      <a:pos x="82" y="29"/>
                    </a:cxn>
                    <a:cxn ang="0">
                      <a:pos x="79" y="22"/>
                    </a:cxn>
                    <a:cxn ang="0">
                      <a:pos x="72" y="26"/>
                    </a:cxn>
                    <a:cxn ang="0">
                      <a:pos x="71" y="30"/>
                    </a:cxn>
                    <a:cxn ang="0">
                      <a:pos x="70" y="31"/>
                    </a:cxn>
                    <a:cxn ang="0">
                      <a:pos x="67" y="30"/>
                    </a:cxn>
                    <a:cxn ang="0">
                      <a:pos x="66" y="29"/>
                    </a:cxn>
                    <a:cxn ang="0">
                      <a:pos x="68" y="22"/>
                    </a:cxn>
                    <a:cxn ang="0">
                      <a:pos x="64" y="16"/>
                    </a:cxn>
                    <a:cxn ang="0">
                      <a:pos x="58" y="19"/>
                    </a:cxn>
                    <a:cxn ang="0">
                      <a:pos x="56" y="26"/>
                    </a:cxn>
                    <a:cxn ang="0">
                      <a:pos x="55" y="26"/>
                    </a:cxn>
                    <a:cxn ang="0">
                      <a:pos x="41" y="22"/>
                    </a:cxn>
                    <a:cxn ang="0">
                      <a:pos x="40" y="20"/>
                    </a:cxn>
                    <a:cxn ang="0">
                      <a:pos x="26" y="3"/>
                    </a:cxn>
                    <a:cxn ang="0">
                      <a:pos x="3" y="16"/>
                    </a:cxn>
                    <a:cxn ang="0">
                      <a:pos x="15" y="40"/>
                    </a:cxn>
                    <a:cxn ang="0">
                      <a:pos x="36" y="32"/>
                    </a:cxn>
                    <a:cxn ang="0">
                      <a:pos x="38" y="32"/>
                    </a:cxn>
                    <a:cxn ang="0">
                      <a:pos x="78" y="44"/>
                    </a:cxn>
                    <a:cxn ang="0">
                      <a:pos x="84" y="40"/>
                    </a:cxn>
                    <a:cxn ang="0">
                      <a:pos x="82" y="35"/>
                    </a:cxn>
                    <a:cxn ang="0">
                      <a:pos x="81" y="33"/>
                    </a:cxn>
                  </a:cxnLst>
                  <a:rect l="0" t="0" r="r" b="b"/>
                  <a:pathLst>
                    <a:path w="85" h="44">
                      <a:moveTo>
                        <a:pt x="17" y="33"/>
                      </a:moveTo>
                      <a:cubicBezTo>
                        <a:pt x="11" y="31"/>
                        <a:pt x="7" y="24"/>
                        <a:pt x="9" y="18"/>
                      </a:cubicBezTo>
                      <a:cubicBezTo>
                        <a:pt x="11" y="11"/>
                        <a:pt x="18" y="8"/>
                        <a:pt x="24" y="10"/>
                      </a:cubicBezTo>
                      <a:cubicBezTo>
                        <a:pt x="31" y="12"/>
                        <a:pt x="35" y="18"/>
                        <a:pt x="33" y="25"/>
                      </a:cubicBezTo>
                      <a:cubicBezTo>
                        <a:pt x="31" y="32"/>
                        <a:pt x="24" y="35"/>
                        <a:pt x="17" y="33"/>
                      </a:cubicBezTo>
                      <a:moveTo>
                        <a:pt x="81" y="33"/>
                      </a:moveTo>
                      <a:cubicBezTo>
                        <a:pt x="82" y="29"/>
                        <a:pt x="82" y="29"/>
                        <a:pt x="82" y="29"/>
                      </a:cubicBezTo>
                      <a:cubicBezTo>
                        <a:pt x="83" y="26"/>
                        <a:pt x="81" y="23"/>
                        <a:pt x="79" y="22"/>
                      </a:cubicBezTo>
                      <a:cubicBezTo>
                        <a:pt x="76" y="22"/>
                        <a:pt x="73" y="23"/>
                        <a:pt x="72" y="26"/>
                      </a:cubicBezTo>
                      <a:cubicBezTo>
                        <a:pt x="71" y="30"/>
                        <a:pt x="71" y="30"/>
                        <a:pt x="71" y="30"/>
                      </a:cubicBezTo>
                      <a:cubicBezTo>
                        <a:pt x="71" y="30"/>
                        <a:pt x="71" y="31"/>
                        <a:pt x="70" y="31"/>
                      </a:cubicBezTo>
                      <a:cubicBezTo>
                        <a:pt x="69" y="31"/>
                        <a:pt x="67" y="30"/>
                        <a:pt x="67" y="30"/>
                      </a:cubicBezTo>
                      <a:cubicBezTo>
                        <a:pt x="67" y="30"/>
                        <a:pt x="66" y="30"/>
                        <a:pt x="66" y="29"/>
                      </a:cubicBezTo>
                      <a:cubicBezTo>
                        <a:pt x="66" y="27"/>
                        <a:pt x="68" y="22"/>
                        <a:pt x="68" y="22"/>
                      </a:cubicBezTo>
                      <a:cubicBezTo>
                        <a:pt x="69" y="20"/>
                        <a:pt x="67" y="17"/>
                        <a:pt x="64" y="16"/>
                      </a:cubicBezTo>
                      <a:cubicBezTo>
                        <a:pt x="62" y="15"/>
                        <a:pt x="59" y="17"/>
                        <a:pt x="58" y="19"/>
                      </a:cubicBezTo>
                      <a:cubicBezTo>
                        <a:pt x="58" y="19"/>
                        <a:pt x="57" y="24"/>
                        <a:pt x="56" y="26"/>
                      </a:cubicBezTo>
                      <a:cubicBezTo>
                        <a:pt x="56" y="27"/>
                        <a:pt x="55" y="26"/>
                        <a:pt x="55" y="26"/>
                      </a:cubicBezTo>
                      <a:cubicBezTo>
                        <a:pt x="41" y="22"/>
                        <a:pt x="41" y="22"/>
                        <a:pt x="41" y="22"/>
                      </a:cubicBezTo>
                      <a:cubicBezTo>
                        <a:pt x="40" y="22"/>
                        <a:pt x="40" y="20"/>
                        <a:pt x="40" y="20"/>
                      </a:cubicBezTo>
                      <a:cubicBezTo>
                        <a:pt x="39" y="12"/>
                        <a:pt x="34" y="5"/>
                        <a:pt x="26" y="3"/>
                      </a:cubicBezTo>
                      <a:cubicBezTo>
                        <a:pt x="16" y="0"/>
                        <a:pt x="5" y="6"/>
                        <a:pt x="3" y="16"/>
                      </a:cubicBezTo>
                      <a:cubicBezTo>
                        <a:pt x="0" y="26"/>
                        <a:pt x="5" y="37"/>
                        <a:pt x="15" y="40"/>
                      </a:cubicBezTo>
                      <a:cubicBezTo>
                        <a:pt x="23" y="42"/>
                        <a:pt x="32" y="39"/>
                        <a:pt x="36" y="32"/>
                      </a:cubicBezTo>
                      <a:cubicBezTo>
                        <a:pt x="37" y="32"/>
                        <a:pt x="37" y="32"/>
                        <a:pt x="38" y="32"/>
                      </a:cubicBezTo>
                      <a:cubicBezTo>
                        <a:pt x="78" y="44"/>
                        <a:pt x="78" y="44"/>
                        <a:pt x="78" y="44"/>
                      </a:cubicBezTo>
                      <a:cubicBezTo>
                        <a:pt x="80" y="44"/>
                        <a:pt x="83" y="43"/>
                        <a:pt x="84" y="40"/>
                      </a:cubicBezTo>
                      <a:cubicBezTo>
                        <a:pt x="85" y="38"/>
                        <a:pt x="84" y="36"/>
                        <a:pt x="82" y="35"/>
                      </a:cubicBezTo>
                      <a:cubicBezTo>
                        <a:pt x="81" y="34"/>
                        <a:pt x="81" y="34"/>
                        <a:pt x="81" y="33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</p:grpSp>
      <p:grpSp>
        <p:nvGrpSpPr>
          <p:cNvPr id="62" name="组合 61"/>
          <p:cNvGrpSpPr/>
          <p:nvPr/>
        </p:nvGrpSpPr>
        <p:grpSpPr>
          <a:xfrm>
            <a:off x="3844296" y="2587534"/>
            <a:ext cx="367921" cy="1621816"/>
            <a:chOff x="3844296" y="2587534"/>
            <a:chExt cx="367921" cy="1621816"/>
          </a:xfrm>
        </p:grpSpPr>
        <p:sp>
          <p:nvSpPr>
            <p:cNvPr id="32" name="Freeform: Shape 116">
              <a:extLst>
                <a:ext uri="{FF2B5EF4-FFF2-40B4-BE49-F238E27FC236}">
                  <a16:creationId xmlns:a16="http://schemas.microsoft.com/office/drawing/2014/main" id="{A12BDFD3-9E1B-402B-9937-AC211C841F8D}"/>
                </a:ext>
              </a:extLst>
            </p:cNvPr>
            <p:cNvSpPr>
              <a:spLocks/>
            </p:cNvSpPr>
            <p:nvPr/>
          </p:nvSpPr>
          <p:spPr bwMode="gray">
            <a:xfrm rot="3877067">
              <a:off x="3220642" y="3217774"/>
              <a:ext cx="1621816" cy="361335"/>
            </a:xfrm>
            <a:custGeom>
              <a:avLst/>
              <a:gdLst>
                <a:gd name="T0" fmla="*/ 1832 w 1832"/>
                <a:gd name="T1" fmla="*/ 32 h 408"/>
                <a:gd name="T2" fmla="*/ 1830 w 1832"/>
                <a:gd name="T3" fmla="*/ 66 h 408"/>
                <a:gd name="T4" fmla="*/ 1814 w 1832"/>
                <a:gd name="T5" fmla="*/ 128 h 408"/>
                <a:gd name="T6" fmla="*/ 1788 w 1832"/>
                <a:gd name="T7" fmla="*/ 188 h 408"/>
                <a:gd name="T8" fmla="*/ 1754 w 1832"/>
                <a:gd name="T9" fmla="*/ 240 h 408"/>
                <a:gd name="T10" fmla="*/ 1712 w 1832"/>
                <a:gd name="T11" fmla="*/ 288 h 408"/>
                <a:gd name="T12" fmla="*/ 1664 w 1832"/>
                <a:gd name="T13" fmla="*/ 330 h 408"/>
                <a:gd name="T14" fmla="*/ 1610 w 1832"/>
                <a:gd name="T15" fmla="*/ 362 h 408"/>
                <a:gd name="T16" fmla="*/ 1550 w 1832"/>
                <a:gd name="T17" fmla="*/ 388 h 408"/>
                <a:gd name="T18" fmla="*/ 1486 w 1832"/>
                <a:gd name="T19" fmla="*/ 402 h 408"/>
                <a:gd name="T20" fmla="*/ 1418 w 1832"/>
                <a:gd name="T21" fmla="*/ 408 h 408"/>
                <a:gd name="T22" fmla="*/ 0 w 1832"/>
                <a:gd name="T23" fmla="*/ 408 h 408"/>
                <a:gd name="T24" fmla="*/ 0 w 1832"/>
                <a:gd name="T25" fmla="*/ 0 h 408"/>
                <a:gd name="T26" fmla="*/ 1832 w 1832"/>
                <a:gd name="T27" fmla="*/ 0 h 408"/>
                <a:gd name="T28" fmla="*/ 1832 w 1832"/>
                <a:gd name="T29" fmla="*/ 32 h 408"/>
                <a:gd name="T30" fmla="*/ 1832 w 1832"/>
                <a:gd name="T31" fmla="*/ 3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32" h="408">
                  <a:moveTo>
                    <a:pt x="1832" y="32"/>
                  </a:moveTo>
                  <a:lnTo>
                    <a:pt x="1830" y="66"/>
                  </a:lnTo>
                  <a:lnTo>
                    <a:pt x="1814" y="128"/>
                  </a:lnTo>
                  <a:lnTo>
                    <a:pt x="1788" y="188"/>
                  </a:lnTo>
                  <a:lnTo>
                    <a:pt x="1754" y="240"/>
                  </a:lnTo>
                  <a:lnTo>
                    <a:pt x="1712" y="288"/>
                  </a:lnTo>
                  <a:lnTo>
                    <a:pt x="1664" y="330"/>
                  </a:lnTo>
                  <a:lnTo>
                    <a:pt x="1610" y="362"/>
                  </a:lnTo>
                  <a:lnTo>
                    <a:pt x="1550" y="388"/>
                  </a:lnTo>
                  <a:lnTo>
                    <a:pt x="1486" y="402"/>
                  </a:lnTo>
                  <a:lnTo>
                    <a:pt x="1418" y="408"/>
                  </a:lnTo>
                  <a:lnTo>
                    <a:pt x="0" y="408"/>
                  </a:lnTo>
                  <a:lnTo>
                    <a:pt x="0" y="0"/>
                  </a:lnTo>
                  <a:lnTo>
                    <a:pt x="1832" y="0"/>
                  </a:lnTo>
                  <a:lnTo>
                    <a:pt x="1832" y="32"/>
                  </a:lnTo>
                  <a:lnTo>
                    <a:pt x="1832" y="32"/>
                  </a:ln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TextBox 127">
              <a:extLst>
                <a:ext uri="{FF2B5EF4-FFF2-40B4-BE49-F238E27FC236}">
                  <a16:creationId xmlns:a16="http://schemas.microsoft.com/office/drawing/2014/main" id="{ECB8A429-A017-42F9-AA4A-112D2CB496D8}"/>
                </a:ext>
              </a:extLst>
            </p:cNvPr>
            <p:cNvSpPr txBox="1">
              <a:spLocks/>
            </p:cNvSpPr>
            <p:nvPr/>
          </p:nvSpPr>
          <p:spPr bwMode="gray">
            <a:xfrm rot="3925970">
              <a:off x="3486506" y="3152116"/>
              <a:ext cx="946413" cy="230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normAutofit fontScale="77500" lnSpcReduction="20000"/>
            </a:bodyPr>
            <a:lstStyle/>
            <a:p>
              <a:pPr algn="l"/>
              <a:r>
                <a:rPr lang="zh-CN" altLang="en-US" sz="1400" b="1">
                  <a:solidFill>
                    <a:srgbClr val="FFFFFF"/>
                  </a:solidFill>
                </a:rPr>
                <a:t>标题文本预设</a:t>
              </a: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4078358" y="2471918"/>
            <a:ext cx="293011" cy="1244691"/>
            <a:chOff x="4078358" y="2471918"/>
            <a:chExt cx="293011" cy="1244691"/>
          </a:xfrm>
        </p:grpSpPr>
        <p:sp>
          <p:nvSpPr>
            <p:cNvPr id="33" name="Freeform: Shape 117">
              <a:extLst>
                <a:ext uri="{FF2B5EF4-FFF2-40B4-BE49-F238E27FC236}">
                  <a16:creationId xmlns:a16="http://schemas.microsoft.com/office/drawing/2014/main" id="{5BCFA83A-090F-4C77-9089-ED730A4E1904}"/>
                </a:ext>
              </a:extLst>
            </p:cNvPr>
            <p:cNvSpPr>
              <a:spLocks/>
            </p:cNvSpPr>
            <p:nvPr/>
          </p:nvSpPr>
          <p:spPr bwMode="gray">
            <a:xfrm rot="3877067" flipV="1">
              <a:off x="3610423" y="2955663"/>
              <a:ext cx="1244691" cy="277201"/>
            </a:xfrm>
            <a:custGeom>
              <a:avLst/>
              <a:gdLst>
                <a:gd name="T0" fmla="*/ 1832 w 1832"/>
                <a:gd name="T1" fmla="*/ 32 h 408"/>
                <a:gd name="T2" fmla="*/ 1830 w 1832"/>
                <a:gd name="T3" fmla="*/ 66 h 408"/>
                <a:gd name="T4" fmla="*/ 1814 w 1832"/>
                <a:gd name="T5" fmla="*/ 128 h 408"/>
                <a:gd name="T6" fmla="*/ 1788 w 1832"/>
                <a:gd name="T7" fmla="*/ 188 h 408"/>
                <a:gd name="T8" fmla="*/ 1754 w 1832"/>
                <a:gd name="T9" fmla="*/ 240 h 408"/>
                <a:gd name="T10" fmla="*/ 1712 w 1832"/>
                <a:gd name="T11" fmla="*/ 288 h 408"/>
                <a:gd name="T12" fmla="*/ 1664 w 1832"/>
                <a:gd name="T13" fmla="*/ 330 h 408"/>
                <a:gd name="T14" fmla="*/ 1610 w 1832"/>
                <a:gd name="T15" fmla="*/ 362 h 408"/>
                <a:gd name="T16" fmla="*/ 1550 w 1832"/>
                <a:gd name="T17" fmla="*/ 388 h 408"/>
                <a:gd name="T18" fmla="*/ 1486 w 1832"/>
                <a:gd name="T19" fmla="*/ 402 h 408"/>
                <a:gd name="T20" fmla="*/ 1418 w 1832"/>
                <a:gd name="T21" fmla="*/ 408 h 408"/>
                <a:gd name="T22" fmla="*/ 0 w 1832"/>
                <a:gd name="T23" fmla="*/ 408 h 408"/>
                <a:gd name="T24" fmla="*/ 0 w 1832"/>
                <a:gd name="T25" fmla="*/ 0 h 408"/>
                <a:gd name="T26" fmla="*/ 1832 w 1832"/>
                <a:gd name="T27" fmla="*/ 0 h 408"/>
                <a:gd name="T28" fmla="*/ 1832 w 1832"/>
                <a:gd name="T29" fmla="*/ 32 h 408"/>
                <a:gd name="T30" fmla="*/ 1832 w 1832"/>
                <a:gd name="T31" fmla="*/ 3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32" h="408">
                  <a:moveTo>
                    <a:pt x="1832" y="32"/>
                  </a:moveTo>
                  <a:lnTo>
                    <a:pt x="1830" y="66"/>
                  </a:lnTo>
                  <a:lnTo>
                    <a:pt x="1814" y="128"/>
                  </a:lnTo>
                  <a:lnTo>
                    <a:pt x="1788" y="188"/>
                  </a:lnTo>
                  <a:lnTo>
                    <a:pt x="1754" y="240"/>
                  </a:lnTo>
                  <a:lnTo>
                    <a:pt x="1712" y="288"/>
                  </a:lnTo>
                  <a:lnTo>
                    <a:pt x="1664" y="330"/>
                  </a:lnTo>
                  <a:lnTo>
                    <a:pt x="1610" y="362"/>
                  </a:lnTo>
                  <a:lnTo>
                    <a:pt x="1550" y="388"/>
                  </a:lnTo>
                  <a:lnTo>
                    <a:pt x="1486" y="402"/>
                  </a:lnTo>
                  <a:lnTo>
                    <a:pt x="1418" y="408"/>
                  </a:lnTo>
                  <a:lnTo>
                    <a:pt x="0" y="408"/>
                  </a:lnTo>
                  <a:lnTo>
                    <a:pt x="0" y="0"/>
                  </a:lnTo>
                  <a:lnTo>
                    <a:pt x="1832" y="0"/>
                  </a:lnTo>
                  <a:lnTo>
                    <a:pt x="1832" y="32"/>
                  </a:lnTo>
                  <a:lnTo>
                    <a:pt x="1832" y="3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TextBox 128">
              <a:extLst>
                <a:ext uri="{FF2B5EF4-FFF2-40B4-BE49-F238E27FC236}">
                  <a16:creationId xmlns:a16="http://schemas.microsoft.com/office/drawing/2014/main" id="{F71BBEDC-F40E-4A35-836D-AA259619A09C}"/>
                </a:ext>
              </a:extLst>
            </p:cNvPr>
            <p:cNvSpPr txBox="1">
              <a:spLocks/>
            </p:cNvSpPr>
            <p:nvPr/>
          </p:nvSpPr>
          <p:spPr bwMode="gray">
            <a:xfrm rot="3925970">
              <a:off x="3801408" y="2956810"/>
              <a:ext cx="744434" cy="190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normAutofit fontScale="77500" lnSpcReduction="20000"/>
            </a:bodyPr>
            <a:lstStyle/>
            <a:p>
              <a:pPr algn="l"/>
              <a:r>
                <a:rPr lang="zh-CN" altLang="en-US" sz="1051" b="1">
                  <a:solidFill>
                    <a:srgbClr val="FFFFFF"/>
                  </a:solidFill>
                </a:rPr>
                <a:t>标题文本预设</a:t>
              </a: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3294821" y="1995788"/>
            <a:ext cx="822774" cy="823969"/>
            <a:chOff x="3294821" y="1995788"/>
            <a:chExt cx="822774" cy="823969"/>
          </a:xfrm>
        </p:grpSpPr>
        <p:sp>
          <p:nvSpPr>
            <p:cNvPr id="36" name="Oval 144">
              <a:extLst>
                <a:ext uri="{FF2B5EF4-FFF2-40B4-BE49-F238E27FC236}">
                  <a16:creationId xmlns:a16="http://schemas.microsoft.com/office/drawing/2014/main" id="{530F5BE4-1D96-4FD2-80C4-858CA412FBB2}"/>
                </a:ext>
              </a:extLst>
            </p:cNvPr>
            <p:cNvSpPr>
              <a:spLocks/>
            </p:cNvSpPr>
            <p:nvPr/>
          </p:nvSpPr>
          <p:spPr bwMode="gray">
            <a:xfrm>
              <a:off x="3294821" y="1995788"/>
              <a:ext cx="822774" cy="82396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Oval 145">
              <a:extLst>
                <a:ext uri="{FF2B5EF4-FFF2-40B4-BE49-F238E27FC236}">
                  <a16:creationId xmlns:a16="http://schemas.microsoft.com/office/drawing/2014/main" id="{EEE0C760-2F18-4238-91E8-202199F30C9B}"/>
                </a:ext>
              </a:extLst>
            </p:cNvPr>
            <p:cNvSpPr>
              <a:spLocks/>
            </p:cNvSpPr>
            <p:nvPr/>
          </p:nvSpPr>
          <p:spPr bwMode="gray">
            <a:xfrm>
              <a:off x="3361975" y="2057953"/>
              <a:ext cx="689595" cy="6900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8" name="Group 180">
              <a:extLst>
                <a:ext uri="{FF2B5EF4-FFF2-40B4-BE49-F238E27FC236}">
                  <a16:creationId xmlns:a16="http://schemas.microsoft.com/office/drawing/2014/main" id="{48D62234-E521-440A-B83E-6815CE955F40}"/>
                </a:ext>
              </a:extLst>
            </p:cNvPr>
            <p:cNvGrpSpPr/>
            <p:nvPr/>
          </p:nvGrpSpPr>
          <p:grpSpPr>
            <a:xfrm>
              <a:off x="3563557" y="2230546"/>
              <a:ext cx="330723" cy="340392"/>
              <a:chOff x="2700338" y="1350961"/>
              <a:chExt cx="271463" cy="279401"/>
            </a:xfrm>
            <a:solidFill>
              <a:schemeClr val="accent2"/>
            </a:solidFill>
          </p:grpSpPr>
          <p:grpSp>
            <p:nvGrpSpPr>
              <p:cNvPr id="39" name="Group 181">
                <a:extLst>
                  <a:ext uri="{FF2B5EF4-FFF2-40B4-BE49-F238E27FC236}">
                    <a16:creationId xmlns:a16="http://schemas.microsoft.com/office/drawing/2014/main" id="{B9492AE4-2A27-417A-86B4-F14395A4BCC6}"/>
                  </a:ext>
                </a:extLst>
              </p:cNvPr>
              <p:cNvGrpSpPr/>
              <p:nvPr/>
            </p:nvGrpSpPr>
            <p:grpSpPr>
              <a:xfrm>
                <a:off x="2808288" y="1350961"/>
                <a:ext cx="163513" cy="171450"/>
                <a:chOff x="2808288" y="1350961"/>
                <a:chExt cx="163513" cy="171450"/>
              </a:xfrm>
              <a:grpFill/>
            </p:grpSpPr>
            <p:sp>
              <p:nvSpPr>
                <p:cNvPr id="41" name="Freeform: Shape 183">
                  <a:extLst>
                    <a:ext uri="{FF2B5EF4-FFF2-40B4-BE49-F238E27FC236}">
                      <a16:creationId xmlns:a16="http://schemas.microsoft.com/office/drawing/2014/main" id="{B0208CB0-53D0-4F6F-9021-CFC1378B46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8288" y="1468436"/>
                  <a:ext cx="55563" cy="53975"/>
                </a:xfrm>
                <a:custGeom>
                  <a:avLst/>
                  <a:gdLst/>
                  <a:ahLst/>
                  <a:cxnLst>
                    <a:cxn ang="0">
                      <a:pos x="6" y="18"/>
                    </a:cxn>
                    <a:cxn ang="0">
                      <a:pos x="5" y="17"/>
                    </a:cxn>
                    <a:cxn ang="0">
                      <a:pos x="5" y="1"/>
                    </a:cxn>
                    <a:cxn ang="0">
                      <a:pos x="4" y="0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0" y="23"/>
                    </a:cxn>
                    <a:cxn ang="0">
                      <a:pos x="1" y="24"/>
                    </a:cxn>
                    <a:cxn ang="0">
                      <a:pos x="23" y="24"/>
                    </a:cxn>
                    <a:cxn ang="0">
                      <a:pos x="24" y="23"/>
                    </a:cxn>
                    <a:cxn ang="0">
                      <a:pos x="24" y="19"/>
                    </a:cxn>
                    <a:cxn ang="0">
                      <a:pos x="23" y="18"/>
                    </a:cxn>
                    <a:cxn ang="0">
                      <a:pos x="6" y="18"/>
                    </a:cxn>
                  </a:cxnLst>
                  <a:rect l="0" t="0" r="r" b="b"/>
                  <a:pathLst>
                    <a:path w="24" h="24">
                      <a:moveTo>
                        <a:pt x="6" y="18"/>
                      </a:moveTo>
                      <a:cubicBezTo>
                        <a:pt x="6" y="18"/>
                        <a:pt x="5" y="18"/>
                        <a:pt x="5" y="17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0"/>
                        <a:pt x="5" y="0"/>
                        <a:pt x="4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24"/>
                        <a:pt x="0" y="24"/>
                        <a:pt x="1" y="24"/>
                      </a:cubicBezTo>
                      <a:cubicBezTo>
                        <a:pt x="23" y="24"/>
                        <a:pt x="23" y="24"/>
                        <a:pt x="23" y="24"/>
                      </a:cubicBezTo>
                      <a:cubicBezTo>
                        <a:pt x="24" y="24"/>
                        <a:pt x="24" y="24"/>
                        <a:pt x="24" y="23"/>
                      </a:cubicBezTo>
                      <a:cubicBezTo>
                        <a:pt x="24" y="19"/>
                        <a:pt x="24" y="19"/>
                        <a:pt x="24" y="19"/>
                      </a:cubicBezTo>
                      <a:cubicBezTo>
                        <a:pt x="24" y="19"/>
                        <a:pt x="24" y="18"/>
                        <a:pt x="23" y="18"/>
                      </a:cubicBezTo>
                      <a:lnTo>
                        <a:pt x="6" y="1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2" name="Freeform: Shape 184">
                  <a:extLst>
                    <a:ext uri="{FF2B5EF4-FFF2-40B4-BE49-F238E27FC236}">
                      <a16:creationId xmlns:a16="http://schemas.microsoft.com/office/drawing/2014/main" id="{54BAE3C0-42F3-4B6C-A762-35470D14D0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1313" y="1385886"/>
                  <a:ext cx="38100" cy="74613"/>
                </a:xfrm>
                <a:custGeom>
                  <a:avLst/>
                  <a:gdLst/>
                  <a:ahLst/>
                  <a:cxnLst>
                    <a:cxn ang="0">
                      <a:pos x="10" y="14"/>
                    </a:cxn>
                    <a:cxn ang="0">
                      <a:pos x="5" y="10"/>
                    </a:cxn>
                    <a:cxn ang="0">
                      <a:pos x="9" y="8"/>
                    </a:cxn>
                    <a:cxn ang="0">
                      <a:pos x="13" y="8"/>
                    </a:cxn>
                    <a:cxn ang="0">
                      <a:pos x="13" y="9"/>
                    </a:cxn>
                    <a:cxn ang="0">
                      <a:pos x="15" y="8"/>
                    </a:cxn>
                    <a:cxn ang="0">
                      <a:pos x="15" y="6"/>
                    </a:cxn>
                    <a:cxn ang="0">
                      <a:pos x="15" y="5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10" y="1"/>
                    </a:cxn>
                    <a:cxn ang="0">
                      <a:pos x="9" y="0"/>
                    </a:cxn>
                    <a:cxn ang="0">
                      <a:pos x="8" y="0"/>
                    </a:cxn>
                    <a:cxn ang="0">
                      <a:pos x="6" y="1"/>
                    </a:cxn>
                    <a:cxn ang="0">
                      <a:pos x="6" y="4"/>
                    </a:cxn>
                    <a:cxn ang="0">
                      <a:pos x="6" y="4"/>
                    </a:cxn>
                    <a:cxn ang="0">
                      <a:pos x="0" y="11"/>
                    </a:cxn>
                    <a:cxn ang="0">
                      <a:pos x="7" y="18"/>
                    </a:cxn>
                    <a:cxn ang="0">
                      <a:pos x="11" y="22"/>
                    </a:cxn>
                    <a:cxn ang="0">
                      <a:pos x="7" y="25"/>
                    </a:cxn>
                    <a:cxn ang="0">
                      <a:pos x="2" y="24"/>
                    </a:cxn>
                    <a:cxn ang="0">
                      <a:pos x="2" y="24"/>
                    </a:cxn>
                    <a:cxn ang="0">
                      <a:pos x="1" y="24"/>
                    </a:cxn>
                    <a:cxn ang="0">
                      <a:pos x="0" y="26"/>
                    </a:cxn>
                    <a:cxn ang="0">
                      <a:pos x="1" y="27"/>
                    </a:cxn>
                    <a:cxn ang="0">
                      <a:pos x="6" y="29"/>
                    </a:cxn>
                    <a:cxn ang="0">
                      <a:pos x="6" y="29"/>
                    </a:cxn>
                    <a:cxn ang="0">
                      <a:pos x="6" y="32"/>
                    </a:cxn>
                    <a:cxn ang="0">
                      <a:pos x="7" y="33"/>
                    </a:cxn>
                    <a:cxn ang="0">
                      <a:pos x="9" y="33"/>
                    </a:cxn>
                    <a:cxn ang="0">
                      <a:pos x="10" y="32"/>
                    </a:cxn>
                    <a:cxn ang="0">
                      <a:pos x="10" y="29"/>
                    </a:cxn>
                    <a:cxn ang="0">
                      <a:pos x="10" y="29"/>
                    </a:cxn>
                    <a:cxn ang="0">
                      <a:pos x="16" y="22"/>
                    </a:cxn>
                    <a:cxn ang="0">
                      <a:pos x="10" y="14"/>
                    </a:cxn>
                  </a:cxnLst>
                  <a:rect l="0" t="0" r="r" b="b"/>
                  <a:pathLst>
                    <a:path w="16" h="33">
                      <a:moveTo>
                        <a:pt x="10" y="14"/>
                      </a:moveTo>
                      <a:cubicBezTo>
                        <a:pt x="6" y="13"/>
                        <a:pt x="5" y="12"/>
                        <a:pt x="5" y="10"/>
                      </a:cubicBezTo>
                      <a:cubicBezTo>
                        <a:pt x="5" y="9"/>
                        <a:pt x="6" y="8"/>
                        <a:pt x="9" y="8"/>
                      </a:cubicBezTo>
                      <a:cubicBezTo>
                        <a:pt x="11" y="8"/>
                        <a:pt x="13" y="8"/>
                        <a:pt x="13" y="8"/>
                      </a:cubicBezTo>
                      <a:cubicBezTo>
                        <a:pt x="13" y="9"/>
                        <a:pt x="13" y="9"/>
                        <a:pt x="13" y="9"/>
                      </a:cubicBezTo>
                      <a:cubicBezTo>
                        <a:pt x="14" y="9"/>
                        <a:pt x="14" y="8"/>
                        <a:pt x="15" y="8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15" y="6"/>
                        <a:pt x="15" y="5"/>
                        <a:pt x="15" y="5"/>
                      </a:cubicBezTo>
                      <a:cubicBezTo>
                        <a:pt x="13" y="4"/>
                        <a:pt x="10" y="4"/>
                        <a:pt x="10" y="4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0"/>
                        <a:pt x="10" y="0"/>
                        <a:pt x="9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7" y="0"/>
                        <a:pt x="6" y="0"/>
                        <a:pt x="6" y="1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3" y="5"/>
                        <a:pt x="0" y="7"/>
                        <a:pt x="0" y="11"/>
                      </a:cubicBezTo>
                      <a:cubicBezTo>
                        <a:pt x="0" y="15"/>
                        <a:pt x="4" y="17"/>
                        <a:pt x="7" y="18"/>
                      </a:cubicBezTo>
                      <a:cubicBezTo>
                        <a:pt x="10" y="19"/>
                        <a:pt x="11" y="20"/>
                        <a:pt x="11" y="22"/>
                      </a:cubicBezTo>
                      <a:cubicBezTo>
                        <a:pt x="11" y="24"/>
                        <a:pt x="10" y="25"/>
                        <a:pt x="7" y="25"/>
                      </a:cubicBezTo>
                      <a:cubicBezTo>
                        <a:pt x="5" y="25"/>
                        <a:pt x="2" y="24"/>
                        <a:pt x="2" y="24"/>
                      </a:cubicBezTo>
                      <a:cubicBezTo>
                        <a:pt x="2" y="24"/>
                        <a:pt x="2" y="24"/>
                        <a:pt x="2" y="24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27"/>
                        <a:pt x="0" y="27"/>
                        <a:pt x="1" y="27"/>
                      </a:cubicBezTo>
                      <a:cubicBezTo>
                        <a:pt x="2" y="28"/>
                        <a:pt x="6" y="29"/>
                        <a:pt x="6" y="29"/>
                      </a:cubicBezTo>
                      <a:cubicBezTo>
                        <a:pt x="6" y="29"/>
                        <a:pt x="6" y="29"/>
                        <a:pt x="6" y="29"/>
                      </a:cubicBezTo>
                      <a:cubicBezTo>
                        <a:pt x="6" y="32"/>
                        <a:pt x="6" y="32"/>
                        <a:pt x="6" y="32"/>
                      </a:cubicBezTo>
                      <a:cubicBezTo>
                        <a:pt x="6" y="32"/>
                        <a:pt x="7" y="33"/>
                        <a:pt x="7" y="33"/>
                      </a:cubicBezTo>
                      <a:cubicBezTo>
                        <a:pt x="9" y="33"/>
                        <a:pt x="9" y="33"/>
                        <a:pt x="9" y="33"/>
                      </a:cubicBezTo>
                      <a:cubicBezTo>
                        <a:pt x="9" y="33"/>
                        <a:pt x="10" y="32"/>
                        <a:pt x="10" y="32"/>
                      </a:cubicBezTo>
                      <a:cubicBezTo>
                        <a:pt x="10" y="29"/>
                        <a:pt x="10" y="29"/>
                        <a:pt x="10" y="29"/>
                      </a:cubicBezTo>
                      <a:cubicBezTo>
                        <a:pt x="10" y="29"/>
                        <a:pt x="10" y="29"/>
                        <a:pt x="10" y="29"/>
                      </a:cubicBezTo>
                      <a:cubicBezTo>
                        <a:pt x="14" y="28"/>
                        <a:pt x="16" y="25"/>
                        <a:pt x="16" y="22"/>
                      </a:cubicBezTo>
                      <a:cubicBezTo>
                        <a:pt x="16" y="18"/>
                        <a:pt x="14" y="16"/>
                        <a:pt x="10" y="14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3" name="Freeform: Shape 185">
                  <a:extLst>
                    <a:ext uri="{FF2B5EF4-FFF2-40B4-BE49-F238E27FC236}">
                      <a16:creationId xmlns:a16="http://schemas.microsoft.com/office/drawing/2014/main" id="{8515DBD4-EADF-4705-864A-B51B125CBA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28926" y="1350961"/>
                  <a:ext cx="142875" cy="144463"/>
                </a:xfrm>
                <a:custGeom>
                  <a:avLst/>
                  <a:gdLst/>
                  <a:ahLst/>
                  <a:cxnLst>
                    <a:cxn ang="0">
                      <a:pos x="31" y="55"/>
                    </a:cxn>
                    <a:cxn ang="0">
                      <a:pos x="7" y="31"/>
                    </a:cxn>
                    <a:cxn ang="0">
                      <a:pos x="31" y="7"/>
                    </a:cxn>
                    <a:cxn ang="0">
                      <a:pos x="55" y="31"/>
                    </a:cxn>
                    <a:cxn ang="0">
                      <a:pos x="31" y="55"/>
                    </a:cxn>
                    <a:cxn ang="0">
                      <a:pos x="31" y="0"/>
                    </a:cxn>
                    <a:cxn ang="0">
                      <a:pos x="0" y="31"/>
                    </a:cxn>
                    <a:cxn ang="0">
                      <a:pos x="31" y="63"/>
                    </a:cxn>
                    <a:cxn ang="0">
                      <a:pos x="62" y="31"/>
                    </a:cxn>
                    <a:cxn ang="0">
                      <a:pos x="31" y="0"/>
                    </a:cxn>
                  </a:cxnLst>
                  <a:rect l="0" t="0" r="r" b="b"/>
                  <a:pathLst>
                    <a:path w="62" h="63">
                      <a:moveTo>
                        <a:pt x="31" y="55"/>
                      </a:moveTo>
                      <a:cubicBezTo>
                        <a:pt x="18" y="55"/>
                        <a:pt x="7" y="45"/>
                        <a:pt x="7" y="31"/>
                      </a:cubicBezTo>
                      <a:cubicBezTo>
                        <a:pt x="7" y="18"/>
                        <a:pt x="18" y="7"/>
                        <a:pt x="31" y="7"/>
                      </a:cubicBezTo>
                      <a:cubicBezTo>
                        <a:pt x="44" y="7"/>
                        <a:pt x="55" y="18"/>
                        <a:pt x="55" y="31"/>
                      </a:cubicBezTo>
                      <a:cubicBezTo>
                        <a:pt x="55" y="45"/>
                        <a:pt x="44" y="55"/>
                        <a:pt x="31" y="55"/>
                      </a:cubicBezTo>
                      <a:moveTo>
                        <a:pt x="31" y="0"/>
                      </a:moveTo>
                      <a:cubicBezTo>
                        <a:pt x="14" y="0"/>
                        <a:pt x="0" y="14"/>
                        <a:pt x="0" y="31"/>
                      </a:cubicBezTo>
                      <a:cubicBezTo>
                        <a:pt x="0" y="49"/>
                        <a:pt x="14" y="63"/>
                        <a:pt x="31" y="63"/>
                      </a:cubicBezTo>
                      <a:cubicBezTo>
                        <a:pt x="48" y="63"/>
                        <a:pt x="62" y="49"/>
                        <a:pt x="62" y="31"/>
                      </a:cubicBezTo>
                      <a:cubicBezTo>
                        <a:pt x="62" y="14"/>
                        <a:pt x="48" y="0"/>
                        <a:pt x="31" y="0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40" name="Freeform: Shape 182">
                <a:extLst>
                  <a:ext uri="{FF2B5EF4-FFF2-40B4-BE49-F238E27FC236}">
                    <a16:creationId xmlns:a16="http://schemas.microsoft.com/office/drawing/2014/main" id="{FE3C41B8-75FC-43F8-9572-D6E69A4DD4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0338" y="1406524"/>
                <a:ext cx="225425" cy="223838"/>
              </a:xfrm>
              <a:custGeom>
                <a:avLst/>
                <a:gdLst/>
                <a:ahLst/>
                <a:cxnLst>
                  <a:cxn ang="0">
                    <a:pos x="90" y="47"/>
                  </a:cxn>
                  <a:cxn ang="0">
                    <a:pos x="88" y="49"/>
                  </a:cxn>
                  <a:cxn ang="0">
                    <a:pos x="88" y="53"/>
                  </a:cxn>
                  <a:cxn ang="0">
                    <a:pos x="49" y="89"/>
                  </a:cxn>
                  <a:cxn ang="0">
                    <a:pos x="9" y="49"/>
                  </a:cxn>
                  <a:cxn ang="0">
                    <a:pos x="19" y="23"/>
                  </a:cxn>
                  <a:cxn ang="0">
                    <a:pos x="47" y="9"/>
                  </a:cxn>
                  <a:cxn ang="0">
                    <a:pos x="48" y="9"/>
                  </a:cxn>
                  <a:cxn ang="0">
                    <a:pos x="49" y="1"/>
                  </a:cxn>
                  <a:cxn ang="0">
                    <a:pos x="48" y="0"/>
                  </a:cxn>
                  <a:cxn ang="0">
                    <a:pos x="12" y="16"/>
                  </a:cxn>
                  <a:cxn ang="0">
                    <a:pos x="0" y="49"/>
                  </a:cxn>
                  <a:cxn ang="0">
                    <a:pos x="49" y="98"/>
                  </a:cxn>
                  <a:cxn ang="0">
                    <a:pos x="98" y="53"/>
                  </a:cxn>
                  <a:cxn ang="0">
                    <a:pos x="98" y="49"/>
                  </a:cxn>
                  <a:cxn ang="0">
                    <a:pos x="98" y="47"/>
                  </a:cxn>
                  <a:cxn ang="0">
                    <a:pos x="97" y="45"/>
                  </a:cxn>
                  <a:cxn ang="0">
                    <a:pos x="90" y="47"/>
                  </a:cxn>
                </a:cxnLst>
                <a:rect l="0" t="0" r="r" b="b"/>
                <a:pathLst>
                  <a:path w="98" h="98">
                    <a:moveTo>
                      <a:pt x="90" y="47"/>
                    </a:moveTo>
                    <a:cubicBezTo>
                      <a:pt x="88" y="47"/>
                      <a:pt x="88" y="48"/>
                      <a:pt x="88" y="49"/>
                    </a:cubicBezTo>
                    <a:cubicBezTo>
                      <a:pt x="88" y="51"/>
                      <a:pt x="88" y="52"/>
                      <a:pt x="88" y="53"/>
                    </a:cubicBezTo>
                    <a:cubicBezTo>
                      <a:pt x="86" y="73"/>
                      <a:pt x="69" y="89"/>
                      <a:pt x="49" y="89"/>
                    </a:cubicBezTo>
                    <a:cubicBezTo>
                      <a:pt x="27" y="89"/>
                      <a:pt x="9" y="71"/>
                      <a:pt x="9" y="49"/>
                    </a:cubicBezTo>
                    <a:cubicBezTo>
                      <a:pt x="9" y="39"/>
                      <a:pt x="13" y="30"/>
                      <a:pt x="19" y="23"/>
                    </a:cubicBezTo>
                    <a:cubicBezTo>
                      <a:pt x="26" y="15"/>
                      <a:pt x="36" y="10"/>
                      <a:pt x="47" y="9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8" y="6"/>
                      <a:pt x="48" y="4"/>
                      <a:pt x="49" y="1"/>
                    </a:cubicBezTo>
                    <a:cubicBezTo>
                      <a:pt x="49" y="0"/>
                      <a:pt x="48" y="0"/>
                      <a:pt x="48" y="0"/>
                    </a:cubicBezTo>
                    <a:cubicBezTo>
                      <a:pt x="34" y="0"/>
                      <a:pt x="21" y="6"/>
                      <a:pt x="12" y="16"/>
                    </a:cubicBezTo>
                    <a:cubicBezTo>
                      <a:pt x="4" y="25"/>
                      <a:pt x="0" y="37"/>
                      <a:pt x="0" y="49"/>
                    </a:cubicBezTo>
                    <a:cubicBezTo>
                      <a:pt x="0" y="76"/>
                      <a:pt x="22" y="98"/>
                      <a:pt x="49" y="98"/>
                    </a:cubicBezTo>
                    <a:cubicBezTo>
                      <a:pt x="74" y="98"/>
                      <a:pt x="96" y="78"/>
                      <a:pt x="98" y="53"/>
                    </a:cubicBezTo>
                    <a:cubicBezTo>
                      <a:pt x="98" y="52"/>
                      <a:pt x="98" y="51"/>
                      <a:pt x="98" y="49"/>
                    </a:cubicBezTo>
                    <a:cubicBezTo>
                      <a:pt x="98" y="48"/>
                      <a:pt x="98" y="47"/>
                      <a:pt x="98" y="47"/>
                    </a:cubicBezTo>
                    <a:cubicBezTo>
                      <a:pt x="98" y="46"/>
                      <a:pt x="98" y="45"/>
                      <a:pt x="97" y="45"/>
                    </a:cubicBezTo>
                    <a:cubicBezTo>
                      <a:pt x="94" y="46"/>
                      <a:pt x="93" y="46"/>
                      <a:pt x="90" y="47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65" name="组合 64"/>
          <p:cNvGrpSpPr/>
          <p:nvPr/>
        </p:nvGrpSpPr>
        <p:grpSpPr>
          <a:xfrm>
            <a:off x="5181360" y="2587534"/>
            <a:ext cx="367921" cy="1621816"/>
            <a:chOff x="5181360" y="2587534"/>
            <a:chExt cx="367921" cy="1621816"/>
          </a:xfrm>
        </p:grpSpPr>
        <p:sp>
          <p:nvSpPr>
            <p:cNvPr id="23" name="Freeform: Shape 195">
              <a:extLst>
                <a:ext uri="{FF2B5EF4-FFF2-40B4-BE49-F238E27FC236}">
                  <a16:creationId xmlns:a16="http://schemas.microsoft.com/office/drawing/2014/main" id="{5F608E44-1617-457C-AFBF-F36BBAD9823C}"/>
                </a:ext>
              </a:extLst>
            </p:cNvPr>
            <p:cNvSpPr>
              <a:spLocks/>
            </p:cNvSpPr>
            <p:nvPr/>
          </p:nvSpPr>
          <p:spPr bwMode="gray">
            <a:xfrm rot="3877067">
              <a:off x="4557706" y="3217774"/>
              <a:ext cx="1621816" cy="361335"/>
            </a:xfrm>
            <a:custGeom>
              <a:avLst/>
              <a:gdLst>
                <a:gd name="T0" fmla="*/ 1832 w 1832"/>
                <a:gd name="T1" fmla="*/ 32 h 408"/>
                <a:gd name="T2" fmla="*/ 1830 w 1832"/>
                <a:gd name="T3" fmla="*/ 66 h 408"/>
                <a:gd name="T4" fmla="*/ 1814 w 1832"/>
                <a:gd name="T5" fmla="*/ 128 h 408"/>
                <a:gd name="T6" fmla="*/ 1788 w 1832"/>
                <a:gd name="T7" fmla="*/ 188 h 408"/>
                <a:gd name="T8" fmla="*/ 1754 w 1832"/>
                <a:gd name="T9" fmla="*/ 240 h 408"/>
                <a:gd name="T10" fmla="*/ 1712 w 1832"/>
                <a:gd name="T11" fmla="*/ 288 h 408"/>
                <a:gd name="T12" fmla="*/ 1664 w 1832"/>
                <a:gd name="T13" fmla="*/ 330 h 408"/>
                <a:gd name="T14" fmla="*/ 1610 w 1832"/>
                <a:gd name="T15" fmla="*/ 362 h 408"/>
                <a:gd name="T16" fmla="*/ 1550 w 1832"/>
                <a:gd name="T17" fmla="*/ 388 h 408"/>
                <a:gd name="T18" fmla="*/ 1486 w 1832"/>
                <a:gd name="T19" fmla="*/ 402 h 408"/>
                <a:gd name="T20" fmla="*/ 1418 w 1832"/>
                <a:gd name="T21" fmla="*/ 408 h 408"/>
                <a:gd name="T22" fmla="*/ 0 w 1832"/>
                <a:gd name="T23" fmla="*/ 408 h 408"/>
                <a:gd name="T24" fmla="*/ 0 w 1832"/>
                <a:gd name="T25" fmla="*/ 0 h 408"/>
                <a:gd name="T26" fmla="*/ 1832 w 1832"/>
                <a:gd name="T27" fmla="*/ 0 h 408"/>
                <a:gd name="T28" fmla="*/ 1832 w 1832"/>
                <a:gd name="T29" fmla="*/ 32 h 408"/>
                <a:gd name="T30" fmla="*/ 1832 w 1832"/>
                <a:gd name="T31" fmla="*/ 3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32" h="408">
                  <a:moveTo>
                    <a:pt x="1832" y="32"/>
                  </a:moveTo>
                  <a:lnTo>
                    <a:pt x="1830" y="66"/>
                  </a:lnTo>
                  <a:lnTo>
                    <a:pt x="1814" y="128"/>
                  </a:lnTo>
                  <a:lnTo>
                    <a:pt x="1788" y="188"/>
                  </a:lnTo>
                  <a:lnTo>
                    <a:pt x="1754" y="240"/>
                  </a:lnTo>
                  <a:lnTo>
                    <a:pt x="1712" y="288"/>
                  </a:lnTo>
                  <a:lnTo>
                    <a:pt x="1664" y="330"/>
                  </a:lnTo>
                  <a:lnTo>
                    <a:pt x="1610" y="362"/>
                  </a:lnTo>
                  <a:lnTo>
                    <a:pt x="1550" y="388"/>
                  </a:lnTo>
                  <a:lnTo>
                    <a:pt x="1486" y="402"/>
                  </a:lnTo>
                  <a:lnTo>
                    <a:pt x="1418" y="408"/>
                  </a:lnTo>
                  <a:lnTo>
                    <a:pt x="0" y="408"/>
                  </a:lnTo>
                  <a:lnTo>
                    <a:pt x="0" y="0"/>
                  </a:lnTo>
                  <a:lnTo>
                    <a:pt x="1832" y="0"/>
                  </a:lnTo>
                  <a:lnTo>
                    <a:pt x="1832" y="32"/>
                  </a:lnTo>
                  <a:lnTo>
                    <a:pt x="1832" y="32"/>
                  </a:ln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TextBox 197">
              <a:extLst>
                <a:ext uri="{FF2B5EF4-FFF2-40B4-BE49-F238E27FC236}">
                  <a16:creationId xmlns:a16="http://schemas.microsoft.com/office/drawing/2014/main" id="{3D47A3E2-90C1-43A6-A210-76405EF91966}"/>
                </a:ext>
              </a:extLst>
            </p:cNvPr>
            <p:cNvSpPr txBox="1">
              <a:spLocks/>
            </p:cNvSpPr>
            <p:nvPr/>
          </p:nvSpPr>
          <p:spPr bwMode="gray">
            <a:xfrm rot="3925970">
              <a:off x="4823570" y="3152116"/>
              <a:ext cx="946413" cy="230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normAutofit fontScale="77500" lnSpcReduction="20000"/>
            </a:bodyPr>
            <a:lstStyle/>
            <a:p>
              <a:pPr algn="l"/>
              <a:r>
                <a:rPr lang="zh-CN" altLang="en-US" sz="1400" b="1" dirty="0">
                  <a:solidFill>
                    <a:srgbClr val="FFFFFF"/>
                  </a:solidFill>
                </a:rPr>
                <a:t>标题文本预设</a:t>
              </a: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5415422" y="2471918"/>
            <a:ext cx="293011" cy="1244691"/>
            <a:chOff x="5415422" y="2471918"/>
            <a:chExt cx="293011" cy="1244691"/>
          </a:xfrm>
        </p:grpSpPr>
        <p:sp>
          <p:nvSpPr>
            <p:cNvPr id="24" name="Freeform: Shape 196">
              <a:extLst>
                <a:ext uri="{FF2B5EF4-FFF2-40B4-BE49-F238E27FC236}">
                  <a16:creationId xmlns:a16="http://schemas.microsoft.com/office/drawing/2014/main" id="{39E3F4BB-9477-44EA-8A2B-E69769A4372C}"/>
                </a:ext>
              </a:extLst>
            </p:cNvPr>
            <p:cNvSpPr>
              <a:spLocks/>
            </p:cNvSpPr>
            <p:nvPr/>
          </p:nvSpPr>
          <p:spPr bwMode="gray">
            <a:xfrm rot="3877067" flipV="1">
              <a:off x="4947487" y="2955663"/>
              <a:ext cx="1244691" cy="277201"/>
            </a:xfrm>
            <a:custGeom>
              <a:avLst/>
              <a:gdLst>
                <a:gd name="T0" fmla="*/ 1832 w 1832"/>
                <a:gd name="T1" fmla="*/ 32 h 408"/>
                <a:gd name="T2" fmla="*/ 1830 w 1832"/>
                <a:gd name="T3" fmla="*/ 66 h 408"/>
                <a:gd name="T4" fmla="*/ 1814 w 1832"/>
                <a:gd name="T5" fmla="*/ 128 h 408"/>
                <a:gd name="T6" fmla="*/ 1788 w 1832"/>
                <a:gd name="T7" fmla="*/ 188 h 408"/>
                <a:gd name="T8" fmla="*/ 1754 w 1832"/>
                <a:gd name="T9" fmla="*/ 240 h 408"/>
                <a:gd name="T10" fmla="*/ 1712 w 1832"/>
                <a:gd name="T11" fmla="*/ 288 h 408"/>
                <a:gd name="T12" fmla="*/ 1664 w 1832"/>
                <a:gd name="T13" fmla="*/ 330 h 408"/>
                <a:gd name="T14" fmla="*/ 1610 w 1832"/>
                <a:gd name="T15" fmla="*/ 362 h 408"/>
                <a:gd name="T16" fmla="*/ 1550 w 1832"/>
                <a:gd name="T17" fmla="*/ 388 h 408"/>
                <a:gd name="T18" fmla="*/ 1486 w 1832"/>
                <a:gd name="T19" fmla="*/ 402 h 408"/>
                <a:gd name="T20" fmla="*/ 1418 w 1832"/>
                <a:gd name="T21" fmla="*/ 408 h 408"/>
                <a:gd name="T22" fmla="*/ 0 w 1832"/>
                <a:gd name="T23" fmla="*/ 408 h 408"/>
                <a:gd name="T24" fmla="*/ 0 w 1832"/>
                <a:gd name="T25" fmla="*/ 0 h 408"/>
                <a:gd name="T26" fmla="*/ 1832 w 1832"/>
                <a:gd name="T27" fmla="*/ 0 h 408"/>
                <a:gd name="T28" fmla="*/ 1832 w 1832"/>
                <a:gd name="T29" fmla="*/ 32 h 408"/>
                <a:gd name="T30" fmla="*/ 1832 w 1832"/>
                <a:gd name="T31" fmla="*/ 3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32" h="408">
                  <a:moveTo>
                    <a:pt x="1832" y="32"/>
                  </a:moveTo>
                  <a:lnTo>
                    <a:pt x="1830" y="66"/>
                  </a:lnTo>
                  <a:lnTo>
                    <a:pt x="1814" y="128"/>
                  </a:lnTo>
                  <a:lnTo>
                    <a:pt x="1788" y="188"/>
                  </a:lnTo>
                  <a:lnTo>
                    <a:pt x="1754" y="240"/>
                  </a:lnTo>
                  <a:lnTo>
                    <a:pt x="1712" y="288"/>
                  </a:lnTo>
                  <a:lnTo>
                    <a:pt x="1664" y="330"/>
                  </a:lnTo>
                  <a:lnTo>
                    <a:pt x="1610" y="362"/>
                  </a:lnTo>
                  <a:lnTo>
                    <a:pt x="1550" y="388"/>
                  </a:lnTo>
                  <a:lnTo>
                    <a:pt x="1486" y="402"/>
                  </a:lnTo>
                  <a:lnTo>
                    <a:pt x="1418" y="408"/>
                  </a:lnTo>
                  <a:lnTo>
                    <a:pt x="0" y="408"/>
                  </a:lnTo>
                  <a:lnTo>
                    <a:pt x="0" y="0"/>
                  </a:lnTo>
                  <a:lnTo>
                    <a:pt x="1832" y="0"/>
                  </a:lnTo>
                  <a:lnTo>
                    <a:pt x="1832" y="32"/>
                  </a:lnTo>
                  <a:lnTo>
                    <a:pt x="1832" y="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TextBox 198">
              <a:extLst>
                <a:ext uri="{FF2B5EF4-FFF2-40B4-BE49-F238E27FC236}">
                  <a16:creationId xmlns:a16="http://schemas.microsoft.com/office/drawing/2014/main" id="{ED635BC8-9B4F-4466-A974-A4F7C6029B5E}"/>
                </a:ext>
              </a:extLst>
            </p:cNvPr>
            <p:cNvSpPr txBox="1">
              <a:spLocks/>
            </p:cNvSpPr>
            <p:nvPr/>
          </p:nvSpPr>
          <p:spPr bwMode="gray">
            <a:xfrm rot="3925970">
              <a:off x="5138472" y="2956810"/>
              <a:ext cx="744434" cy="190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normAutofit fontScale="77500" lnSpcReduction="20000"/>
            </a:bodyPr>
            <a:lstStyle/>
            <a:p>
              <a:pPr algn="l"/>
              <a:r>
                <a:rPr lang="zh-CN" altLang="en-US" sz="1051" b="1">
                  <a:solidFill>
                    <a:srgbClr val="FFFFFF"/>
                  </a:solidFill>
                </a:rPr>
                <a:t>标题文本预设</a:t>
              </a: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4631885" y="1995788"/>
            <a:ext cx="822774" cy="823969"/>
            <a:chOff x="4631885" y="1995788"/>
            <a:chExt cx="822774" cy="823969"/>
          </a:xfrm>
        </p:grpSpPr>
        <p:sp>
          <p:nvSpPr>
            <p:cNvPr id="27" name="Oval 199">
              <a:extLst>
                <a:ext uri="{FF2B5EF4-FFF2-40B4-BE49-F238E27FC236}">
                  <a16:creationId xmlns:a16="http://schemas.microsoft.com/office/drawing/2014/main" id="{1E528A3F-4DB5-4D40-B360-1033AAF146F5}"/>
                </a:ext>
              </a:extLst>
            </p:cNvPr>
            <p:cNvSpPr>
              <a:spLocks/>
            </p:cNvSpPr>
            <p:nvPr/>
          </p:nvSpPr>
          <p:spPr bwMode="gray">
            <a:xfrm>
              <a:off x="4631885" y="1995788"/>
              <a:ext cx="822774" cy="82396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Oval 200">
              <a:extLst>
                <a:ext uri="{FF2B5EF4-FFF2-40B4-BE49-F238E27FC236}">
                  <a16:creationId xmlns:a16="http://schemas.microsoft.com/office/drawing/2014/main" id="{83D3A93F-23D1-4206-A695-F0B601D19375}"/>
                </a:ext>
              </a:extLst>
            </p:cNvPr>
            <p:cNvSpPr>
              <a:spLocks/>
            </p:cNvSpPr>
            <p:nvPr/>
          </p:nvSpPr>
          <p:spPr bwMode="gray">
            <a:xfrm>
              <a:off x="4699039" y="2057953"/>
              <a:ext cx="689595" cy="6900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9" name="Group 191">
              <a:extLst>
                <a:ext uri="{FF2B5EF4-FFF2-40B4-BE49-F238E27FC236}">
                  <a16:creationId xmlns:a16="http://schemas.microsoft.com/office/drawing/2014/main" id="{13FF0673-FF13-4598-9BFC-E8A51804060A}"/>
                </a:ext>
              </a:extLst>
            </p:cNvPr>
            <p:cNvGrpSpPr/>
            <p:nvPr/>
          </p:nvGrpSpPr>
          <p:grpSpPr>
            <a:xfrm>
              <a:off x="4875333" y="2236086"/>
              <a:ext cx="348127" cy="328789"/>
              <a:chOff x="5530851" y="1866899"/>
              <a:chExt cx="285750" cy="269875"/>
            </a:xfrm>
            <a:solidFill>
              <a:schemeClr val="accent3"/>
            </a:solidFill>
          </p:grpSpPr>
          <p:sp>
            <p:nvSpPr>
              <p:cNvPr id="30" name="Oval 192">
                <a:extLst>
                  <a:ext uri="{FF2B5EF4-FFF2-40B4-BE49-F238E27FC236}">
                    <a16:creationId xmlns:a16="http://schemas.microsoft.com/office/drawing/2014/main" id="{5FF4034A-2E38-4A0B-BC3A-6521C84F6D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1026" y="1912936"/>
                <a:ext cx="68263" cy="6826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Freeform: Shape 193">
                <a:extLst>
                  <a:ext uri="{FF2B5EF4-FFF2-40B4-BE49-F238E27FC236}">
                    <a16:creationId xmlns:a16="http://schemas.microsoft.com/office/drawing/2014/main" id="{16AB00A9-F1A4-47F2-8EB0-AD0001D99E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0851" y="1866899"/>
                <a:ext cx="285750" cy="269875"/>
              </a:xfrm>
              <a:custGeom>
                <a:avLst/>
                <a:gdLst/>
                <a:ahLst/>
                <a:cxnLst>
                  <a:cxn ang="0">
                    <a:pos x="100" y="75"/>
                  </a:cxn>
                  <a:cxn ang="0">
                    <a:pos x="97" y="77"/>
                  </a:cxn>
                  <a:cxn ang="0">
                    <a:pos x="96" y="77"/>
                  </a:cxn>
                  <a:cxn ang="0">
                    <a:pos x="90" y="57"/>
                  </a:cxn>
                  <a:cxn ang="0">
                    <a:pos x="84" y="53"/>
                  </a:cxn>
                  <a:cxn ang="0">
                    <a:pos x="82" y="53"/>
                  </a:cxn>
                  <a:cxn ang="0">
                    <a:pos x="60" y="53"/>
                  </a:cxn>
                  <a:cxn ang="0">
                    <a:pos x="55" y="57"/>
                  </a:cxn>
                  <a:cxn ang="0">
                    <a:pos x="48" y="76"/>
                  </a:cxn>
                  <a:cxn ang="0">
                    <a:pos x="47" y="76"/>
                  </a:cxn>
                  <a:cxn ang="0">
                    <a:pos x="46" y="75"/>
                  </a:cxn>
                  <a:cxn ang="0">
                    <a:pos x="46" y="20"/>
                  </a:cxn>
                  <a:cxn ang="0">
                    <a:pos x="73" y="9"/>
                  </a:cxn>
                  <a:cxn ang="0">
                    <a:pos x="100" y="20"/>
                  </a:cxn>
                  <a:cxn ang="0">
                    <a:pos x="111" y="48"/>
                  </a:cxn>
                  <a:cxn ang="0">
                    <a:pos x="100" y="75"/>
                  </a:cxn>
                  <a:cxn ang="0">
                    <a:pos x="78" y="78"/>
                  </a:cxn>
                  <a:cxn ang="0">
                    <a:pos x="73" y="83"/>
                  </a:cxn>
                  <a:cxn ang="0">
                    <a:pos x="71" y="83"/>
                  </a:cxn>
                  <a:cxn ang="0">
                    <a:pos x="66" y="78"/>
                  </a:cxn>
                  <a:cxn ang="0">
                    <a:pos x="66" y="76"/>
                  </a:cxn>
                  <a:cxn ang="0">
                    <a:pos x="68" y="63"/>
                  </a:cxn>
                  <a:cxn ang="0">
                    <a:pos x="68" y="60"/>
                  </a:cxn>
                  <a:cxn ang="0">
                    <a:pos x="69" y="59"/>
                  </a:cxn>
                  <a:cxn ang="0">
                    <a:pos x="75" y="59"/>
                  </a:cxn>
                  <a:cxn ang="0">
                    <a:pos x="76" y="60"/>
                  </a:cxn>
                  <a:cxn ang="0">
                    <a:pos x="76" y="63"/>
                  </a:cxn>
                  <a:cxn ang="0">
                    <a:pos x="79" y="76"/>
                  </a:cxn>
                  <a:cxn ang="0">
                    <a:pos x="78" y="78"/>
                  </a:cxn>
                  <a:cxn ang="0">
                    <a:pos x="106" y="14"/>
                  </a:cxn>
                  <a:cxn ang="0">
                    <a:pos x="73" y="0"/>
                  </a:cxn>
                  <a:cxn ang="0">
                    <a:pos x="39" y="14"/>
                  </a:cxn>
                  <a:cxn ang="0">
                    <a:pos x="25" y="42"/>
                  </a:cxn>
                  <a:cxn ang="0">
                    <a:pos x="32" y="71"/>
                  </a:cxn>
                  <a:cxn ang="0">
                    <a:pos x="31" y="76"/>
                  </a:cxn>
                  <a:cxn ang="0">
                    <a:pos x="6" y="101"/>
                  </a:cxn>
                  <a:cxn ang="0">
                    <a:pos x="4" y="115"/>
                  </a:cxn>
                  <a:cxn ang="0">
                    <a:pos x="5" y="116"/>
                  </a:cxn>
                  <a:cxn ang="0">
                    <a:pos x="10" y="118"/>
                  </a:cxn>
                  <a:cxn ang="0">
                    <a:pos x="19" y="114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7" y="88"/>
                  </a:cxn>
                  <a:cxn ang="0">
                    <a:pos x="49" y="88"/>
                  </a:cxn>
                  <a:cxn ang="0">
                    <a:pos x="54" y="91"/>
                  </a:cxn>
                  <a:cxn ang="0">
                    <a:pos x="57" y="92"/>
                  </a:cxn>
                  <a:cxn ang="0">
                    <a:pos x="61" y="94"/>
                  </a:cxn>
                  <a:cxn ang="0">
                    <a:pos x="73" y="95"/>
                  </a:cxn>
                  <a:cxn ang="0">
                    <a:pos x="88" y="93"/>
                  </a:cxn>
                  <a:cxn ang="0">
                    <a:pos x="90" y="92"/>
                  </a:cxn>
                  <a:cxn ang="0">
                    <a:pos x="100" y="87"/>
                  </a:cxn>
                  <a:cxn ang="0">
                    <a:pos x="106" y="81"/>
                  </a:cxn>
                  <a:cxn ang="0">
                    <a:pos x="106" y="14"/>
                  </a:cxn>
                </a:cxnLst>
                <a:rect l="0" t="0" r="r" b="b"/>
                <a:pathLst>
                  <a:path w="125" h="118">
                    <a:moveTo>
                      <a:pt x="100" y="75"/>
                    </a:moveTo>
                    <a:cubicBezTo>
                      <a:pt x="99" y="75"/>
                      <a:pt x="98" y="76"/>
                      <a:pt x="97" y="77"/>
                    </a:cubicBezTo>
                    <a:cubicBezTo>
                      <a:pt x="97" y="77"/>
                      <a:pt x="97" y="77"/>
                      <a:pt x="96" y="77"/>
                    </a:cubicBezTo>
                    <a:cubicBezTo>
                      <a:pt x="90" y="57"/>
                      <a:pt x="90" y="57"/>
                      <a:pt x="90" y="57"/>
                    </a:cubicBezTo>
                    <a:cubicBezTo>
                      <a:pt x="89" y="55"/>
                      <a:pt x="86" y="53"/>
                      <a:pt x="84" y="53"/>
                    </a:cubicBezTo>
                    <a:cubicBezTo>
                      <a:pt x="83" y="53"/>
                      <a:pt x="83" y="53"/>
                      <a:pt x="82" y="53"/>
                    </a:cubicBezTo>
                    <a:cubicBezTo>
                      <a:pt x="60" y="53"/>
                      <a:pt x="60" y="53"/>
                      <a:pt x="60" y="53"/>
                    </a:cubicBezTo>
                    <a:cubicBezTo>
                      <a:pt x="58" y="53"/>
                      <a:pt x="55" y="55"/>
                      <a:pt x="55" y="57"/>
                    </a:cubicBezTo>
                    <a:cubicBezTo>
                      <a:pt x="48" y="76"/>
                      <a:pt x="48" y="76"/>
                      <a:pt x="48" y="76"/>
                    </a:cubicBezTo>
                    <a:cubicBezTo>
                      <a:pt x="48" y="77"/>
                      <a:pt x="48" y="77"/>
                      <a:pt x="47" y="76"/>
                    </a:cubicBezTo>
                    <a:cubicBezTo>
                      <a:pt x="47" y="76"/>
                      <a:pt x="46" y="75"/>
                      <a:pt x="46" y="75"/>
                    </a:cubicBezTo>
                    <a:cubicBezTo>
                      <a:pt x="31" y="60"/>
                      <a:pt x="31" y="35"/>
                      <a:pt x="46" y="20"/>
                    </a:cubicBezTo>
                    <a:cubicBezTo>
                      <a:pt x="53" y="13"/>
                      <a:pt x="62" y="9"/>
                      <a:pt x="73" y="9"/>
                    </a:cubicBezTo>
                    <a:cubicBezTo>
                      <a:pt x="83" y="9"/>
                      <a:pt x="93" y="13"/>
                      <a:pt x="100" y="20"/>
                    </a:cubicBezTo>
                    <a:cubicBezTo>
                      <a:pt x="107" y="28"/>
                      <a:pt x="111" y="37"/>
                      <a:pt x="111" y="48"/>
                    </a:cubicBezTo>
                    <a:cubicBezTo>
                      <a:pt x="111" y="58"/>
                      <a:pt x="107" y="67"/>
                      <a:pt x="100" y="75"/>
                    </a:cubicBezTo>
                    <a:moveTo>
                      <a:pt x="78" y="78"/>
                    </a:moveTo>
                    <a:cubicBezTo>
                      <a:pt x="73" y="83"/>
                      <a:pt x="73" y="83"/>
                      <a:pt x="73" y="83"/>
                    </a:cubicBezTo>
                    <a:cubicBezTo>
                      <a:pt x="73" y="83"/>
                      <a:pt x="72" y="83"/>
                      <a:pt x="71" y="83"/>
                    </a:cubicBezTo>
                    <a:cubicBezTo>
                      <a:pt x="66" y="78"/>
                      <a:pt x="66" y="78"/>
                      <a:pt x="66" y="78"/>
                    </a:cubicBezTo>
                    <a:cubicBezTo>
                      <a:pt x="66" y="78"/>
                      <a:pt x="65" y="77"/>
                      <a:pt x="66" y="76"/>
                    </a:cubicBezTo>
                    <a:cubicBezTo>
                      <a:pt x="66" y="76"/>
                      <a:pt x="68" y="66"/>
                      <a:pt x="68" y="63"/>
                    </a:cubicBezTo>
                    <a:cubicBezTo>
                      <a:pt x="68" y="63"/>
                      <a:pt x="68" y="60"/>
                      <a:pt x="68" y="60"/>
                    </a:cubicBezTo>
                    <a:cubicBezTo>
                      <a:pt x="68" y="60"/>
                      <a:pt x="69" y="59"/>
                      <a:pt x="69" y="59"/>
                    </a:cubicBezTo>
                    <a:cubicBezTo>
                      <a:pt x="75" y="59"/>
                      <a:pt x="75" y="59"/>
                      <a:pt x="75" y="59"/>
                    </a:cubicBezTo>
                    <a:cubicBezTo>
                      <a:pt x="76" y="59"/>
                      <a:pt x="76" y="60"/>
                      <a:pt x="76" y="60"/>
                    </a:cubicBezTo>
                    <a:cubicBezTo>
                      <a:pt x="76" y="60"/>
                      <a:pt x="76" y="63"/>
                      <a:pt x="76" y="63"/>
                    </a:cubicBezTo>
                    <a:cubicBezTo>
                      <a:pt x="77" y="66"/>
                      <a:pt x="79" y="76"/>
                      <a:pt x="79" y="76"/>
                    </a:cubicBezTo>
                    <a:cubicBezTo>
                      <a:pt x="79" y="77"/>
                      <a:pt x="79" y="78"/>
                      <a:pt x="78" y="78"/>
                    </a:cubicBezTo>
                    <a:moveTo>
                      <a:pt x="106" y="14"/>
                    </a:moveTo>
                    <a:cubicBezTo>
                      <a:pt x="97" y="5"/>
                      <a:pt x="85" y="0"/>
                      <a:pt x="73" y="0"/>
                    </a:cubicBezTo>
                    <a:cubicBezTo>
                      <a:pt x="60" y="0"/>
                      <a:pt x="48" y="5"/>
                      <a:pt x="39" y="14"/>
                    </a:cubicBezTo>
                    <a:cubicBezTo>
                      <a:pt x="31" y="21"/>
                      <a:pt x="26" y="31"/>
                      <a:pt x="25" y="42"/>
                    </a:cubicBezTo>
                    <a:cubicBezTo>
                      <a:pt x="24" y="52"/>
                      <a:pt x="26" y="62"/>
                      <a:pt x="32" y="71"/>
                    </a:cubicBezTo>
                    <a:cubicBezTo>
                      <a:pt x="32" y="73"/>
                      <a:pt x="33" y="75"/>
                      <a:pt x="31" y="76"/>
                    </a:cubicBezTo>
                    <a:cubicBezTo>
                      <a:pt x="6" y="101"/>
                      <a:pt x="6" y="101"/>
                      <a:pt x="6" y="101"/>
                    </a:cubicBezTo>
                    <a:cubicBezTo>
                      <a:pt x="2" y="105"/>
                      <a:pt x="0" y="111"/>
                      <a:pt x="4" y="115"/>
                    </a:cubicBezTo>
                    <a:cubicBezTo>
                      <a:pt x="5" y="116"/>
                      <a:pt x="5" y="116"/>
                      <a:pt x="5" y="116"/>
                    </a:cubicBezTo>
                    <a:cubicBezTo>
                      <a:pt x="6" y="117"/>
                      <a:pt x="8" y="118"/>
                      <a:pt x="10" y="118"/>
                    </a:cubicBezTo>
                    <a:cubicBezTo>
                      <a:pt x="13" y="118"/>
                      <a:pt x="16" y="117"/>
                      <a:pt x="19" y="114"/>
                    </a:cubicBezTo>
                    <a:cubicBezTo>
                      <a:pt x="44" y="89"/>
                      <a:pt x="44" y="89"/>
                      <a:pt x="44" y="89"/>
                    </a:cubicBezTo>
                    <a:cubicBezTo>
                      <a:pt x="44" y="89"/>
                      <a:pt x="44" y="89"/>
                      <a:pt x="44" y="89"/>
                    </a:cubicBezTo>
                    <a:cubicBezTo>
                      <a:pt x="45" y="88"/>
                      <a:pt x="46" y="88"/>
                      <a:pt x="47" y="88"/>
                    </a:cubicBezTo>
                    <a:cubicBezTo>
                      <a:pt x="48" y="88"/>
                      <a:pt x="49" y="88"/>
                      <a:pt x="49" y="88"/>
                    </a:cubicBezTo>
                    <a:cubicBezTo>
                      <a:pt x="51" y="90"/>
                      <a:pt x="52" y="90"/>
                      <a:pt x="54" y="91"/>
                    </a:cubicBezTo>
                    <a:cubicBezTo>
                      <a:pt x="55" y="92"/>
                      <a:pt x="56" y="92"/>
                      <a:pt x="57" y="92"/>
                    </a:cubicBezTo>
                    <a:cubicBezTo>
                      <a:pt x="58" y="93"/>
                      <a:pt x="59" y="93"/>
                      <a:pt x="61" y="94"/>
                    </a:cubicBezTo>
                    <a:cubicBezTo>
                      <a:pt x="65" y="95"/>
                      <a:pt x="69" y="95"/>
                      <a:pt x="73" y="95"/>
                    </a:cubicBezTo>
                    <a:cubicBezTo>
                      <a:pt x="78" y="95"/>
                      <a:pt x="83" y="94"/>
                      <a:pt x="88" y="93"/>
                    </a:cubicBezTo>
                    <a:cubicBezTo>
                      <a:pt x="89" y="93"/>
                      <a:pt x="89" y="92"/>
                      <a:pt x="90" y="92"/>
                    </a:cubicBezTo>
                    <a:cubicBezTo>
                      <a:pt x="94" y="91"/>
                      <a:pt x="97" y="89"/>
                      <a:pt x="100" y="87"/>
                    </a:cubicBezTo>
                    <a:cubicBezTo>
                      <a:pt x="102" y="85"/>
                      <a:pt x="104" y="83"/>
                      <a:pt x="106" y="81"/>
                    </a:cubicBezTo>
                    <a:cubicBezTo>
                      <a:pt x="125" y="63"/>
                      <a:pt x="125" y="32"/>
                      <a:pt x="106" y="14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68" name="组合 67"/>
          <p:cNvGrpSpPr/>
          <p:nvPr/>
        </p:nvGrpSpPr>
        <p:grpSpPr>
          <a:xfrm>
            <a:off x="6496330" y="2587534"/>
            <a:ext cx="367921" cy="1621816"/>
            <a:chOff x="6496330" y="2587534"/>
            <a:chExt cx="367921" cy="1621816"/>
          </a:xfrm>
        </p:grpSpPr>
        <p:sp>
          <p:nvSpPr>
            <p:cNvPr id="16" name="Freeform: Shape 201">
              <a:extLst>
                <a:ext uri="{FF2B5EF4-FFF2-40B4-BE49-F238E27FC236}">
                  <a16:creationId xmlns:a16="http://schemas.microsoft.com/office/drawing/2014/main" id="{87198E75-2F4A-4B42-8B83-1B38B5965374}"/>
                </a:ext>
              </a:extLst>
            </p:cNvPr>
            <p:cNvSpPr>
              <a:spLocks/>
            </p:cNvSpPr>
            <p:nvPr/>
          </p:nvSpPr>
          <p:spPr bwMode="gray">
            <a:xfrm rot="3877067">
              <a:off x="5872676" y="3217774"/>
              <a:ext cx="1621816" cy="361335"/>
            </a:xfrm>
            <a:custGeom>
              <a:avLst/>
              <a:gdLst>
                <a:gd name="T0" fmla="*/ 1832 w 1832"/>
                <a:gd name="T1" fmla="*/ 32 h 408"/>
                <a:gd name="T2" fmla="*/ 1830 w 1832"/>
                <a:gd name="T3" fmla="*/ 66 h 408"/>
                <a:gd name="T4" fmla="*/ 1814 w 1832"/>
                <a:gd name="T5" fmla="*/ 128 h 408"/>
                <a:gd name="T6" fmla="*/ 1788 w 1832"/>
                <a:gd name="T7" fmla="*/ 188 h 408"/>
                <a:gd name="T8" fmla="*/ 1754 w 1832"/>
                <a:gd name="T9" fmla="*/ 240 h 408"/>
                <a:gd name="T10" fmla="*/ 1712 w 1832"/>
                <a:gd name="T11" fmla="*/ 288 h 408"/>
                <a:gd name="T12" fmla="*/ 1664 w 1832"/>
                <a:gd name="T13" fmla="*/ 330 h 408"/>
                <a:gd name="T14" fmla="*/ 1610 w 1832"/>
                <a:gd name="T15" fmla="*/ 362 h 408"/>
                <a:gd name="T16" fmla="*/ 1550 w 1832"/>
                <a:gd name="T17" fmla="*/ 388 h 408"/>
                <a:gd name="T18" fmla="*/ 1486 w 1832"/>
                <a:gd name="T19" fmla="*/ 402 h 408"/>
                <a:gd name="T20" fmla="*/ 1418 w 1832"/>
                <a:gd name="T21" fmla="*/ 408 h 408"/>
                <a:gd name="T22" fmla="*/ 0 w 1832"/>
                <a:gd name="T23" fmla="*/ 408 h 408"/>
                <a:gd name="T24" fmla="*/ 0 w 1832"/>
                <a:gd name="T25" fmla="*/ 0 h 408"/>
                <a:gd name="T26" fmla="*/ 1832 w 1832"/>
                <a:gd name="T27" fmla="*/ 0 h 408"/>
                <a:gd name="T28" fmla="*/ 1832 w 1832"/>
                <a:gd name="T29" fmla="*/ 32 h 408"/>
                <a:gd name="T30" fmla="*/ 1832 w 1832"/>
                <a:gd name="T31" fmla="*/ 3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32" h="408">
                  <a:moveTo>
                    <a:pt x="1832" y="32"/>
                  </a:moveTo>
                  <a:lnTo>
                    <a:pt x="1830" y="66"/>
                  </a:lnTo>
                  <a:lnTo>
                    <a:pt x="1814" y="128"/>
                  </a:lnTo>
                  <a:lnTo>
                    <a:pt x="1788" y="188"/>
                  </a:lnTo>
                  <a:lnTo>
                    <a:pt x="1754" y="240"/>
                  </a:lnTo>
                  <a:lnTo>
                    <a:pt x="1712" y="288"/>
                  </a:lnTo>
                  <a:lnTo>
                    <a:pt x="1664" y="330"/>
                  </a:lnTo>
                  <a:lnTo>
                    <a:pt x="1610" y="362"/>
                  </a:lnTo>
                  <a:lnTo>
                    <a:pt x="1550" y="388"/>
                  </a:lnTo>
                  <a:lnTo>
                    <a:pt x="1486" y="402"/>
                  </a:lnTo>
                  <a:lnTo>
                    <a:pt x="1418" y="408"/>
                  </a:lnTo>
                  <a:lnTo>
                    <a:pt x="0" y="408"/>
                  </a:lnTo>
                  <a:lnTo>
                    <a:pt x="0" y="0"/>
                  </a:lnTo>
                  <a:lnTo>
                    <a:pt x="1832" y="0"/>
                  </a:lnTo>
                  <a:lnTo>
                    <a:pt x="1832" y="32"/>
                  </a:lnTo>
                  <a:lnTo>
                    <a:pt x="1832" y="32"/>
                  </a:ln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TextBox 203">
              <a:extLst>
                <a:ext uri="{FF2B5EF4-FFF2-40B4-BE49-F238E27FC236}">
                  <a16:creationId xmlns:a16="http://schemas.microsoft.com/office/drawing/2014/main" id="{7F4E63CE-B0C7-4D21-987E-4B9E14B99FAA}"/>
                </a:ext>
              </a:extLst>
            </p:cNvPr>
            <p:cNvSpPr txBox="1">
              <a:spLocks/>
            </p:cNvSpPr>
            <p:nvPr/>
          </p:nvSpPr>
          <p:spPr bwMode="gray">
            <a:xfrm rot="3925970">
              <a:off x="6138540" y="3152116"/>
              <a:ext cx="946413" cy="230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normAutofit fontScale="77500" lnSpcReduction="20000"/>
            </a:bodyPr>
            <a:lstStyle/>
            <a:p>
              <a:pPr algn="l"/>
              <a:r>
                <a:rPr lang="zh-CN" altLang="en-US" sz="1400" b="1" dirty="0">
                  <a:solidFill>
                    <a:srgbClr val="FFFFFF"/>
                  </a:solidFill>
                </a:rPr>
                <a:t>标题文本预设</a:t>
              </a: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6730392" y="2471918"/>
            <a:ext cx="293011" cy="1244691"/>
            <a:chOff x="6730392" y="2471918"/>
            <a:chExt cx="293011" cy="1244691"/>
          </a:xfrm>
        </p:grpSpPr>
        <p:sp>
          <p:nvSpPr>
            <p:cNvPr id="17" name="Freeform: Shape 202">
              <a:extLst>
                <a:ext uri="{FF2B5EF4-FFF2-40B4-BE49-F238E27FC236}">
                  <a16:creationId xmlns:a16="http://schemas.microsoft.com/office/drawing/2014/main" id="{E7EDDFE9-DEA2-438B-980B-FC44690422B0}"/>
                </a:ext>
              </a:extLst>
            </p:cNvPr>
            <p:cNvSpPr>
              <a:spLocks/>
            </p:cNvSpPr>
            <p:nvPr/>
          </p:nvSpPr>
          <p:spPr bwMode="gray">
            <a:xfrm rot="3877067" flipV="1">
              <a:off x="6262457" y="2955663"/>
              <a:ext cx="1244691" cy="277201"/>
            </a:xfrm>
            <a:custGeom>
              <a:avLst/>
              <a:gdLst>
                <a:gd name="T0" fmla="*/ 1832 w 1832"/>
                <a:gd name="T1" fmla="*/ 32 h 408"/>
                <a:gd name="T2" fmla="*/ 1830 w 1832"/>
                <a:gd name="T3" fmla="*/ 66 h 408"/>
                <a:gd name="T4" fmla="*/ 1814 w 1832"/>
                <a:gd name="T5" fmla="*/ 128 h 408"/>
                <a:gd name="T6" fmla="*/ 1788 w 1832"/>
                <a:gd name="T7" fmla="*/ 188 h 408"/>
                <a:gd name="T8" fmla="*/ 1754 w 1832"/>
                <a:gd name="T9" fmla="*/ 240 h 408"/>
                <a:gd name="T10" fmla="*/ 1712 w 1832"/>
                <a:gd name="T11" fmla="*/ 288 h 408"/>
                <a:gd name="T12" fmla="*/ 1664 w 1832"/>
                <a:gd name="T13" fmla="*/ 330 h 408"/>
                <a:gd name="T14" fmla="*/ 1610 w 1832"/>
                <a:gd name="T15" fmla="*/ 362 h 408"/>
                <a:gd name="T16" fmla="*/ 1550 w 1832"/>
                <a:gd name="T17" fmla="*/ 388 h 408"/>
                <a:gd name="T18" fmla="*/ 1486 w 1832"/>
                <a:gd name="T19" fmla="*/ 402 h 408"/>
                <a:gd name="T20" fmla="*/ 1418 w 1832"/>
                <a:gd name="T21" fmla="*/ 408 h 408"/>
                <a:gd name="T22" fmla="*/ 0 w 1832"/>
                <a:gd name="T23" fmla="*/ 408 h 408"/>
                <a:gd name="T24" fmla="*/ 0 w 1832"/>
                <a:gd name="T25" fmla="*/ 0 h 408"/>
                <a:gd name="T26" fmla="*/ 1832 w 1832"/>
                <a:gd name="T27" fmla="*/ 0 h 408"/>
                <a:gd name="T28" fmla="*/ 1832 w 1832"/>
                <a:gd name="T29" fmla="*/ 32 h 408"/>
                <a:gd name="T30" fmla="*/ 1832 w 1832"/>
                <a:gd name="T31" fmla="*/ 3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32" h="408">
                  <a:moveTo>
                    <a:pt x="1832" y="32"/>
                  </a:moveTo>
                  <a:lnTo>
                    <a:pt x="1830" y="66"/>
                  </a:lnTo>
                  <a:lnTo>
                    <a:pt x="1814" y="128"/>
                  </a:lnTo>
                  <a:lnTo>
                    <a:pt x="1788" y="188"/>
                  </a:lnTo>
                  <a:lnTo>
                    <a:pt x="1754" y="240"/>
                  </a:lnTo>
                  <a:lnTo>
                    <a:pt x="1712" y="288"/>
                  </a:lnTo>
                  <a:lnTo>
                    <a:pt x="1664" y="330"/>
                  </a:lnTo>
                  <a:lnTo>
                    <a:pt x="1610" y="362"/>
                  </a:lnTo>
                  <a:lnTo>
                    <a:pt x="1550" y="388"/>
                  </a:lnTo>
                  <a:lnTo>
                    <a:pt x="1486" y="402"/>
                  </a:lnTo>
                  <a:lnTo>
                    <a:pt x="1418" y="408"/>
                  </a:lnTo>
                  <a:lnTo>
                    <a:pt x="0" y="408"/>
                  </a:lnTo>
                  <a:lnTo>
                    <a:pt x="0" y="0"/>
                  </a:lnTo>
                  <a:lnTo>
                    <a:pt x="1832" y="0"/>
                  </a:lnTo>
                  <a:lnTo>
                    <a:pt x="1832" y="32"/>
                  </a:lnTo>
                  <a:lnTo>
                    <a:pt x="1832" y="3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TextBox 204">
              <a:extLst>
                <a:ext uri="{FF2B5EF4-FFF2-40B4-BE49-F238E27FC236}">
                  <a16:creationId xmlns:a16="http://schemas.microsoft.com/office/drawing/2014/main" id="{E8CE8677-F311-4828-B7D7-CB432B699DDA}"/>
                </a:ext>
              </a:extLst>
            </p:cNvPr>
            <p:cNvSpPr txBox="1">
              <a:spLocks/>
            </p:cNvSpPr>
            <p:nvPr/>
          </p:nvSpPr>
          <p:spPr bwMode="gray">
            <a:xfrm rot="3925970">
              <a:off x="6453442" y="2956810"/>
              <a:ext cx="744434" cy="190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normAutofit fontScale="77500" lnSpcReduction="20000"/>
            </a:bodyPr>
            <a:lstStyle/>
            <a:p>
              <a:pPr algn="l"/>
              <a:r>
                <a:rPr lang="zh-CN" altLang="en-US" sz="1051" b="1">
                  <a:solidFill>
                    <a:srgbClr val="FFFFFF"/>
                  </a:solidFill>
                </a:rPr>
                <a:t>标题文本预设</a:t>
              </a: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5946855" y="1995788"/>
            <a:ext cx="822774" cy="823969"/>
            <a:chOff x="5946855" y="1995788"/>
            <a:chExt cx="822774" cy="823969"/>
          </a:xfrm>
        </p:grpSpPr>
        <p:sp>
          <p:nvSpPr>
            <p:cNvPr id="20" name="Oval 205">
              <a:extLst>
                <a:ext uri="{FF2B5EF4-FFF2-40B4-BE49-F238E27FC236}">
                  <a16:creationId xmlns:a16="http://schemas.microsoft.com/office/drawing/2014/main" id="{12368912-FD1E-4AA8-8567-658C0A204651}"/>
                </a:ext>
              </a:extLst>
            </p:cNvPr>
            <p:cNvSpPr>
              <a:spLocks/>
            </p:cNvSpPr>
            <p:nvPr/>
          </p:nvSpPr>
          <p:spPr bwMode="gray">
            <a:xfrm>
              <a:off x="5946855" y="1995788"/>
              <a:ext cx="822774" cy="82396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Oval 206">
              <a:extLst>
                <a:ext uri="{FF2B5EF4-FFF2-40B4-BE49-F238E27FC236}">
                  <a16:creationId xmlns:a16="http://schemas.microsoft.com/office/drawing/2014/main" id="{D616B24B-D3CC-4F01-84CD-7C03DEA63406}"/>
                </a:ext>
              </a:extLst>
            </p:cNvPr>
            <p:cNvSpPr>
              <a:spLocks/>
            </p:cNvSpPr>
            <p:nvPr/>
          </p:nvSpPr>
          <p:spPr bwMode="gray">
            <a:xfrm>
              <a:off x="6014009" y="2057953"/>
              <a:ext cx="689595" cy="6900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Freeform: Shape 194">
              <a:extLst>
                <a:ext uri="{FF2B5EF4-FFF2-40B4-BE49-F238E27FC236}">
                  <a16:creationId xmlns:a16="http://schemas.microsoft.com/office/drawing/2014/main" id="{B28B2FEC-91D4-4405-9525-EF125CED5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1035" y="2204886"/>
              <a:ext cx="334590" cy="353930"/>
            </a:xfrm>
            <a:custGeom>
              <a:avLst/>
              <a:gdLst/>
              <a:ahLst/>
              <a:cxnLst>
                <a:cxn ang="0">
                  <a:pos x="63" y="38"/>
                </a:cxn>
                <a:cxn ang="0">
                  <a:pos x="63" y="71"/>
                </a:cxn>
                <a:cxn ang="0">
                  <a:pos x="96" y="71"/>
                </a:cxn>
                <a:cxn ang="0">
                  <a:pos x="63" y="38"/>
                </a:cxn>
                <a:cxn ang="0">
                  <a:pos x="118" y="25"/>
                </a:cxn>
                <a:cxn ang="0">
                  <a:pos x="108" y="15"/>
                </a:cxn>
                <a:cxn ang="0">
                  <a:pos x="103" y="16"/>
                </a:cxn>
                <a:cxn ang="0">
                  <a:pos x="100" y="19"/>
                </a:cxn>
                <a:cxn ang="0">
                  <a:pos x="101" y="23"/>
                </a:cxn>
                <a:cxn ang="0">
                  <a:pos x="111" y="33"/>
                </a:cxn>
                <a:cxn ang="0">
                  <a:pos x="116" y="33"/>
                </a:cxn>
                <a:cxn ang="0">
                  <a:pos x="118" y="30"/>
                </a:cxn>
                <a:cxn ang="0">
                  <a:pos x="118" y="25"/>
                </a:cxn>
                <a:cxn ang="0">
                  <a:pos x="116" y="76"/>
                </a:cxn>
                <a:cxn ang="0">
                  <a:pos x="68" y="124"/>
                </a:cxn>
                <a:cxn ang="0">
                  <a:pos x="10" y="76"/>
                </a:cxn>
                <a:cxn ang="0">
                  <a:pos x="5" y="76"/>
                </a:cxn>
                <a:cxn ang="0">
                  <a:pos x="1" y="70"/>
                </a:cxn>
                <a:cxn ang="0">
                  <a:pos x="13" y="50"/>
                </a:cxn>
                <a:cxn ang="0">
                  <a:pos x="20" y="50"/>
                </a:cxn>
                <a:cxn ang="0">
                  <a:pos x="32" y="70"/>
                </a:cxn>
                <a:cxn ang="0">
                  <a:pos x="28" y="76"/>
                </a:cxn>
                <a:cxn ang="0">
                  <a:pos x="24" y="76"/>
                </a:cxn>
                <a:cxn ang="0">
                  <a:pos x="69" y="110"/>
                </a:cxn>
                <a:cxn ang="0">
                  <a:pos x="102" y="78"/>
                </a:cxn>
                <a:cxn ang="0">
                  <a:pos x="63" y="31"/>
                </a:cxn>
                <a:cxn ang="0">
                  <a:pos x="41" y="38"/>
                </a:cxn>
                <a:cxn ang="0">
                  <a:pos x="32" y="36"/>
                </a:cxn>
                <a:cxn ang="0">
                  <a:pos x="33" y="27"/>
                </a:cxn>
                <a:cxn ang="0">
                  <a:pos x="57" y="18"/>
                </a:cxn>
                <a:cxn ang="0">
                  <a:pos x="57" y="10"/>
                </a:cxn>
                <a:cxn ang="0">
                  <a:pos x="51" y="10"/>
                </a:cxn>
                <a:cxn ang="0">
                  <a:pos x="48" y="7"/>
                </a:cxn>
                <a:cxn ang="0">
                  <a:pos x="48" y="3"/>
                </a:cxn>
                <a:cxn ang="0">
                  <a:pos x="51" y="0"/>
                </a:cxn>
                <a:cxn ang="0">
                  <a:pos x="76" y="0"/>
                </a:cxn>
                <a:cxn ang="0">
                  <a:pos x="80" y="3"/>
                </a:cxn>
                <a:cxn ang="0">
                  <a:pos x="80" y="7"/>
                </a:cxn>
                <a:cxn ang="0">
                  <a:pos x="76" y="10"/>
                </a:cxn>
                <a:cxn ang="0">
                  <a:pos x="70" y="10"/>
                </a:cxn>
                <a:cxn ang="0">
                  <a:pos x="70" y="18"/>
                </a:cxn>
                <a:cxn ang="0">
                  <a:pos x="116" y="76"/>
                </a:cxn>
              </a:cxnLst>
              <a:rect l="0" t="0" r="r" b="b"/>
              <a:pathLst>
                <a:path w="120" h="127">
                  <a:moveTo>
                    <a:pt x="63" y="38"/>
                  </a:moveTo>
                  <a:cubicBezTo>
                    <a:pt x="63" y="71"/>
                    <a:pt x="63" y="71"/>
                    <a:pt x="63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6" y="51"/>
                    <a:pt x="81" y="38"/>
                    <a:pt x="63" y="38"/>
                  </a:cubicBezTo>
                  <a:moveTo>
                    <a:pt x="118" y="25"/>
                  </a:moveTo>
                  <a:cubicBezTo>
                    <a:pt x="108" y="15"/>
                    <a:pt x="108" y="15"/>
                    <a:pt x="108" y="15"/>
                  </a:cubicBezTo>
                  <a:cubicBezTo>
                    <a:pt x="106" y="14"/>
                    <a:pt x="104" y="14"/>
                    <a:pt x="103" y="16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99" y="20"/>
                    <a:pt x="99" y="22"/>
                    <a:pt x="101" y="23"/>
                  </a:cubicBezTo>
                  <a:cubicBezTo>
                    <a:pt x="111" y="33"/>
                    <a:pt x="111" y="33"/>
                    <a:pt x="111" y="33"/>
                  </a:cubicBezTo>
                  <a:cubicBezTo>
                    <a:pt x="112" y="34"/>
                    <a:pt x="114" y="34"/>
                    <a:pt x="116" y="33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20" y="28"/>
                    <a:pt x="119" y="26"/>
                    <a:pt x="118" y="25"/>
                  </a:cubicBezTo>
                  <a:moveTo>
                    <a:pt x="116" y="76"/>
                  </a:moveTo>
                  <a:cubicBezTo>
                    <a:pt x="114" y="101"/>
                    <a:pt x="93" y="122"/>
                    <a:pt x="68" y="124"/>
                  </a:cubicBezTo>
                  <a:cubicBezTo>
                    <a:pt x="38" y="127"/>
                    <a:pt x="13" y="105"/>
                    <a:pt x="10" y="76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2" y="76"/>
                    <a:pt x="0" y="73"/>
                    <a:pt x="1" y="7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5" y="47"/>
                    <a:pt x="19" y="47"/>
                    <a:pt x="20" y="50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3" y="73"/>
                    <a:pt x="31" y="76"/>
                    <a:pt x="28" y="76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7" y="98"/>
                    <a:pt x="46" y="114"/>
                    <a:pt x="69" y="110"/>
                  </a:cubicBezTo>
                  <a:cubicBezTo>
                    <a:pt x="86" y="108"/>
                    <a:pt x="100" y="94"/>
                    <a:pt x="102" y="78"/>
                  </a:cubicBezTo>
                  <a:cubicBezTo>
                    <a:pt x="107" y="53"/>
                    <a:pt x="87" y="31"/>
                    <a:pt x="63" y="31"/>
                  </a:cubicBezTo>
                  <a:cubicBezTo>
                    <a:pt x="55" y="31"/>
                    <a:pt x="48" y="33"/>
                    <a:pt x="41" y="38"/>
                  </a:cubicBezTo>
                  <a:cubicBezTo>
                    <a:pt x="38" y="40"/>
                    <a:pt x="34" y="39"/>
                    <a:pt x="32" y="36"/>
                  </a:cubicBezTo>
                  <a:cubicBezTo>
                    <a:pt x="29" y="33"/>
                    <a:pt x="30" y="29"/>
                    <a:pt x="33" y="27"/>
                  </a:cubicBezTo>
                  <a:cubicBezTo>
                    <a:pt x="40" y="22"/>
                    <a:pt x="48" y="19"/>
                    <a:pt x="57" y="18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49" y="10"/>
                    <a:pt x="48" y="9"/>
                    <a:pt x="48" y="7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1"/>
                    <a:pt x="49" y="0"/>
                    <a:pt x="51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8" y="0"/>
                    <a:pt x="80" y="1"/>
                    <a:pt x="80" y="3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0" y="9"/>
                    <a:pt x="78" y="10"/>
                    <a:pt x="76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98" y="22"/>
                    <a:pt x="119" y="47"/>
                    <a:pt x="116" y="76"/>
                  </a:cubicBezTo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69" name="Title 1">
            <a:extLst>
              <a:ext uri="{FF2B5EF4-FFF2-40B4-BE49-F238E27FC236}">
                <a16:creationId xmlns:a16="http://schemas.microsoft.com/office/drawing/2014/main" id="{91FB7F36-44AC-4F2F-BA3E-9A48C5999F36}"/>
              </a:ext>
            </a:extLst>
          </p:cNvPr>
          <p:cNvSpPr txBox="1">
            <a:spLocks/>
          </p:cNvSpPr>
          <p:nvPr/>
        </p:nvSpPr>
        <p:spPr>
          <a:xfrm>
            <a:off x="857880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5974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组合 63"/>
          <p:cNvGrpSpPr/>
          <p:nvPr/>
        </p:nvGrpSpPr>
        <p:grpSpPr>
          <a:xfrm>
            <a:off x="5726351" y="1789021"/>
            <a:ext cx="763187" cy="999783"/>
            <a:chOff x="5726351" y="1789021"/>
            <a:chExt cx="763187" cy="999783"/>
          </a:xfrm>
        </p:grpSpPr>
        <p:cxnSp>
          <p:nvCxnSpPr>
            <p:cNvPr id="4" name="Straight Connector 4">
              <a:extLst>
                <a:ext uri="{FF2B5EF4-FFF2-40B4-BE49-F238E27FC236}">
                  <a16:creationId xmlns:a16="http://schemas.microsoft.com/office/drawing/2014/main" id="{C567A773-5C47-45FF-A74D-F85855DFA61D}"/>
                </a:ext>
              </a:extLst>
            </p:cNvPr>
            <p:cNvCxnSpPr/>
            <p:nvPr/>
          </p:nvCxnSpPr>
          <p:spPr>
            <a:xfrm>
              <a:off x="6143895" y="1789776"/>
              <a:ext cx="0" cy="99572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5">
              <a:extLst>
                <a:ext uri="{FF2B5EF4-FFF2-40B4-BE49-F238E27FC236}">
                  <a16:creationId xmlns:a16="http://schemas.microsoft.com/office/drawing/2014/main" id="{C7649F82-1AFD-4408-AA94-949B0F3352CA}"/>
                </a:ext>
              </a:extLst>
            </p:cNvPr>
            <p:cNvCxnSpPr/>
            <p:nvPr/>
          </p:nvCxnSpPr>
          <p:spPr>
            <a:xfrm>
              <a:off x="6142387" y="1789021"/>
              <a:ext cx="347151" cy="150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6">
              <a:extLst>
                <a:ext uri="{FF2B5EF4-FFF2-40B4-BE49-F238E27FC236}">
                  <a16:creationId xmlns:a16="http://schemas.microsoft.com/office/drawing/2014/main" id="{852FB7F8-0A37-415E-AF5F-16993B561105}"/>
                </a:ext>
              </a:extLst>
            </p:cNvPr>
            <p:cNvCxnSpPr/>
            <p:nvPr/>
          </p:nvCxnSpPr>
          <p:spPr>
            <a:xfrm flipV="1">
              <a:off x="5726351" y="2785497"/>
              <a:ext cx="412421" cy="330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8">
              <a:extLst>
                <a:ext uri="{FF2B5EF4-FFF2-40B4-BE49-F238E27FC236}">
                  <a16:creationId xmlns:a16="http://schemas.microsoft.com/office/drawing/2014/main" id="{B9AB9E72-E33E-431D-AC86-EFB187CC2641}"/>
                </a:ext>
              </a:extLst>
            </p:cNvPr>
            <p:cNvCxnSpPr/>
            <p:nvPr/>
          </p:nvCxnSpPr>
          <p:spPr>
            <a:xfrm>
              <a:off x="6142387" y="2786395"/>
              <a:ext cx="347151" cy="150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组合 59"/>
          <p:cNvGrpSpPr/>
          <p:nvPr/>
        </p:nvGrpSpPr>
        <p:grpSpPr>
          <a:xfrm>
            <a:off x="2647430" y="1785606"/>
            <a:ext cx="772395" cy="1989643"/>
            <a:chOff x="2647430" y="1785606"/>
            <a:chExt cx="772395" cy="1989643"/>
          </a:xfrm>
        </p:grpSpPr>
        <p:cxnSp>
          <p:nvCxnSpPr>
            <p:cNvPr id="10" name="Straight Connector 10">
              <a:extLst>
                <a:ext uri="{FF2B5EF4-FFF2-40B4-BE49-F238E27FC236}">
                  <a16:creationId xmlns:a16="http://schemas.microsoft.com/office/drawing/2014/main" id="{0B8DA44E-7BC7-4A8C-B21B-1859FCE54D28}"/>
                </a:ext>
              </a:extLst>
            </p:cNvPr>
            <p:cNvCxnSpPr/>
            <p:nvPr/>
          </p:nvCxnSpPr>
          <p:spPr>
            <a:xfrm rot="16200000">
              <a:off x="1999383" y="2779297"/>
              <a:ext cx="1988889" cy="150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1">
              <a:extLst>
                <a:ext uri="{FF2B5EF4-FFF2-40B4-BE49-F238E27FC236}">
                  <a16:creationId xmlns:a16="http://schemas.microsoft.com/office/drawing/2014/main" id="{2CBCC334-B5AA-440C-97E2-9DB8B6BDE732}"/>
                </a:ext>
              </a:extLst>
            </p:cNvPr>
            <p:cNvCxnSpPr/>
            <p:nvPr/>
          </p:nvCxnSpPr>
          <p:spPr>
            <a:xfrm rot="10800000">
              <a:off x="2647430" y="3773741"/>
              <a:ext cx="347151" cy="150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2">
              <a:extLst>
                <a:ext uri="{FF2B5EF4-FFF2-40B4-BE49-F238E27FC236}">
                  <a16:creationId xmlns:a16="http://schemas.microsoft.com/office/drawing/2014/main" id="{925A2700-21B4-4629-A51A-7FD874BF5877}"/>
                </a:ext>
              </a:extLst>
            </p:cNvPr>
            <p:cNvCxnSpPr/>
            <p:nvPr/>
          </p:nvCxnSpPr>
          <p:spPr>
            <a:xfrm rot="10800000">
              <a:off x="2647430" y="1785607"/>
              <a:ext cx="347151" cy="150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3">
              <a:extLst>
                <a:ext uri="{FF2B5EF4-FFF2-40B4-BE49-F238E27FC236}">
                  <a16:creationId xmlns:a16="http://schemas.microsoft.com/office/drawing/2014/main" id="{7FD2A670-67CB-4176-83D1-3A188D1A5DE8}"/>
                </a:ext>
              </a:extLst>
            </p:cNvPr>
            <p:cNvCxnSpPr/>
            <p:nvPr/>
          </p:nvCxnSpPr>
          <p:spPr>
            <a:xfrm flipH="1" flipV="1">
              <a:off x="2998198" y="2780774"/>
              <a:ext cx="421627" cy="69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5">
              <a:extLst>
                <a:ext uri="{FF2B5EF4-FFF2-40B4-BE49-F238E27FC236}">
                  <a16:creationId xmlns:a16="http://schemas.microsoft.com/office/drawing/2014/main" id="{FFD1CCC3-ED81-4142-A9F8-5533FEFE351E}"/>
                </a:ext>
              </a:extLst>
            </p:cNvPr>
            <p:cNvCxnSpPr/>
            <p:nvPr/>
          </p:nvCxnSpPr>
          <p:spPr>
            <a:xfrm rot="10800000">
              <a:off x="2647430" y="2780368"/>
              <a:ext cx="347151" cy="150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33">
            <a:extLst>
              <a:ext uri="{FF2B5EF4-FFF2-40B4-BE49-F238E27FC236}">
                <a16:creationId xmlns:a16="http://schemas.microsoft.com/office/drawing/2014/main" id="{801A5027-029F-4B76-AC53-77FCD7470AC7}"/>
              </a:ext>
            </a:extLst>
          </p:cNvPr>
          <p:cNvGrpSpPr/>
          <p:nvPr/>
        </p:nvGrpSpPr>
        <p:grpSpPr>
          <a:xfrm>
            <a:off x="3323799" y="1461284"/>
            <a:ext cx="2506263" cy="2515377"/>
            <a:chOff x="5040311" y="1685926"/>
            <a:chExt cx="8732441" cy="8764191"/>
          </a:xfrm>
        </p:grpSpPr>
        <p:sp>
          <p:nvSpPr>
            <p:cNvPr id="56" name="Freeform: Shape 34">
              <a:extLst>
                <a:ext uri="{FF2B5EF4-FFF2-40B4-BE49-F238E27FC236}">
                  <a16:creationId xmlns:a16="http://schemas.microsoft.com/office/drawing/2014/main" id="{4A7AF8A8-3DF4-425A-AC20-EAEAACD04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5886" y="1685926"/>
              <a:ext cx="6788151" cy="6938962"/>
            </a:xfrm>
            <a:custGeom>
              <a:avLst/>
              <a:gdLst>
                <a:gd name="T0" fmla="*/ 2100 w 2100"/>
                <a:gd name="T1" fmla="*/ 630 h 2147"/>
                <a:gd name="T2" fmla="*/ 634 w 2100"/>
                <a:gd name="T3" fmla="*/ 510 h 2147"/>
                <a:gd name="T4" fmla="*/ 1574 w 2100"/>
                <a:gd name="T5" fmla="*/ 1621 h 2147"/>
                <a:gd name="T6" fmla="*/ 991 w 2100"/>
                <a:gd name="T7" fmla="*/ 1572 h 2147"/>
                <a:gd name="T8" fmla="*/ 2100 w 2100"/>
                <a:gd name="T9" fmla="*/ 630 h 2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0" h="2147">
                  <a:moveTo>
                    <a:pt x="2100" y="630"/>
                  </a:moveTo>
                  <a:cubicBezTo>
                    <a:pt x="1728" y="193"/>
                    <a:pt x="1072" y="139"/>
                    <a:pt x="634" y="510"/>
                  </a:cubicBezTo>
                  <a:cubicBezTo>
                    <a:pt x="0" y="1047"/>
                    <a:pt x="953" y="2147"/>
                    <a:pt x="1574" y="1621"/>
                  </a:cubicBezTo>
                  <a:cubicBezTo>
                    <a:pt x="1400" y="1768"/>
                    <a:pt x="1139" y="1747"/>
                    <a:pt x="991" y="1572"/>
                  </a:cubicBezTo>
                  <a:cubicBezTo>
                    <a:pt x="466" y="952"/>
                    <a:pt x="1563" y="0"/>
                    <a:pt x="2100" y="630"/>
                  </a:cubicBez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Freeform: Shape 35">
              <a:extLst>
                <a:ext uri="{FF2B5EF4-FFF2-40B4-BE49-F238E27FC236}">
                  <a16:creationId xmlns:a16="http://schemas.microsoft.com/office/drawing/2014/main" id="{E650B45F-DC65-4D59-A58B-B6EF7FD02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9664" y="1846264"/>
              <a:ext cx="6923088" cy="6778624"/>
            </a:xfrm>
            <a:custGeom>
              <a:avLst/>
              <a:gdLst>
                <a:gd name="T0" fmla="*/ 1521 w 2142"/>
                <a:gd name="T1" fmla="*/ 2097 h 2097"/>
                <a:gd name="T2" fmla="*/ 1637 w 2142"/>
                <a:gd name="T3" fmla="*/ 634 h 2097"/>
                <a:gd name="T4" fmla="*/ 526 w 2142"/>
                <a:gd name="T5" fmla="*/ 1574 h 2097"/>
                <a:gd name="T6" fmla="*/ 575 w 2142"/>
                <a:gd name="T7" fmla="*/ 991 h 2097"/>
                <a:gd name="T8" fmla="*/ 1521 w 2142"/>
                <a:gd name="T9" fmla="*/ 2097 h 2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2" h="2097">
                  <a:moveTo>
                    <a:pt x="1521" y="2097"/>
                  </a:moveTo>
                  <a:cubicBezTo>
                    <a:pt x="1954" y="1724"/>
                    <a:pt x="2007" y="1071"/>
                    <a:pt x="1637" y="634"/>
                  </a:cubicBezTo>
                  <a:cubicBezTo>
                    <a:pt x="1100" y="0"/>
                    <a:pt x="0" y="953"/>
                    <a:pt x="526" y="1574"/>
                  </a:cubicBezTo>
                  <a:cubicBezTo>
                    <a:pt x="379" y="1400"/>
                    <a:pt x="400" y="1139"/>
                    <a:pt x="575" y="991"/>
                  </a:cubicBezTo>
                  <a:cubicBezTo>
                    <a:pt x="1194" y="467"/>
                    <a:pt x="2142" y="1558"/>
                    <a:pt x="1521" y="2097"/>
                  </a:cubicBez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Freeform: Shape 36">
              <a:extLst>
                <a:ext uri="{FF2B5EF4-FFF2-40B4-BE49-F238E27FC236}">
                  <a16:creationId xmlns:a16="http://schemas.microsoft.com/office/drawing/2014/main" id="{4FC13BD0-FCB5-4BCB-AA94-31C8B99DF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311" y="3564336"/>
              <a:ext cx="6943726" cy="6791324"/>
            </a:xfrm>
            <a:custGeom>
              <a:avLst/>
              <a:gdLst>
                <a:gd name="T0" fmla="*/ 633 w 2148"/>
                <a:gd name="T1" fmla="*/ 0 h 2101"/>
                <a:gd name="T2" fmla="*/ 512 w 2148"/>
                <a:gd name="T3" fmla="*/ 1467 h 2101"/>
                <a:gd name="T4" fmla="*/ 1623 w 2148"/>
                <a:gd name="T5" fmla="*/ 527 h 2101"/>
                <a:gd name="T6" fmla="*/ 1574 w 2148"/>
                <a:gd name="T7" fmla="*/ 1110 h 2101"/>
                <a:gd name="T8" fmla="*/ 633 w 2148"/>
                <a:gd name="T9" fmla="*/ 0 h 2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8" h="2101">
                  <a:moveTo>
                    <a:pt x="633" y="0"/>
                  </a:moveTo>
                  <a:cubicBezTo>
                    <a:pt x="195" y="371"/>
                    <a:pt x="140" y="1028"/>
                    <a:pt x="512" y="1467"/>
                  </a:cubicBezTo>
                  <a:cubicBezTo>
                    <a:pt x="1048" y="2101"/>
                    <a:pt x="2148" y="1148"/>
                    <a:pt x="1623" y="527"/>
                  </a:cubicBezTo>
                  <a:cubicBezTo>
                    <a:pt x="1770" y="701"/>
                    <a:pt x="1748" y="962"/>
                    <a:pt x="1574" y="1110"/>
                  </a:cubicBezTo>
                  <a:cubicBezTo>
                    <a:pt x="953" y="1636"/>
                    <a:pt x="0" y="536"/>
                    <a:pt x="633" y="0"/>
                  </a:cubicBez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Freeform: Shape 37">
              <a:extLst>
                <a:ext uri="{FF2B5EF4-FFF2-40B4-BE49-F238E27FC236}">
                  <a16:creationId xmlns:a16="http://schemas.microsoft.com/office/drawing/2014/main" id="{8C38A92D-8F40-4133-A25B-3CF02C34F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026" y="3525443"/>
              <a:ext cx="6778626" cy="6924674"/>
            </a:xfrm>
            <a:custGeom>
              <a:avLst/>
              <a:gdLst>
                <a:gd name="T0" fmla="*/ 0 w 2097"/>
                <a:gd name="T1" fmla="*/ 1520 h 2142"/>
                <a:gd name="T2" fmla="*/ 1463 w 2097"/>
                <a:gd name="T3" fmla="*/ 1636 h 2142"/>
                <a:gd name="T4" fmla="*/ 523 w 2097"/>
                <a:gd name="T5" fmla="*/ 525 h 2142"/>
                <a:gd name="T6" fmla="*/ 1106 w 2097"/>
                <a:gd name="T7" fmla="*/ 574 h 2142"/>
                <a:gd name="T8" fmla="*/ 0 w 2097"/>
                <a:gd name="T9" fmla="*/ 1520 h 2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7" h="2142">
                  <a:moveTo>
                    <a:pt x="0" y="1520"/>
                  </a:moveTo>
                  <a:cubicBezTo>
                    <a:pt x="373" y="1954"/>
                    <a:pt x="1026" y="2006"/>
                    <a:pt x="1463" y="1636"/>
                  </a:cubicBezTo>
                  <a:cubicBezTo>
                    <a:pt x="2097" y="1100"/>
                    <a:pt x="1144" y="0"/>
                    <a:pt x="523" y="525"/>
                  </a:cubicBezTo>
                  <a:cubicBezTo>
                    <a:pt x="697" y="378"/>
                    <a:pt x="958" y="400"/>
                    <a:pt x="1106" y="574"/>
                  </a:cubicBezTo>
                  <a:cubicBezTo>
                    <a:pt x="1630" y="1193"/>
                    <a:pt x="539" y="2142"/>
                    <a:pt x="0" y="1520"/>
                  </a:cubicBez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2040510" y="1509865"/>
            <a:ext cx="560177" cy="560177"/>
            <a:chOff x="2040510" y="1509865"/>
            <a:chExt cx="560177" cy="560177"/>
          </a:xfrm>
        </p:grpSpPr>
        <p:sp>
          <p:nvSpPr>
            <p:cNvPr id="17" name="Oval 17">
              <a:extLst>
                <a:ext uri="{FF2B5EF4-FFF2-40B4-BE49-F238E27FC236}">
                  <a16:creationId xmlns:a16="http://schemas.microsoft.com/office/drawing/2014/main" id="{2F986834-CD8F-4758-A311-B11F7550E389}"/>
                </a:ext>
              </a:extLst>
            </p:cNvPr>
            <p:cNvSpPr/>
            <p:nvPr/>
          </p:nvSpPr>
          <p:spPr>
            <a:xfrm rot="10800000">
              <a:off x="2040510" y="1509865"/>
              <a:ext cx="560177" cy="560177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571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9" name="Group 38">
              <a:extLst>
                <a:ext uri="{FF2B5EF4-FFF2-40B4-BE49-F238E27FC236}">
                  <a16:creationId xmlns:a16="http://schemas.microsoft.com/office/drawing/2014/main" id="{84DF5DA8-D486-4AD2-8365-0BCCF916405C}"/>
                </a:ext>
              </a:extLst>
            </p:cNvPr>
            <p:cNvGrpSpPr/>
            <p:nvPr/>
          </p:nvGrpSpPr>
          <p:grpSpPr>
            <a:xfrm>
              <a:off x="2205401" y="1624970"/>
              <a:ext cx="233363" cy="275034"/>
              <a:chOff x="5721350" y="1593384"/>
              <a:chExt cx="311150" cy="366712"/>
            </a:xfrm>
            <a:solidFill>
              <a:schemeClr val="bg1"/>
            </a:solidFill>
          </p:grpSpPr>
          <p:sp>
            <p:nvSpPr>
              <p:cNvPr id="54" name="Freeform: Shape 39">
                <a:extLst>
                  <a:ext uri="{FF2B5EF4-FFF2-40B4-BE49-F238E27FC236}">
                    <a16:creationId xmlns:a16="http://schemas.microsoft.com/office/drawing/2014/main" id="{4286712D-0FF7-4406-B3EC-5A6C66019D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1350" y="1680696"/>
                <a:ext cx="311150" cy="279400"/>
              </a:xfrm>
              <a:custGeom>
                <a:avLst/>
                <a:gdLst>
                  <a:gd name="T0" fmla="*/ 19 w 184"/>
                  <a:gd name="T1" fmla="*/ 16 h 165"/>
                  <a:gd name="T2" fmla="*/ 2 w 184"/>
                  <a:gd name="T3" fmla="*/ 50 h 165"/>
                  <a:gd name="T4" fmla="*/ 0 w 184"/>
                  <a:gd name="T5" fmla="*/ 60 h 165"/>
                  <a:gd name="T6" fmla="*/ 0 w 184"/>
                  <a:gd name="T7" fmla="*/ 61 h 165"/>
                  <a:gd name="T8" fmla="*/ 0 w 184"/>
                  <a:gd name="T9" fmla="*/ 70 h 165"/>
                  <a:gd name="T10" fmla="*/ 1 w 184"/>
                  <a:gd name="T11" fmla="*/ 77 h 165"/>
                  <a:gd name="T12" fmla="*/ 8 w 184"/>
                  <a:gd name="T13" fmla="*/ 107 h 165"/>
                  <a:gd name="T14" fmla="*/ 28 w 184"/>
                  <a:gd name="T15" fmla="*/ 144 h 165"/>
                  <a:gd name="T16" fmla="*/ 29 w 184"/>
                  <a:gd name="T17" fmla="*/ 145 h 165"/>
                  <a:gd name="T18" fmla="*/ 41 w 184"/>
                  <a:gd name="T19" fmla="*/ 158 h 165"/>
                  <a:gd name="T20" fmla="*/ 44 w 184"/>
                  <a:gd name="T21" fmla="*/ 161 h 165"/>
                  <a:gd name="T22" fmla="*/ 64 w 184"/>
                  <a:gd name="T23" fmla="*/ 163 h 165"/>
                  <a:gd name="T24" fmla="*/ 65 w 184"/>
                  <a:gd name="T25" fmla="*/ 163 h 165"/>
                  <a:gd name="T26" fmla="*/ 74 w 184"/>
                  <a:gd name="T27" fmla="*/ 160 h 165"/>
                  <a:gd name="T28" fmla="*/ 81 w 184"/>
                  <a:gd name="T29" fmla="*/ 157 h 165"/>
                  <a:gd name="T30" fmla="*/ 92 w 184"/>
                  <a:gd name="T31" fmla="*/ 156 h 165"/>
                  <a:gd name="T32" fmla="*/ 93 w 184"/>
                  <a:gd name="T33" fmla="*/ 156 h 165"/>
                  <a:gd name="T34" fmla="*/ 104 w 184"/>
                  <a:gd name="T35" fmla="*/ 157 h 165"/>
                  <a:gd name="T36" fmla="*/ 110 w 184"/>
                  <a:gd name="T37" fmla="*/ 160 h 165"/>
                  <a:gd name="T38" fmla="*/ 120 w 184"/>
                  <a:gd name="T39" fmla="*/ 163 h 165"/>
                  <a:gd name="T40" fmla="*/ 120 w 184"/>
                  <a:gd name="T41" fmla="*/ 163 h 165"/>
                  <a:gd name="T42" fmla="*/ 140 w 184"/>
                  <a:gd name="T43" fmla="*/ 161 h 165"/>
                  <a:gd name="T44" fmla="*/ 144 w 184"/>
                  <a:gd name="T45" fmla="*/ 158 h 165"/>
                  <a:gd name="T46" fmla="*/ 156 w 184"/>
                  <a:gd name="T47" fmla="*/ 145 h 165"/>
                  <a:gd name="T48" fmla="*/ 157 w 184"/>
                  <a:gd name="T49" fmla="*/ 144 h 165"/>
                  <a:gd name="T50" fmla="*/ 177 w 184"/>
                  <a:gd name="T51" fmla="*/ 107 h 165"/>
                  <a:gd name="T52" fmla="*/ 184 w 184"/>
                  <a:gd name="T53" fmla="*/ 77 h 165"/>
                  <a:gd name="T54" fmla="*/ 184 w 184"/>
                  <a:gd name="T55" fmla="*/ 70 h 165"/>
                  <a:gd name="T56" fmla="*/ 184 w 184"/>
                  <a:gd name="T57" fmla="*/ 61 h 165"/>
                  <a:gd name="T58" fmla="*/ 184 w 184"/>
                  <a:gd name="T59" fmla="*/ 60 h 165"/>
                  <a:gd name="T60" fmla="*/ 183 w 184"/>
                  <a:gd name="T61" fmla="*/ 50 h 165"/>
                  <a:gd name="T62" fmla="*/ 166 w 184"/>
                  <a:gd name="T63" fmla="*/ 16 h 165"/>
                  <a:gd name="T64" fmla="*/ 162 w 184"/>
                  <a:gd name="T65" fmla="*/ 12 h 165"/>
                  <a:gd name="T66" fmla="*/ 136 w 184"/>
                  <a:gd name="T67" fmla="*/ 1 h 165"/>
                  <a:gd name="T68" fmla="*/ 107 w 184"/>
                  <a:gd name="T69" fmla="*/ 5 h 165"/>
                  <a:gd name="T70" fmla="*/ 92 w 184"/>
                  <a:gd name="T71" fmla="*/ 10 h 165"/>
                  <a:gd name="T72" fmla="*/ 77 w 184"/>
                  <a:gd name="T73" fmla="*/ 5 h 165"/>
                  <a:gd name="T74" fmla="*/ 49 w 184"/>
                  <a:gd name="T75" fmla="*/ 1 h 165"/>
                  <a:gd name="T76" fmla="*/ 23 w 184"/>
                  <a:gd name="T77" fmla="*/ 12 h 165"/>
                  <a:gd name="T78" fmla="*/ 19 w 184"/>
                  <a:gd name="T79" fmla="*/ 1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4" h="165">
                    <a:moveTo>
                      <a:pt x="19" y="16"/>
                    </a:moveTo>
                    <a:cubicBezTo>
                      <a:pt x="9" y="25"/>
                      <a:pt x="4" y="37"/>
                      <a:pt x="2" y="50"/>
                    </a:cubicBezTo>
                    <a:cubicBezTo>
                      <a:pt x="1" y="53"/>
                      <a:pt x="1" y="56"/>
                      <a:pt x="0" y="60"/>
                    </a:cubicBezTo>
                    <a:cubicBezTo>
                      <a:pt x="0" y="60"/>
                      <a:pt x="0" y="60"/>
                      <a:pt x="0" y="61"/>
                    </a:cubicBezTo>
                    <a:cubicBezTo>
                      <a:pt x="0" y="64"/>
                      <a:pt x="0" y="67"/>
                      <a:pt x="0" y="70"/>
                    </a:cubicBezTo>
                    <a:cubicBezTo>
                      <a:pt x="0" y="73"/>
                      <a:pt x="1" y="75"/>
                      <a:pt x="1" y="77"/>
                    </a:cubicBezTo>
                    <a:cubicBezTo>
                      <a:pt x="2" y="87"/>
                      <a:pt x="4" y="98"/>
                      <a:pt x="8" y="107"/>
                    </a:cubicBezTo>
                    <a:cubicBezTo>
                      <a:pt x="13" y="121"/>
                      <a:pt x="19" y="133"/>
                      <a:pt x="28" y="144"/>
                    </a:cubicBezTo>
                    <a:cubicBezTo>
                      <a:pt x="28" y="144"/>
                      <a:pt x="28" y="145"/>
                      <a:pt x="29" y="145"/>
                    </a:cubicBezTo>
                    <a:cubicBezTo>
                      <a:pt x="32" y="150"/>
                      <a:pt x="36" y="155"/>
                      <a:pt x="41" y="158"/>
                    </a:cubicBezTo>
                    <a:cubicBezTo>
                      <a:pt x="42" y="159"/>
                      <a:pt x="43" y="160"/>
                      <a:pt x="44" y="161"/>
                    </a:cubicBezTo>
                    <a:cubicBezTo>
                      <a:pt x="50" y="165"/>
                      <a:pt x="57" y="165"/>
                      <a:pt x="64" y="163"/>
                    </a:cubicBezTo>
                    <a:cubicBezTo>
                      <a:pt x="64" y="163"/>
                      <a:pt x="65" y="163"/>
                      <a:pt x="65" y="163"/>
                    </a:cubicBezTo>
                    <a:cubicBezTo>
                      <a:pt x="68" y="162"/>
                      <a:pt x="71" y="161"/>
                      <a:pt x="74" y="160"/>
                    </a:cubicBezTo>
                    <a:cubicBezTo>
                      <a:pt x="76" y="159"/>
                      <a:pt x="78" y="158"/>
                      <a:pt x="81" y="157"/>
                    </a:cubicBezTo>
                    <a:cubicBezTo>
                      <a:pt x="84" y="156"/>
                      <a:pt x="92" y="156"/>
                      <a:pt x="92" y="156"/>
                    </a:cubicBezTo>
                    <a:cubicBezTo>
                      <a:pt x="92" y="156"/>
                      <a:pt x="93" y="156"/>
                      <a:pt x="93" y="156"/>
                    </a:cubicBezTo>
                    <a:cubicBezTo>
                      <a:pt x="97" y="156"/>
                      <a:pt x="100" y="156"/>
                      <a:pt x="104" y="157"/>
                    </a:cubicBezTo>
                    <a:cubicBezTo>
                      <a:pt x="106" y="158"/>
                      <a:pt x="108" y="159"/>
                      <a:pt x="110" y="160"/>
                    </a:cubicBezTo>
                    <a:cubicBezTo>
                      <a:pt x="113" y="161"/>
                      <a:pt x="117" y="162"/>
                      <a:pt x="120" y="163"/>
                    </a:cubicBezTo>
                    <a:cubicBezTo>
                      <a:pt x="120" y="163"/>
                      <a:pt x="120" y="163"/>
                      <a:pt x="120" y="163"/>
                    </a:cubicBezTo>
                    <a:cubicBezTo>
                      <a:pt x="127" y="165"/>
                      <a:pt x="134" y="165"/>
                      <a:pt x="140" y="161"/>
                    </a:cubicBezTo>
                    <a:cubicBezTo>
                      <a:pt x="142" y="160"/>
                      <a:pt x="143" y="159"/>
                      <a:pt x="144" y="158"/>
                    </a:cubicBezTo>
                    <a:cubicBezTo>
                      <a:pt x="149" y="155"/>
                      <a:pt x="152" y="150"/>
                      <a:pt x="156" y="145"/>
                    </a:cubicBezTo>
                    <a:cubicBezTo>
                      <a:pt x="156" y="145"/>
                      <a:pt x="157" y="144"/>
                      <a:pt x="157" y="144"/>
                    </a:cubicBezTo>
                    <a:cubicBezTo>
                      <a:pt x="165" y="133"/>
                      <a:pt x="172" y="121"/>
                      <a:pt x="177" y="107"/>
                    </a:cubicBezTo>
                    <a:cubicBezTo>
                      <a:pt x="180" y="98"/>
                      <a:pt x="183" y="87"/>
                      <a:pt x="184" y="77"/>
                    </a:cubicBezTo>
                    <a:cubicBezTo>
                      <a:pt x="184" y="75"/>
                      <a:pt x="184" y="73"/>
                      <a:pt x="184" y="70"/>
                    </a:cubicBezTo>
                    <a:cubicBezTo>
                      <a:pt x="184" y="67"/>
                      <a:pt x="184" y="64"/>
                      <a:pt x="184" y="61"/>
                    </a:cubicBezTo>
                    <a:cubicBezTo>
                      <a:pt x="184" y="60"/>
                      <a:pt x="184" y="60"/>
                      <a:pt x="184" y="60"/>
                    </a:cubicBezTo>
                    <a:cubicBezTo>
                      <a:pt x="184" y="56"/>
                      <a:pt x="184" y="53"/>
                      <a:pt x="183" y="50"/>
                    </a:cubicBezTo>
                    <a:cubicBezTo>
                      <a:pt x="181" y="37"/>
                      <a:pt x="175" y="25"/>
                      <a:pt x="166" y="16"/>
                    </a:cubicBezTo>
                    <a:cubicBezTo>
                      <a:pt x="164" y="15"/>
                      <a:pt x="163" y="14"/>
                      <a:pt x="162" y="12"/>
                    </a:cubicBezTo>
                    <a:cubicBezTo>
                      <a:pt x="154" y="6"/>
                      <a:pt x="145" y="3"/>
                      <a:pt x="136" y="1"/>
                    </a:cubicBezTo>
                    <a:cubicBezTo>
                      <a:pt x="126" y="0"/>
                      <a:pt x="116" y="2"/>
                      <a:pt x="107" y="5"/>
                    </a:cubicBezTo>
                    <a:cubicBezTo>
                      <a:pt x="102" y="7"/>
                      <a:pt x="92" y="10"/>
                      <a:pt x="92" y="10"/>
                    </a:cubicBezTo>
                    <a:cubicBezTo>
                      <a:pt x="92" y="10"/>
                      <a:pt x="82" y="7"/>
                      <a:pt x="77" y="5"/>
                    </a:cubicBezTo>
                    <a:cubicBezTo>
                      <a:pt x="68" y="2"/>
                      <a:pt x="59" y="0"/>
                      <a:pt x="49" y="1"/>
                    </a:cubicBezTo>
                    <a:cubicBezTo>
                      <a:pt x="39" y="3"/>
                      <a:pt x="30" y="6"/>
                      <a:pt x="23" y="12"/>
                    </a:cubicBezTo>
                    <a:cubicBezTo>
                      <a:pt x="22" y="14"/>
                      <a:pt x="20" y="15"/>
                      <a:pt x="1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Freeform: Shape 40">
                <a:extLst>
                  <a:ext uri="{FF2B5EF4-FFF2-40B4-BE49-F238E27FC236}">
                    <a16:creationId xmlns:a16="http://schemas.microsoft.com/office/drawing/2014/main" id="{52EEB0D2-0B08-436F-9538-68ECB6E3D5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2313" y="1593384"/>
                <a:ext cx="76200" cy="85725"/>
              </a:xfrm>
              <a:custGeom>
                <a:avLst/>
                <a:gdLst>
                  <a:gd name="T0" fmla="*/ 14 w 45"/>
                  <a:gd name="T1" fmla="*/ 37 h 50"/>
                  <a:gd name="T2" fmla="*/ 32 w 45"/>
                  <a:gd name="T3" fmla="*/ 48 h 50"/>
                  <a:gd name="T4" fmla="*/ 43 w 45"/>
                  <a:gd name="T5" fmla="*/ 50 h 50"/>
                  <a:gd name="T6" fmla="*/ 44 w 45"/>
                  <a:gd name="T7" fmla="*/ 48 h 50"/>
                  <a:gd name="T8" fmla="*/ 35 w 45"/>
                  <a:gd name="T9" fmla="*/ 19 h 50"/>
                  <a:gd name="T10" fmla="*/ 4 w 45"/>
                  <a:gd name="T11" fmla="*/ 0 h 50"/>
                  <a:gd name="T12" fmla="*/ 2 w 45"/>
                  <a:gd name="T13" fmla="*/ 0 h 50"/>
                  <a:gd name="T14" fmla="*/ 1 w 45"/>
                  <a:gd name="T15" fmla="*/ 0 h 50"/>
                  <a:gd name="T16" fmla="*/ 1 w 45"/>
                  <a:gd name="T17" fmla="*/ 12 h 50"/>
                  <a:gd name="T18" fmla="*/ 14 w 45"/>
                  <a:gd name="T19" fmla="*/ 3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" h="50">
                    <a:moveTo>
                      <a:pt x="14" y="37"/>
                    </a:moveTo>
                    <a:cubicBezTo>
                      <a:pt x="19" y="42"/>
                      <a:pt x="25" y="46"/>
                      <a:pt x="32" y="48"/>
                    </a:cubicBezTo>
                    <a:cubicBezTo>
                      <a:pt x="36" y="49"/>
                      <a:pt x="39" y="50"/>
                      <a:pt x="43" y="50"/>
                    </a:cubicBezTo>
                    <a:cubicBezTo>
                      <a:pt x="44" y="50"/>
                      <a:pt x="44" y="49"/>
                      <a:pt x="44" y="48"/>
                    </a:cubicBezTo>
                    <a:cubicBezTo>
                      <a:pt x="45" y="37"/>
                      <a:pt x="41" y="28"/>
                      <a:pt x="35" y="19"/>
                    </a:cubicBezTo>
                    <a:cubicBezTo>
                      <a:pt x="27" y="9"/>
                      <a:pt x="17" y="3"/>
                      <a:pt x="4" y="0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4"/>
                      <a:pt x="1" y="8"/>
                      <a:pt x="1" y="12"/>
                    </a:cubicBezTo>
                    <a:cubicBezTo>
                      <a:pt x="3" y="22"/>
                      <a:pt x="8" y="30"/>
                      <a:pt x="14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62" name="组合 61"/>
          <p:cNvGrpSpPr/>
          <p:nvPr/>
        </p:nvGrpSpPr>
        <p:grpSpPr>
          <a:xfrm>
            <a:off x="2084498" y="2504308"/>
            <a:ext cx="560177" cy="560177"/>
            <a:chOff x="2084498" y="2504308"/>
            <a:chExt cx="560177" cy="560177"/>
          </a:xfrm>
        </p:grpSpPr>
        <p:sp>
          <p:nvSpPr>
            <p:cNvPr id="16" name="Oval 16">
              <a:extLst>
                <a:ext uri="{FF2B5EF4-FFF2-40B4-BE49-F238E27FC236}">
                  <a16:creationId xmlns:a16="http://schemas.microsoft.com/office/drawing/2014/main" id="{77DC54AE-345C-486B-8B95-CADA168B6B03}"/>
                </a:ext>
              </a:extLst>
            </p:cNvPr>
            <p:cNvSpPr/>
            <p:nvPr/>
          </p:nvSpPr>
          <p:spPr>
            <a:xfrm rot="10800000">
              <a:off x="2084498" y="2504308"/>
              <a:ext cx="560177" cy="560177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0" name="Group 41">
              <a:extLst>
                <a:ext uri="{FF2B5EF4-FFF2-40B4-BE49-F238E27FC236}">
                  <a16:creationId xmlns:a16="http://schemas.microsoft.com/office/drawing/2014/main" id="{857D458A-8BE3-4480-A99A-01491FB057B0}"/>
                </a:ext>
              </a:extLst>
            </p:cNvPr>
            <p:cNvGrpSpPr/>
            <p:nvPr/>
          </p:nvGrpSpPr>
          <p:grpSpPr>
            <a:xfrm>
              <a:off x="2214646" y="2644489"/>
              <a:ext cx="313135" cy="269082"/>
              <a:chOff x="1446213" y="940921"/>
              <a:chExt cx="417513" cy="358776"/>
            </a:xfrm>
            <a:solidFill>
              <a:schemeClr val="bg1"/>
            </a:solidFill>
          </p:grpSpPr>
          <p:sp>
            <p:nvSpPr>
              <p:cNvPr id="51" name="Freeform: Shape 42">
                <a:extLst>
                  <a:ext uri="{FF2B5EF4-FFF2-40B4-BE49-F238E27FC236}">
                    <a16:creationId xmlns:a16="http://schemas.microsoft.com/office/drawing/2014/main" id="{041127E0-38F9-4267-B76B-1721917C7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7200" y="955209"/>
                <a:ext cx="68263" cy="85725"/>
              </a:xfrm>
              <a:custGeom>
                <a:avLst/>
                <a:gdLst>
                  <a:gd name="T0" fmla="*/ 43 w 43"/>
                  <a:gd name="T1" fmla="*/ 0 h 54"/>
                  <a:gd name="T2" fmla="*/ 0 w 43"/>
                  <a:gd name="T3" fmla="*/ 0 h 54"/>
                  <a:gd name="T4" fmla="*/ 0 w 43"/>
                  <a:gd name="T5" fmla="*/ 19 h 54"/>
                  <a:gd name="T6" fmla="*/ 43 w 43"/>
                  <a:gd name="T7" fmla="*/ 54 h 54"/>
                  <a:gd name="T8" fmla="*/ 43 w 43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54">
                    <a:moveTo>
                      <a:pt x="43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43" y="54"/>
                    </a:lnTo>
                    <a:lnTo>
                      <a:pt x="4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Freeform: Shape 43">
                <a:extLst>
                  <a:ext uri="{FF2B5EF4-FFF2-40B4-BE49-F238E27FC236}">
                    <a16:creationId xmlns:a16="http://schemas.microsoft.com/office/drawing/2014/main" id="{AAD7F955-0B7E-4972-A949-649842EF69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475" y="1028234"/>
                <a:ext cx="280988" cy="271463"/>
              </a:xfrm>
              <a:custGeom>
                <a:avLst/>
                <a:gdLst>
                  <a:gd name="T0" fmla="*/ 177 w 177"/>
                  <a:gd name="T1" fmla="*/ 91 h 171"/>
                  <a:gd name="T2" fmla="*/ 177 w 177"/>
                  <a:gd name="T3" fmla="*/ 73 h 171"/>
                  <a:gd name="T4" fmla="*/ 134 w 177"/>
                  <a:gd name="T5" fmla="*/ 38 h 171"/>
                  <a:gd name="T6" fmla="*/ 89 w 177"/>
                  <a:gd name="T7" fmla="*/ 0 h 171"/>
                  <a:gd name="T8" fmla="*/ 0 w 177"/>
                  <a:gd name="T9" fmla="*/ 73 h 171"/>
                  <a:gd name="T10" fmla="*/ 0 w 177"/>
                  <a:gd name="T11" fmla="*/ 171 h 171"/>
                  <a:gd name="T12" fmla="*/ 55 w 177"/>
                  <a:gd name="T13" fmla="*/ 171 h 171"/>
                  <a:gd name="T14" fmla="*/ 55 w 177"/>
                  <a:gd name="T15" fmla="*/ 74 h 171"/>
                  <a:gd name="T16" fmla="*/ 122 w 177"/>
                  <a:gd name="T17" fmla="*/ 74 h 171"/>
                  <a:gd name="T18" fmla="*/ 122 w 177"/>
                  <a:gd name="T19" fmla="*/ 171 h 171"/>
                  <a:gd name="T20" fmla="*/ 177 w 177"/>
                  <a:gd name="T21" fmla="*/ 171 h 171"/>
                  <a:gd name="T22" fmla="*/ 177 w 177"/>
                  <a:gd name="T23" fmla="*/ 9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7" h="171">
                    <a:moveTo>
                      <a:pt x="177" y="91"/>
                    </a:moveTo>
                    <a:lnTo>
                      <a:pt x="177" y="73"/>
                    </a:lnTo>
                    <a:lnTo>
                      <a:pt x="134" y="38"/>
                    </a:lnTo>
                    <a:lnTo>
                      <a:pt x="89" y="0"/>
                    </a:lnTo>
                    <a:lnTo>
                      <a:pt x="0" y="73"/>
                    </a:lnTo>
                    <a:lnTo>
                      <a:pt x="0" y="171"/>
                    </a:lnTo>
                    <a:lnTo>
                      <a:pt x="55" y="171"/>
                    </a:lnTo>
                    <a:lnTo>
                      <a:pt x="55" y="74"/>
                    </a:lnTo>
                    <a:lnTo>
                      <a:pt x="122" y="74"/>
                    </a:lnTo>
                    <a:lnTo>
                      <a:pt x="122" y="171"/>
                    </a:lnTo>
                    <a:lnTo>
                      <a:pt x="177" y="171"/>
                    </a:lnTo>
                    <a:lnTo>
                      <a:pt x="177" y="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Freeform: Shape 44">
                <a:extLst>
                  <a:ext uri="{FF2B5EF4-FFF2-40B4-BE49-F238E27FC236}">
                    <a16:creationId xmlns:a16="http://schemas.microsoft.com/office/drawing/2014/main" id="{CBCD3EAB-2536-4472-B53D-E894B8D3F5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6213" y="940921"/>
                <a:ext cx="417513" cy="214313"/>
              </a:xfrm>
              <a:custGeom>
                <a:avLst/>
                <a:gdLst>
                  <a:gd name="T0" fmla="*/ 43 w 263"/>
                  <a:gd name="T1" fmla="*/ 119 h 135"/>
                  <a:gd name="T2" fmla="*/ 132 w 263"/>
                  <a:gd name="T3" fmla="*/ 46 h 135"/>
                  <a:gd name="T4" fmla="*/ 177 w 263"/>
                  <a:gd name="T5" fmla="*/ 83 h 135"/>
                  <a:gd name="T6" fmla="*/ 220 w 263"/>
                  <a:gd name="T7" fmla="*/ 119 h 135"/>
                  <a:gd name="T8" fmla="*/ 241 w 263"/>
                  <a:gd name="T9" fmla="*/ 135 h 135"/>
                  <a:gd name="T10" fmla="*/ 263 w 263"/>
                  <a:gd name="T11" fmla="*/ 107 h 135"/>
                  <a:gd name="T12" fmla="*/ 220 w 263"/>
                  <a:gd name="T13" fmla="*/ 73 h 135"/>
                  <a:gd name="T14" fmla="*/ 177 w 263"/>
                  <a:gd name="T15" fmla="*/ 37 h 135"/>
                  <a:gd name="T16" fmla="*/ 132 w 263"/>
                  <a:gd name="T17" fmla="*/ 0 h 135"/>
                  <a:gd name="T18" fmla="*/ 0 w 263"/>
                  <a:gd name="T19" fmla="*/ 107 h 135"/>
                  <a:gd name="T20" fmla="*/ 23 w 263"/>
                  <a:gd name="T21" fmla="*/ 135 h 135"/>
                  <a:gd name="T22" fmla="*/ 43 w 263"/>
                  <a:gd name="T23" fmla="*/ 119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3" h="135">
                    <a:moveTo>
                      <a:pt x="43" y="119"/>
                    </a:moveTo>
                    <a:lnTo>
                      <a:pt x="132" y="46"/>
                    </a:lnTo>
                    <a:lnTo>
                      <a:pt x="177" y="83"/>
                    </a:lnTo>
                    <a:lnTo>
                      <a:pt x="220" y="119"/>
                    </a:lnTo>
                    <a:lnTo>
                      <a:pt x="241" y="135"/>
                    </a:lnTo>
                    <a:lnTo>
                      <a:pt x="263" y="107"/>
                    </a:lnTo>
                    <a:lnTo>
                      <a:pt x="220" y="73"/>
                    </a:lnTo>
                    <a:lnTo>
                      <a:pt x="177" y="37"/>
                    </a:lnTo>
                    <a:lnTo>
                      <a:pt x="132" y="0"/>
                    </a:lnTo>
                    <a:lnTo>
                      <a:pt x="0" y="107"/>
                    </a:lnTo>
                    <a:lnTo>
                      <a:pt x="23" y="135"/>
                    </a:lnTo>
                    <a:lnTo>
                      <a:pt x="43" y="1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65" name="组合 64"/>
          <p:cNvGrpSpPr/>
          <p:nvPr/>
        </p:nvGrpSpPr>
        <p:grpSpPr>
          <a:xfrm>
            <a:off x="6492293" y="1509865"/>
            <a:ext cx="560177" cy="560177"/>
            <a:chOff x="6492293" y="1509865"/>
            <a:chExt cx="560177" cy="560177"/>
          </a:xfrm>
        </p:grpSpPr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D7C3B79E-8A2A-4480-8DC4-5E5FDFCD05A0}"/>
                </a:ext>
              </a:extLst>
            </p:cNvPr>
            <p:cNvSpPr/>
            <p:nvPr/>
          </p:nvSpPr>
          <p:spPr>
            <a:xfrm>
              <a:off x="6492293" y="1509865"/>
              <a:ext cx="560177" cy="560177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1" name="Group 45">
              <a:extLst>
                <a:ext uri="{FF2B5EF4-FFF2-40B4-BE49-F238E27FC236}">
                  <a16:creationId xmlns:a16="http://schemas.microsoft.com/office/drawing/2014/main" id="{44EE4701-4650-4526-9A0E-8E2FA88D960B}"/>
                </a:ext>
              </a:extLst>
            </p:cNvPr>
            <p:cNvGrpSpPr/>
            <p:nvPr/>
          </p:nvGrpSpPr>
          <p:grpSpPr>
            <a:xfrm>
              <a:off x="6635247" y="1681497"/>
              <a:ext cx="274269" cy="233871"/>
              <a:chOff x="3248025" y="1107281"/>
              <a:chExt cx="409575" cy="349250"/>
            </a:xfrm>
            <a:solidFill>
              <a:schemeClr val="bg1"/>
            </a:solidFill>
          </p:grpSpPr>
          <p:sp>
            <p:nvSpPr>
              <p:cNvPr id="48" name="Freeform: Shape 46">
                <a:extLst>
                  <a:ext uri="{FF2B5EF4-FFF2-40B4-BE49-F238E27FC236}">
                    <a16:creationId xmlns:a16="http://schemas.microsoft.com/office/drawing/2014/main" id="{8A19072D-5C58-4EDD-9224-59C57DB0E7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9788" y="1375569"/>
                <a:ext cx="144462" cy="49212"/>
              </a:xfrm>
              <a:custGeom>
                <a:avLst/>
                <a:gdLst>
                  <a:gd name="T0" fmla="*/ 2 w 91"/>
                  <a:gd name="T1" fmla="*/ 0 h 31"/>
                  <a:gd name="T2" fmla="*/ 0 w 91"/>
                  <a:gd name="T3" fmla="*/ 31 h 31"/>
                  <a:gd name="T4" fmla="*/ 91 w 91"/>
                  <a:gd name="T5" fmla="*/ 31 h 31"/>
                  <a:gd name="T6" fmla="*/ 90 w 91"/>
                  <a:gd name="T7" fmla="*/ 0 h 31"/>
                  <a:gd name="T8" fmla="*/ 2 w 91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2" y="0"/>
                    </a:moveTo>
                    <a:lnTo>
                      <a:pt x="0" y="31"/>
                    </a:lnTo>
                    <a:lnTo>
                      <a:pt x="91" y="31"/>
                    </a:lnTo>
                    <a:lnTo>
                      <a:pt x="9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Freeform: Shape 47">
                <a:extLst>
                  <a:ext uri="{FF2B5EF4-FFF2-40B4-BE49-F238E27FC236}">
                    <a16:creationId xmlns:a16="http://schemas.microsoft.com/office/drawing/2014/main" id="{4B58B37D-FCA2-41D8-9989-59992E487E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8025" y="1107281"/>
                <a:ext cx="409575" cy="254000"/>
              </a:xfrm>
              <a:custGeom>
                <a:avLst/>
                <a:gdLst>
                  <a:gd name="T0" fmla="*/ 173 w 258"/>
                  <a:gd name="T1" fmla="*/ 160 h 160"/>
                  <a:gd name="T2" fmla="*/ 258 w 258"/>
                  <a:gd name="T3" fmla="*/ 160 h 160"/>
                  <a:gd name="T4" fmla="*/ 258 w 258"/>
                  <a:gd name="T5" fmla="*/ 0 h 160"/>
                  <a:gd name="T6" fmla="*/ 0 w 258"/>
                  <a:gd name="T7" fmla="*/ 0 h 160"/>
                  <a:gd name="T8" fmla="*/ 0 w 258"/>
                  <a:gd name="T9" fmla="*/ 160 h 160"/>
                  <a:gd name="T10" fmla="*/ 85 w 258"/>
                  <a:gd name="T11" fmla="*/ 160 h 160"/>
                  <a:gd name="T12" fmla="*/ 173 w 258"/>
                  <a:gd name="T13" fmla="*/ 160 h 160"/>
                  <a:gd name="T14" fmla="*/ 23 w 258"/>
                  <a:gd name="T15" fmla="*/ 141 h 160"/>
                  <a:gd name="T16" fmla="*/ 23 w 258"/>
                  <a:gd name="T17" fmla="*/ 21 h 160"/>
                  <a:gd name="T18" fmla="*/ 234 w 258"/>
                  <a:gd name="T19" fmla="*/ 21 h 160"/>
                  <a:gd name="T20" fmla="*/ 234 w 258"/>
                  <a:gd name="T21" fmla="*/ 141 h 160"/>
                  <a:gd name="T22" fmla="*/ 172 w 258"/>
                  <a:gd name="T23" fmla="*/ 141 h 160"/>
                  <a:gd name="T24" fmla="*/ 86 w 258"/>
                  <a:gd name="T25" fmla="*/ 141 h 160"/>
                  <a:gd name="T26" fmla="*/ 23 w 258"/>
                  <a:gd name="T27" fmla="*/ 14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8" h="160">
                    <a:moveTo>
                      <a:pt x="173" y="160"/>
                    </a:moveTo>
                    <a:lnTo>
                      <a:pt x="258" y="160"/>
                    </a:lnTo>
                    <a:lnTo>
                      <a:pt x="258" y="0"/>
                    </a:lnTo>
                    <a:lnTo>
                      <a:pt x="0" y="0"/>
                    </a:lnTo>
                    <a:lnTo>
                      <a:pt x="0" y="160"/>
                    </a:lnTo>
                    <a:lnTo>
                      <a:pt x="85" y="160"/>
                    </a:lnTo>
                    <a:lnTo>
                      <a:pt x="173" y="160"/>
                    </a:lnTo>
                    <a:close/>
                    <a:moveTo>
                      <a:pt x="23" y="141"/>
                    </a:moveTo>
                    <a:lnTo>
                      <a:pt x="23" y="21"/>
                    </a:lnTo>
                    <a:lnTo>
                      <a:pt x="234" y="21"/>
                    </a:lnTo>
                    <a:lnTo>
                      <a:pt x="234" y="141"/>
                    </a:lnTo>
                    <a:lnTo>
                      <a:pt x="172" y="141"/>
                    </a:lnTo>
                    <a:lnTo>
                      <a:pt x="86" y="141"/>
                    </a:lnTo>
                    <a:lnTo>
                      <a:pt x="23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Freeform: Shape 48">
                <a:extLst>
                  <a:ext uri="{FF2B5EF4-FFF2-40B4-BE49-F238E27FC236}">
                    <a16:creationId xmlns:a16="http://schemas.microsoft.com/office/drawing/2014/main" id="{D8EBC26E-90C3-480A-9CD1-D37BA632FE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2800" y="1437481"/>
                <a:ext cx="200025" cy="19050"/>
              </a:xfrm>
              <a:custGeom>
                <a:avLst/>
                <a:gdLst>
                  <a:gd name="T0" fmla="*/ 0 w 126"/>
                  <a:gd name="T1" fmla="*/ 0 h 12"/>
                  <a:gd name="T2" fmla="*/ 0 w 126"/>
                  <a:gd name="T3" fmla="*/ 12 h 12"/>
                  <a:gd name="T4" fmla="*/ 126 w 126"/>
                  <a:gd name="T5" fmla="*/ 12 h 12"/>
                  <a:gd name="T6" fmla="*/ 126 w 126"/>
                  <a:gd name="T7" fmla="*/ 0 h 12"/>
                  <a:gd name="T8" fmla="*/ 108 w 126"/>
                  <a:gd name="T9" fmla="*/ 0 h 12"/>
                  <a:gd name="T10" fmla="*/ 17 w 126"/>
                  <a:gd name="T11" fmla="*/ 0 h 12"/>
                  <a:gd name="T12" fmla="*/ 0 w 12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" h="12">
                    <a:moveTo>
                      <a:pt x="0" y="0"/>
                    </a:moveTo>
                    <a:lnTo>
                      <a:pt x="0" y="12"/>
                    </a:lnTo>
                    <a:lnTo>
                      <a:pt x="126" y="12"/>
                    </a:lnTo>
                    <a:lnTo>
                      <a:pt x="126" y="0"/>
                    </a:lnTo>
                    <a:lnTo>
                      <a:pt x="108" y="0"/>
                    </a:lnTo>
                    <a:lnTo>
                      <a:pt x="1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66" name="组合 65"/>
          <p:cNvGrpSpPr/>
          <p:nvPr/>
        </p:nvGrpSpPr>
        <p:grpSpPr>
          <a:xfrm>
            <a:off x="6492293" y="2499787"/>
            <a:ext cx="560177" cy="560177"/>
            <a:chOff x="6492293" y="2499787"/>
            <a:chExt cx="560177" cy="560177"/>
          </a:xfrm>
        </p:grpSpPr>
        <p:sp>
          <p:nvSpPr>
            <p:cNvPr id="9" name="Oval 9">
              <a:extLst>
                <a:ext uri="{FF2B5EF4-FFF2-40B4-BE49-F238E27FC236}">
                  <a16:creationId xmlns:a16="http://schemas.microsoft.com/office/drawing/2014/main" id="{AD673E40-F271-4605-961D-02D0208D1903}"/>
                </a:ext>
              </a:extLst>
            </p:cNvPr>
            <p:cNvSpPr/>
            <p:nvPr/>
          </p:nvSpPr>
          <p:spPr>
            <a:xfrm>
              <a:off x="6492293" y="2499787"/>
              <a:ext cx="560177" cy="560177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57150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2" name="Group 49">
              <a:extLst>
                <a:ext uri="{FF2B5EF4-FFF2-40B4-BE49-F238E27FC236}">
                  <a16:creationId xmlns:a16="http://schemas.microsoft.com/office/drawing/2014/main" id="{CBC05245-63EE-4C05-8840-1465EEC2A8F1}"/>
                </a:ext>
              </a:extLst>
            </p:cNvPr>
            <p:cNvGrpSpPr/>
            <p:nvPr/>
          </p:nvGrpSpPr>
          <p:grpSpPr>
            <a:xfrm>
              <a:off x="6612645" y="2626781"/>
              <a:ext cx="318407" cy="317427"/>
              <a:chOff x="1241425" y="795338"/>
              <a:chExt cx="515937" cy="514350"/>
            </a:xfrm>
            <a:solidFill>
              <a:schemeClr val="bg1"/>
            </a:solidFill>
          </p:grpSpPr>
          <p:sp>
            <p:nvSpPr>
              <p:cNvPr id="39" name="Oval 50">
                <a:extLst>
                  <a:ext uri="{FF2B5EF4-FFF2-40B4-BE49-F238E27FC236}">
                    <a16:creationId xmlns:a16="http://schemas.microsoft.com/office/drawing/2014/main" id="{26E760C1-B698-48A3-A4AD-FAFBB125F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6675" y="889000"/>
                <a:ext cx="327025" cy="3270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Freeform: Shape 51">
                <a:extLst>
                  <a:ext uri="{FF2B5EF4-FFF2-40B4-BE49-F238E27FC236}">
                    <a16:creationId xmlns:a16="http://schemas.microsoft.com/office/drawing/2014/main" id="{27593879-A8E4-4ADA-BC8D-FCA1B00E51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5738" y="795338"/>
                <a:ext cx="90487" cy="73025"/>
              </a:xfrm>
              <a:custGeom>
                <a:avLst/>
                <a:gdLst>
                  <a:gd name="T0" fmla="*/ 28 w 57"/>
                  <a:gd name="T1" fmla="*/ 0 h 46"/>
                  <a:gd name="T2" fmla="*/ 0 w 57"/>
                  <a:gd name="T3" fmla="*/ 46 h 46"/>
                  <a:gd name="T4" fmla="*/ 57 w 57"/>
                  <a:gd name="T5" fmla="*/ 46 h 46"/>
                  <a:gd name="T6" fmla="*/ 28 w 57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46">
                    <a:moveTo>
                      <a:pt x="28" y="0"/>
                    </a:moveTo>
                    <a:lnTo>
                      <a:pt x="0" y="46"/>
                    </a:lnTo>
                    <a:lnTo>
                      <a:pt x="57" y="46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Freeform: Shape 52">
                <a:extLst>
                  <a:ext uri="{FF2B5EF4-FFF2-40B4-BE49-F238E27FC236}">
                    <a16:creationId xmlns:a16="http://schemas.microsoft.com/office/drawing/2014/main" id="{BD4C8054-3886-4F4F-AE99-CE568343DB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5925" y="1008063"/>
                <a:ext cx="71437" cy="92075"/>
              </a:xfrm>
              <a:custGeom>
                <a:avLst/>
                <a:gdLst>
                  <a:gd name="T0" fmla="*/ 0 w 45"/>
                  <a:gd name="T1" fmla="*/ 0 h 58"/>
                  <a:gd name="T2" fmla="*/ 0 w 45"/>
                  <a:gd name="T3" fmla="*/ 58 h 58"/>
                  <a:gd name="T4" fmla="*/ 45 w 45"/>
                  <a:gd name="T5" fmla="*/ 28 h 58"/>
                  <a:gd name="T6" fmla="*/ 0 w 45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58">
                    <a:moveTo>
                      <a:pt x="0" y="0"/>
                    </a:moveTo>
                    <a:lnTo>
                      <a:pt x="0" y="58"/>
                    </a:lnTo>
                    <a:lnTo>
                      <a:pt x="45" y="2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Freeform: Shape 53">
                <a:extLst>
                  <a:ext uri="{FF2B5EF4-FFF2-40B4-BE49-F238E27FC236}">
                    <a16:creationId xmlns:a16="http://schemas.microsoft.com/office/drawing/2014/main" id="{2CDDBB1C-55DC-4D15-B3E5-588D20E280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5738" y="1238250"/>
                <a:ext cx="90487" cy="71438"/>
              </a:xfrm>
              <a:custGeom>
                <a:avLst/>
                <a:gdLst>
                  <a:gd name="T0" fmla="*/ 28 w 57"/>
                  <a:gd name="T1" fmla="*/ 45 h 45"/>
                  <a:gd name="T2" fmla="*/ 57 w 57"/>
                  <a:gd name="T3" fmla="*/ 0 h 45"/>
                  <a:gd name="T4" fmla="*/ 0 w 57"/>
                  <a:gd name="T5" fmla="*/ 0 h 45"/>
                  <a:gd name="T6" fmla="*/ 28 w 57"/>
                  <a:gd name="T7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45">
                    <a:moveTo>
                      <a:pt x="28" y="45"/>
                    </a:moveTo>
                    <a:lnTo>
                      <a:pt x="57" y="0"/>
                    </a:lnTo>
                    <a:lnTo>
                      <a:pt x="0" y="0"/>
                    </a:lnTo>
                    <a:lnTo>
                      <a:pt x="28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Freeform: Shape 54">
                <a:extLst>
                  <a:ext uri="{FF2B5EF4-FFF2-40B4-BE49-F238E27FC236}">
                    <a16:creationId xmlns:a16="http://schemas.microsoft.com/office/drawing/2014/main" id="{BCEADAEF-92FA-40DB-B0D7-82CD3BAE0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1425" y="1008063"/>
                <a:ext cx="73025" cy="92075"/>
              </a:xfrm>
              <a:custGeom>
                <a:avLst/>
                <a:gdLst>
                  <a:gd name="T0" fmla="*/ 46 w 46"/>
                  <a:gd name="T1" fmla="*/ 0 h 58"/>
                  <a:gd name="T2" fmla="*/ 0 w 46"/>
                  <a:gd name="T3" fmla="*/ 28 h 58"/>
                  <a:gd name="T4" fmla="*/ 46 w 46"/>
                  <a:gd name="T5" fmla="*/ 58 h 58"/>
                  <a:gd name="T6" fmla="*/ 46 w 46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58">
                    <a:moveTo>
                      <a:pt x="46" y="0"/>
                    </a:moveTo>
                    <a:lnTo>
                      <a:pt x="0" y="28"/>
                    </a:lnTo>
                    <a:lnTo>
                      <a:pt x="46" y="58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Freeform: Shape 55">
                <a:extLst>
                  <a:ext uri="{FF2B5EF4-FFF2-40B4-BE49-F238E27FC236}">
                    <a16:creationId xmlns:a16="http://schemas.microsoft.com/office/drawing/2014/main" id="{98A61FD1-ACD7-4CC3-9185-3D1DFADD79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8613" y="871538"/>
                <a:ext cx="82550" cy="82550"/>
              </a:xfrm>
              <a:custGeom>
                <a:avLst/>
                <a:gdLst>
                  <a:gd name="T0" fmla="*/ 52 w 52"/>
                  <a:gd name="T1" fmla="*/ 0 h 52"/>
                  <a:gd name="T2" fmla="*/ 0 w 52"/>
                  <a:gd name="T3" fmla="*/ 11 h 52"/>
                  <a:gd name="T4" fmla="*/ 41 w 52"/>
                  <a:gd name="T5" fmla="*/ 52 h 52"/>
                  <a:gd name="T6" fmla="*/ 52 w 52"/>
                  <a:gd name="T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52">
                    <a:moveTo>
                      <a:pt x="52" y="0"/>
                    </a:moveTo>
                    <a:lnTo>
                      <a:pt x="0" y="11"/>
                    </a:lnTo>
                    <a:lnTo>
                      <a:pt x="41" y="52"/>
                    </a:lnTo>
                    <a:lnTo>
                      <a:pt x="5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Freeform: Shape 56">
                <a:extLst>
                  <a:ext uri="{FF2B5EF4-FFF2-40B4-BE49-F238E27FC236}">
                    <a16:creationId xmlns:a16="http://schemas.microsoft.com/office/drawing/2014/main" id="{75DB07C5-FD8A-493C-AA0C-9077B50E7A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8613" y="1150938"/>
                <a:ext cx="82550" cy="82550"/>
              </a:xfrm>
              <a:custGeom>
                <a:avLst/>
                <a:gdLst>
                  <a:gd name="T0" fmla="*/ 52 w 52"/>
                  <a:gd name="T1" fmla="*/ 52 h 52"/>
                  <a:gd name="T2" fmla="*/ 41 w 52"/>
                  <a:gd name="T3" fmla="*/ 0 h 52"/>
                  <a:gd name="T4" fmla="*/ 0 w 52"/>
                  <a:gd name="T5" fmla="*/ 41 h 52"/>
                  <a:gd name="T6" fmla="*/ 52 w 52"/>
                  <a:gd name="T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52">
                    <a:moveTo>
                      <a:pt x="52" y="52"/>
                    </a:moveTo>
                    <a:lnTo>
                      <a:pt x="41" y="0"/>
                    </a:lnTo>
                    <a:lnTo>
                      <a:pt x="0" y="41"/>
                    </a:lnTo>
                    <a:lnTo>
                      <a:pt x="52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Freeform: Shape 57">
                <a:extLst>
                  <a:ext uri="{FF2B5EF4-FFF2-40B4-BE49-F238E27FC236}">
                    <a16:creationId xmlns:a16="http://schemas.microsoft.com/office/drawing/2014/main" id="{ACA4B0B6-F98E-46BD-8E18-FF4DCAF44C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7625" y="1150938"/>
                <a:ext cx="84137" cy="82550"/>
              </a:xfrm>
              <a:custGeom>
                <a:avLst/>
                <a:gdLst>
                  <a:gd name="T0" fmla="*/ 12 w 53"/>
                  <a:gd name="T1" fmla="*/ 0 h 52"/>
                  <a:gd name="T2" fmla="*/ 0 w 53"/>
                  <a:gd name="T3" fmla="*/ 52 h 52"/>
                  <a:gd name="T4" fmla="*/ 53 w 53"/>
                  <a:gd name="T5" fmla="*/ 41 h 52"/>
                  <a:gd name="T6" fmla="*/ 12 w 53"/>
                  <a:gd name="T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52">
                    <a:moveTo>
                      <a:pt x="12" y="0"/>
                    </a:moveTo>
                    <a:lnTo>
                      <a:pt x="0" y="52"/>
                    </a:lnTo>
                    <a:lnTo>
                      <a:pt x="53" y="41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Freeform: Shape 58">
                <a:extLst>
                  <a:ext uri="{FF2B5EF4-FFF2-40B4-BE49-F238E27FC236}">
                    <a16:creationId xmlns:a16="http://schemas.microsoft.com/office/drawing/2014/main" id="{552416F6-C4E5-49A8-A0CA-FAF0708C66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7625" y="871538"/>
                <a:ext cx="84137" cy="82550"/>
              </a:xfrm>
              <a:custGeom>
                <a:avLst/>
                <a:gdLst>
                  <a:gd name="T0" fmla="*/ 53 w 53"/>
                  <a:gd name="T1" fmla="*/ 11 h 52"/>
                  <a:gd name="T2" fmla="*/ 0 w 53"/>
                  <a:gd name="T3" fmla="*/ 0 h 52"/>
                  <a:gd name="T4" fmla="*/ 12 w 53"/>
                  <a:gd name="T5" fmla="*/ 52 h 52"/>
                  <a:gd name="T6" fmla="*/ 53 w 53"/>
                  <a:gd name="T7" fmla="*/ 1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52">
                    <a:moveTo>
                      <a:pt x="53" y="11"/>
                    </a:moveTo>
                    <a:lnTo>
                      <a:pt x="0" y="0"/>
                    </a:lnTo>
                    <a:lnTo>
                      <a:pt x="12" y="52"/>
                    </a:lnTo>
                    <a:lnTo>
                      <a:pt x="53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63" name="组合 62"/>
          <p:cNvGrpSpPr/>
          <p:nvPr/>
        </p:nvGrpSpPr>
        <p:grpSpPr>
          <a:xfrm>
            <a:off x="2084498" y="3494230"/>
            <a:ext cx="560177" cy="560177"/>
            <a:chOff x="2084498" y="3494230"/>
            <a:chExt cx="560177" cy="560177"/>
          </a:xfrm>
        </p:grpSpPr>
        <p:sp>
          <p:nvSpPr>
            <p:cNvPr id="14" name="Oval 14">
              <a:extLst>
                <a:ext uri="{FF2B5EF4-FFF2-40B4-BE49-F238E27FC236}">
                  <a16:creationId xmlns:a16="http://schemas.microsoft.com/office/drawing/2014/main" id="{6CF9BD22-3E3A-4219-BF12-55F190820E30}"/>
                </a:ext>
              </a:extLst>
            </p:cNvPr>
            <p:cNvSpPr/>
            <p:nvPr/>
          </p:nvSpPr>
          <p:spPr>
            <a:xfrm rot="10800000">
              <a:off x="2084498" y="3494230"/>
              <a:ext cx="560177" cy="560177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57150"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Freeform: Shape 59">
              <a:extLst>
                <a:ext uri="{FF2B5EF4-FFF2-40B4-BE49-F238E27FC236}">
                  <a16:creationId xmlns:a16="http://schemas.microsoft.com/office/drawing/2014/main" id="{EF433847-F10A-4899-8C0B-CDD40DD0B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683" y="3630228"/>
              <a:ext cx="251945" cy="287026"/>
            </a:xfrm>
            <a:custGeom>
              <a:avLst/>
              <a:gdLst>
                <a:gd name="T0" fmla="*/ 9 w 199"/>
                <a:gd name="T1" fmla="*/ 190 h 226"/>
                <a:gd name="T2" fmla="*/ 1 w 199"/>
                <a:gd name="T3" fmla="*/ 218 h 226"/>
                <a:gd name="T4" fmla="*/ 13 w 199"/>
                <a:gd name="T5" fmla="*/ 218 h 226"/>
                <a:gd name="T6" fmla="*/ 18 w 199"/>
                <a:gd name="T7" fmla="*/ 198 h 226"/>
                <a:gd name="T8" fmla="*/ 28 w 199"/>
                <a:gd name="T9" fmla="*/ 196 h 226"/>
                <a:gd name="T10" fmla="*/ 28 w 199"/>
                <a:gd name="T11" fmla="*/ 220 h 226"/>
                <a:gd name="T12" fmla="*/ 199 w 199"/>
                <a:gd name="T13" fmla="*/ 220 h 226"/>
                <a:gd name="T14" fmla="*/ 199 w 199"/>
                <a:gd name="T15" fmla="*/ 0 h 226"/>
                <a:gd name="T16" fmla="*/ 28 w 199"/>
                <a:gd name="T17" fmla="*/ 0 h 226"/>
                <a:gd name="T18" fmla="*/ 28 w 199"/>
                <a:gd name="T19" fmla="*/ 0 h 226"/>
                <a:gd name="T20" fmla="*/ 9 w 199"/>
                <a:gd name="T21" fmla="*/ 6 h 226"/>
                <a:gd name="T22" fmla="*/ 1 w 199"/>
                <a:gd name="T23" fmla="*/ 34 h 226"/>
                <a:gd name="T24" fmla="*/ 13 w 199"/>
                <a:gd name="T25" fmla="*/ 34 h 226"/>
                <a:gd name="T26" fmla="*/ 18 w 199"/>
                <a:gd name="T27" fmla="*/ 15 h 226"/>
                <a:gd name="T28" fmla="*/ 28 w 199"/>
                <a:gd name="T29" fmla="*/ 12 h 226"/>
                <a:gd name="T30" fmla="*/ 28 w 199"/>
                <a:gd name="T31" fmla="*/ 46 h 226"/>
                <a:gd name="T32" fmla="*/ 9 w 199"/>
                <a:gd name="T33" fmla="*/ 52 h 226"/>
                <a:gd name="T34" fmla="*/ 1 w 199"/>
                <a:gd name="T35" fmla="*/ 80 h 226"/>
                <a:gd name="T36" fmla="*/ 13 w 199"/>
                <a:gd name="T37" fmla="*/ 80 h 226"/>
                <a:gd name="T38" fmla="*/ 18 w 199"/>
                <a:gd name="T39" fmla="*/ 61 h 226"/>
                <a:gd name="T40" fmla="*/ 28 w 199"/>
                <a:gd name="T41" fmla="*/ 58 h 226"/>
                <a:gd name="T42" fmla="*/ 28 w 199"/>
                <a:gd name="T43" fmla="*/ 92 h 226"/>
                <a:gd name="T44" fmla="*/ 9 w 199"/>
                <a:gd name="T45" fmla="*/ 98 h 226"/>
                <a:gd name="T46" fmla="*/ 1 w 199"/>
                <a:gd name="T47" fmla="*/ 126 h 226"/>
                <a:gd name="T48" fmla="*/ 13 w 199"/>
                <a:gd name="T49" fmla="*/ 126 h 226"/>
                <a:gd name="T50" fmla="*/ 18 w 199"/>
                <a:gd name="T51" fmla="*/ 106 h 226"/>
                <a:gd name="T52" fmla="*/ 28 w 199"/>
                <a:gd name="T53" fmla="*/ 104 h 226"/>
                <a:gd name="T54" fmla="*/ 28 w 199"/>
                <a:gd name="T55" fmla="*/ 138 h 226"/>
                <a:gd name="T56" fmla="*/ 9 w 199"/>
                <a:gd name="T57" fmla="*/ 144 h 226"/>
                <a:gd name="T58" fmla="*/ 1 w 199"/>
                <a:gd name="T59" fmla="*/ 172 h 226"/>
                <a:gd name="T60" fmla="*/ 13 w 199"/>
                <a:gd name="T61" fmla="*/ 172 h 226"/>
                <a:gd name="T62" fmla="*/ 18 w 199"/>
                <a:gd name="T63" fmla="*/ 152 h 226"/>
                <a:gd name="T64" fmla="*/ 28 w 199"/>
                <a:gd name="T65" fmla="*/ 150 h 226"/>
                <a:gd name="T66" fmla="*/ 28 w 199"/>
                <a:gd name="T67" fmla="*/ 184 h 226"/>
                <a:gd name="T68" fmla="*/ 9 w 199"/>
                <a:gd name="T69" fmla="*/ 190 h 226"/>
                <a:gd name="T70" fmla="*/ 67 w 199"/>
                <a:gd name="T71" fmla="*/ 23 h 226"/>
                <a:gd name="T72" fmla="*/ 159 w 199"/>
                <a:gd name="T73" fmla="*/ 23 h 226"/>
                <a:gd name="T74" fmla="*/ 159 w 199"/>
                <a:gd name="T75" fmla="*/ 72 h 226"/>
                <a:gd name="T76" fmla="*/ 67 w 199"/>
                <a:gd name="T77" fmla="*/ 72 h 226"/>
                <a:gd name="T78" fmla="*/ 67 w 199"/>
                <a:gd name="T79" fmla="*/ 23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9" h="226">
                  <a:moveTo>
                    <a:pt x="9" y="190"/>
                  </a:moveTo>
                  <a:cubicBezTo>
                    <a:pt x="1" y="197"/>
                    <a:pt x="0" y="208"/>
                    <a:pt x="1" y="218"/>
                  </a:cubicBezTo>
                  <a:cubicBezTo>
                    <a:pt x="1" y="226"/>
                    <a:pt x="13" y="226"/>
                    <a:pt x="13" y="218"/>
                  </a:cubicBezTo>
                  <a:cubicBezTo>
                    <a:pt x="13" y="211"/>
                    <a:pt x="12" y="203"/>
                    <a:pt x="18" y="198"/>
                  </a:cubicBezTo>
                  <a:cubicBezTo>
                    <a:pt x="20" y="196"/>
                    <a:pt x="24" y="196"/>
                    <a:pt x="28" y="196"/>
                  </a:cubicBezTo>
                  <a:cubicBezTo>
                    <a:pt x="28" y="220"/>
                    <a:pt x="28" y="220"/>
                    <a:pt x="28" y="220"/>
                  </a:cubicBezTo>
                  <a:cubicBezTo>
                    <a:pt x="199" y="220"/>
                    <a:pt x="199" y="220"/>
                    <a:pt x="199" y="22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1" y="0"/>
                    <a:pt x="14" y="1"/>
                    <a:pt x="9" y="6"/>
                  </a:cubicBezTo>
                  <a:cubicBezTo>
                    <a:pt x="1" y="13"/>
                    <a:pt x="0" y="24"/>
                    <a:pt x="1" y="34"/>
                  </a:cubicBezTo>
                  <a:cubicBezTo>
                    <a:pt x="1" y="42"/>
                    <a:pt x="13" y="42"/>
                    <a:pt x="13" y="34"/>
                  </a:cubicBezTo>
                  <a:cubicBezTo>
                    <a:pt x="13" y="28"/>
                    <a:pt x="12" y="19"/>
                    <a:pt x="18" y="15"/>
                  </a:cubicBezTo>
                  <a:cubicBezTo>
                    <a:pt x="20" y="13"/>
                    <a:pt x="24" y="12"/>
                    <a:pt x="28" y="12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1" y="46"/>
                    <a:pt x="14" y="47"/>
                    <a:pt x="9" y="52"/>
                  </a:cubicBezTo>
                  <a:cubicBezTo>
                    <a:pt x="1" y="59"/>
                    <a:pt x="0" y="70"/>
                    <a:pt x="1" y="80"/>
                  </a:cubicBezTo>
                  <a:cubicBezTo>
                    <a:pt x="1" y="88"/>
                    <a:pt x="13" y="88"/>
                    <a:pt x="13" y="80"/>
                  </a:cubicBezTo>
                  <a:cubicBezTo>
                    <a:pt x="13" y="73"/>
                    <a:pt x="12" y="65"/>
                    <a:pt x="18" y="61"/>
                  </a:cubicBezTo>
                  <a:cubicBezTo>
                    <a:pt x="20" y="58"/>
                    <a:pt x="24" y="58"/>
                    <a:pt x="28" y="58"/>
                  </a:cubicBezTo>
                  <a:cubicBezTo>
                    <a:pt x="28" y="92"/>
                    <a:pt x="28" y="92"/>
                    <a:pt x="28" y="92"/>
                  </a:cubicBezTo>
                  <a:cubicBezTo>
                    <a:pt x="21" y="92"/>
                    <a:pt x="14" y="93"/>
                    <a:pt x="9" y="98"/>
                  </a:cubicBezTo>
                  <a:cubicBezTo>
                    <a:pt x="1" y="105"/>
                    <a:pt x="0" y="116"/>
                    <a:pt x="1" y="126"/>
                  </a:cubicBezTo>
                  <a:cubicBezTo>
                    <a:pt x="1" y="134"/>
                    <a:pt x="13" y="134"/>
                    <a:pt x="13" y="126"/>
                  </a:cubicBezTo>
                  <a:cubicBezTo>
                    <a:pt x="13" y="119"/>
                    <a:pt x="12" y="111"/>
                    <a:pt x="18" y="106"/>
                  </a:cubicBezTo>
                  <a:cubicBezTo>
                    <a:pt x="20" y="104"/>
                    <a:pt x="24" y="104"/>
                    <a:pt x="28" y="104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21" y="138"/>
                    <a:pt x="14" y="139"/>
                    <a:pt x="9" y="144"/>
                  </a:cubicBezTo>
                  <a:cubicBezTo>
                    <a:pt x="1" y="151"/>
                    <a:pt x="0" y="162"/>
                    <a:pt x="1" y="172"/>
                  </a:cubicBezTo>
                  <a:cubicBezTo>
                    <a:pt x="1" y="180"/>
                    <a:pt x="13" y="180"/>
                    <a:pt x="13" y="172"/>
                  </a:cubicBezTo>
                  <a:cubicBezTo>
                    <a:pt x="13" y="165"/>
                    <a:pt x="12" y="157"/>
                    <a:pt x="18" y="152"/>
                  </a:cubicBezTo>
                  <a:cubicBezTo>
                    <a:pt x="20" y="150"/>
                    <a:pt x="24" y="150"/>
                    <a:pt x="28" y="150"/>
                  </a:cubicBezTo>
                  <a:cubicBezTo>
                    <a:pt x="28" y="184"/>
                    <a:pt x="28" y="184"/>
                    <a:pt x="28" y="184"/>
                  </a:cubicBezTo>
                  <a:cubicBezTo>
                    <a:pt x="21" y="184"/>
                    <a:pt x="14" y="185"/>
                    <a:pt x="9" y="190"/>
                  </a:cubicBezTo>
                  <a:close/>
                  <a:moveTo>
                    <a:pt x="67" y="23"/>
                  </a:moveTo>
                  <a:cubicBezTo>
                    <a:pt x="159" y="23"/>
                    <a:pt x="159" y="23"/>
                    <a:pt x="159" y="23"/>
                  </a:cubicBezTo>
                  <a:cubicBezTo>
                    <a:pt x="159" y="72"/>
                    <a:pt x="159" y="72"/>
                    <a:pt x="159" y="72"/>
                  </a:cubicBezTo>
                  <a:cubicBezTo>
                    <a:pt x="67" y="72"/>
                    <a:pt x="67" y="72"/>
                    <a:pt x="67" y="72"/>
                  </a:cubicBezTo>
                  <a:lnTo>
                    <a:pt x="67" y="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4" name="Group 60">
            <a:extLst>
              <a:ext uri="{FF2B5EF4-FFF2-40B4-BE49-F238E27FC236}">
                <a16:creationId xmlns:a16="http://schemas.microsoft.com/office/drawing/2014/main" id="{3F02035A-D403-4422-9B05-492274C68EF9}"/>
              </a:ext>
            </a:extLst>
          </p:cNvPr>
          <p:cNvGrpSpPr/>
          <p:nvPr/>
        </p:nvGrpSpPr>
        <p:grpSpPr>
          <a:xfrm>
            <a:off x="533632" y="1508037"/>
            <a:ext cx="1506878" cy="575446"/>
            <a:chOff x="4170418" y="1347816"/>
            <a:chExt cx="2163833" cy="767261"/>
          </a:xfrm>
        </p:grpSpPr>
        <p:sp>
          <p:nvSpPr>
            <p:cNvPr id="37" name="TextBox 61">
              <a:extLst>
                <a:ext uri="{FF2B5EF4-FFF2-40B4-BE49-F238E27FC236}">
                  <a16:creationId xmlns:a16="http://schemas.microsoft.com/office/drawing/2014/main" id="{7C13E7B4-86E6-4E07-8E6E-B3F0C8BC9AC3}"/>
                </a:ext>
              </a:extLst>
            </p:cNvPr>
            <p:cNvSpPr txBox="1"/>
            <p:nvPr/>
          </p:nvSpPr>
          <p:spPr>
            <a:xfrm>
              <a:off x="4170418" y="1594037"/>
              <a:ext cx="2163833" cy="521040"/>
            </a:xfrm>
            <a:prstGeom prst="rect">
              <a:avLst/>
            </a:prstGeom>
            <a:noFill/>
          </p:spPr>
          <p:txBody>
            <a:bodyPr wrap="square" lIns="0" tIns="0" rIns="72000" bIns="0">
              <a:normAutofit fontScale="70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/>
                <a:t>此部分内容作为文字排版占位显示</a:t>
              </a:r>
              <a:br>
                <a:rPr lang="zh-CN" altLang="en-US" sz="1200"/>
              </a:br>
              <a:r>
                <a:rPr lang="zh-CN" altLang="en-US" sz="1200"/>
                <a:t>（建议使用主题字体）</a:t>
              </a:r>
            </a:p>
          </p:txBody>
        </p:sp>
        <p:sp>
          <p:nvSpPr>
            <p:cNvPr id="38" name="TextBox 62">
              <a:extLst>
                <a:ext uri="{FF2B5EF4-FFF2-40B4-BE49-F238E27FC236}">
                  <a16:creationId xmlns:a16="http://schemas.microsoft.com/office/drawing/2014/main" id="{AD62DBBA-F48F-4F65-8658-C6495D3F8E47}"/>
                </a:ext>
              </a:extLst>
            </p:cNvPr>
            <p:cNvSpPr txBox="1"/>
            <p:nvPr/>
          </p:nvSpPr>
          <p:spPr>
            <a:xfrm>
              <a:off x="4930077" y="1347816"/>
              <a:ext cx="1404174" cy="246221"/>
            </a:xfrm>
            <a:prstGeom prst="rect">
              <a:avLst/>
            </a:prstGeom>
            <a:noFill/>
          </p:spPr>
          <p:txBody>
            <a:bodyPr wrap="none" lIns="0" tIns="0" rIns="72000" bIns="0">
              <a:normAutofit fontScale="92500" lnSpcReduction="20000"/>
            </a:bodyPr>
            <a:lstStyle/>
            <a:p>
              <a:pPr algn="r"/>
              <a:r>
                <a:rPr lang="zh-CN" altLang="en-US" sz="1600" b="1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</a:p>
          </p:txBody>
        </p:sp>
      </p:grpSp>
      <p:grpSp>
        <p:nvGrpSpPr>
          <p:cNvPr id="25" name="Group 63">
            <a:extLst>
              <a:ext uri="{FF2B5EF4-FFF2-40B4-BE49-F238E27FC236}">
                <a16:creationId xmlns:a16="http://schemas.microsoft.com/office/drawing/2014/main" id="{A6D8872C-29AF-401F-B793-9BC47159E1D8}"/>
              </a:ext>
            </a:extLst>
          </p:cNvPr>
          <p:cNvGrpSpPr/>
          <p:nvPr/>
        </p:nvGrpSpPr>
        <p:grpSpPr>
          <a:xfrm>
            <a:off x="539355" y="2525948"/>
            <a:ext cx="1506878" cy="575446"/>
            <a:chOff x="4170418" y="1347816"/>
            <a:chExt cx="2163833" cy="767261"/>
          </a:xfrm>
        </p:grpSpPr>
        <p:sp>
          <p:nvSpPr>
            <p:cNvPr id="35" name="TextBox 64">
              <a:extLst>
                <a:ext uri="{FF2B5EF4-FFF2-40B4-BE49-F238E27FC236}">
                  <a16:creationId xmlns:a16="http://schemas.microsoft.com/office/drawing/2014/main" id="{C424B6CB-D090-429D-844C-921EBBDD8D35}"/>
                </a:ext>
              </a:extLst>
            </p:cNvPr>
            <p:cNvSpPr txBox="1"/>
            <p:nvPr/>
          </p:nvSpPr>
          <p:spPr>
            <a:xfrm>
              <a:off x="4170418" y="1594037"/>
              <a:ext cx="2163833" cy="521040"/>
            </a:xfrm>
            <a:prstGeom prst="rect">
              <a:avLst/>
            </a:prstGeom>
            <a:noFill/>
          </p:spPr>
          <p:txBody>
            <a:bodyPr wrap="square" lIns="0" tIns="0" rIns="72000" bIns="0">
              <a:normAutofit fontScale="70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/>
                <a:t>此部分内容作为文字排版占位显示</a:t>
              </a:r>
              <a:br>
                <a:rPr lang="zh-CN" altLang="en-US" sz="1200"/>
              </a:br>
              <a:r>
                <a:rPr lang="zh-CN" altLang="en-US" sz="1200"/>
                <a:t>（建议使用主题字体）</a:t>
              </a:r>
            </a:p>
          </p:txBody>
        </p:sp>
        <p:sp>
          <p:nvSpPr>
            <p:cNvPr id="36" name="TextBox 65">
              <a:extLst>
                <a:ext uri="{FF2B5EF4-FFF2-40B4-BE49-F238E27FC236}">
                  <a16:creationId xmlns:a16="http://schemas.microsoft.com/office/drawing/2014/main" id="{2155699C-85F5-499B-915E-D8C9BD2F55BC}"/>
                </a:ext>
              </a:extLst>
            </p:cNvPr>
            <p:cNvSpPr txBox="1"/>
            <p:nvPr/>
          </p:nvSpPr>
          <p:spPr>
            <a:xfrm>
              <a:off x="4930077" y="1347816"/>
              <a:ext cx="1404174" cy="246221"/>
            </a:xfrm>
            <a:prstGeom prst="rect">
              <a:avLst/>
            </a:prstGeom>
            <a:noFill/>
          </p:spPr>
          <p:txBody>
            <a:bodyPr wrap="none" lIns="0" tIns="0" rIns="72000" bIns="0">
              <a:normAutofit fontScale="92500" lnSpcReduction="20000"/>
            </a:bodyPr>
            <a:lstStyle/>
            <a:p>
              <a:pPr algn="r"/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</a:p>
          </p:txBody>
        </p:sp>
      </p:grpSp>
      <p:grpSp>
        <p:nvGrpSpPr>
          <p:cNvPr id="26" name="Group 66">
            <a:extLst>
              <a:ext uri="{FF2B5EF4-FFF2-40B4-BE49-F238E27FC236}">
                <a16:creationId xmlns:a16="http://schemas.microsoft.com/office/drawing/2014/main" id="{657F082F-B98E-4AC8-B939-6F84EEA3DD90}"/>
              </a:ext>
            </a:extLst>
          </p:cNvPr>
          <p:cNvGrpSpPr/>
          <p:nvPr/>
        </p:nvGrpSpPr>
        <p:grpSpPr>
          <a:xfrm>
            <a:off x="521155" y="3543858"/>
            <a:ext cx="1506878" cy="575446"/>
            <a:chOff x="4170418" y="1347816"/>
            <a:chExt cx="2163833" cy="767261"/>
          </a:xfrm>
        </p:grpSpPr>
        <p:sp>
          <p:nvSpPr>
            <p:cNvPr id="33" name="TextBox 67">
              <a:extLst>
                <a:ext uri="{FF2B5EF4-FFF2-40B4-BE49-F238E27FC236}">
                  <a16:creationId xmlns:a16="http://schemas.microsoft.com/office/drawing/2014/main" id="{E10A3A00-9EC4-4554-9068-83314BAE2180}"/>
                </a:ext>
              </a:extLst>
            </p:cNvPr>
            <p:cNvSpPr txBox="1"/>
            <p:nvPr/>
          </p:nvSpPr>
          <p:spPr>
            <a:xfrm>
              <a:off x="4170418" y="1594037"/>
              <a:ext cx="2163833" cy="521040"/>
            </a:xfrm>
            <a:prstGeom prst="rect">
              <a:avLst/>
            </a:prstGeom>
            <a:noFill/>
          </p:spPr>
          <p:txBody>
            <a:bodyPr wrap="square" lIns="0" tIns="0" rIns="72000" bIns="0">
              <a:normAutofit fontScale="70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/>
                <a:t>此部分内容作为文字排版占位显示</a:t>
              </a:r>
              <a:br>
                <a:rPr lang="zh-CN" altLang="en-US" sz="1200"/>
              </a:br>
              <a:r>
                <a:rPr lang="zh-CN" altLang="en-US" sz="1200"/>
                <a:t>（建议使用主题字体）</a:t>
              </a:r>
            </a:p>
          </p:txBody>
        </p:sp>
        <p:sp>
          <p:nvSpPr>
            <p:cNvPr id="34" name="TextBox 68">
              <a:extLst>
                <a:ext uri="{FF2B5EF4-FFF2-40B4-BE49-F238E27FC236}">
                  <a16:creationId xmlns:a16="http://schemas.microsoft.com/office/drawing/2014/main" id="{26B269F3-0443-4D18-8561-90DA5FEDE6CF}"/>
                </a:ext>
              </a:extLst>
            </p:cNvPr>
            <p:cNvSpPr txBox="1"/>
            <p:nvPr/>
          </p:nvSpPr>
          <p:spPr>
            <a:xfrm>
              <a:off x="4930077" y="1347816"/>
              <a:ext cx="1404174" cy="246221"/>
            </a:xfrm>
            <a:prstGeom prst="rect">
              <a:avLst/>
            </a:prstGeom>
            <a:noFill/>
          </p:spPr>
          <p:txBody>
            <a:bodyPr wrap="none" lIns="0" tIns="0" rIns="72000" bIns="0">
              <a:normAutofit fontScale="92500" lnSpcReduction="20000"/>
            </a:bodyPr>
            <a:lstStyle/>
            <a:p>
              <a:pPr algn="r"/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</a:p>
          </p:txBody>
        </p:sp>
      </p:grpSp>
      <p:grpSp>
        <p:nvGrpSpPr>
          <p:cNvPr id="27" name="Group 69">
            <a:extLst>
              <a:ext uri="{FF2B5EF4-FFF2-40B4-BE49-F238E27FC236}">
                <a16:creationId xmlns:a16="http://schemas.microsoft.com/office/drawing/2014/main" id="{B71EC7A8-772A-4EEE-96CA-E33EC61379AE}"/>
              </a:ext>
            </a:extLst>
          </p:cNvPr>
          <p:cNvGrpSpPr/>
          <p:nvPr/>
        </p:nvGrpSpPr>
        <p:grpSpPr>
          <a:xfrm>
            <a:off x="7052469" y="1499299"/>
            <a:ext cx="1553680" cy="575445"/>
            <a:chOff x="4012199" y="1347817"/>
            <a:chExt cx="1656603" cy="767260"/>
          </a:xfrm>
        </p:grpSpPr>
        <p:sp>
          <p:nvSpPr>
            <p:cNvPr id="31" name="TextBox 70">
              <a:extLst>
                <a:ext uri="{FF2B5EF4-FFF2-40B4-BE49-F238E27FC236}">
                  <a16:creationId xmlns:a16="http://schemas.microsoft.com/office/drawing/2014/main" id="{DF83ECC5-003D-46DD-814F-2CC8AF1B2E1C}"/>
                </a:ext>
              </a:extLst>
            </p:cNvPr>
            <p:cNvSpPr txBox="1"/>
            <p:nvPr/>
          </p:nvSpPr>
          <p:spPr>
            <a:xfrm>
              <a:off x="4012200" y="1594037"/>
              <a:ext cx="1656602" cy="521040"/>
            </a:xfrm>
            <a:prstGeom prst="rect">
              <a:avLst/>
            </a:prstGeom>
            <a:noFill/>
          </p:spPr>
          <p:txBody>
            <a:bodyPr wrap="square" lIns="72000" tIns="0" rIns="0" bIns="0" anchor="ctr" anchorCtr="0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/>
                <a:t>此部分内容作为文字排版占位显示</a:t>
              </a:r>
              <a:br>
                <a:rPr lang="zh-CN" altLang="en-US" sz="1200"/>
              </a:br>
              <a:r>
                <a:rPr lang="zh-CN" altLang="en-US" sz="1200"/>
                <a:t>（建议使用主题字体）</a:t>
              </a:r>
            </a:p>
          </p:txBody>
        </p:sp>
        <p:sp>
          <p:nvSpPr>
            <p:cNvPr id="32" name="TextBox 71">
              <a:extLst>
                <a:ext uri="{FF2B5EF4-FFF2-40B4-BE49-F238E27FC236}">
                  <a16:creationId xmlns:a16="http://schemas.microsoft.com/office/drawing/2014/main" id="{4161A92D-30EA-4FF5-A68E-140D5383D6FF}"/>
                </a:ext>
              </a:extLst>
            </p:cNvPr>
            <p:cNvSpPr txBox="1"/>
            <p:nvPr/>
          </p:nvSpPr>
          <p:spPr>
            <a:xfrm>
              <a:off x="4012199" y="1347817"/>
              <a:ext cx="1042635" cy="246221"/>
            </a:xfrm>
            <a:prstGeom prst="rect">
              <a:avLst/>
            </a:prstGeom>
            <a:noFill/>
          </p:spPr>
          <p:txBody>
            <a:bodyPr wrap="none" lIns="72000" tIns="0" rIns="0" bIns="0" anchor="ctr" anchorCtr="0">
              <a:normAutofit fontScale="92500" lnSpcReduction="20000"/>
            </a:bodyPr>
            <a:lstStyle/>
            <a:p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</a:rPr>
                <a:t>标题文本预设</a:t>
              </a:r>
            </a:p>
          </p:txBody>
        </p:sp>
      </p:grpSp>
      <p:grpSp>
        <p:nvGrpSpPr>
          <p:cNvPr id="28" name="Group 72">
            <a:extLst>
              <a:ext uri="{FF2B5EF4-FFF2-40B4-BE49-F238E27FC236}">
                <a16:creationId xmlns:a16="http://schemas.microsoft.com/office/drawing/2014/main" id="{90D7FEEE-4D18-4461-B3FA-48447BEC8060}"/>
              </a:ext>
            </a:extLst>
          </p:cNvPr>
          <p:cNvGrpSpPr/>
          <p:nvPr/>
        </p:nvGrpSpPr>
        <p:grpSpPr>
          <a:xfrm>
            <a:off x="7052470" y="2525950"/>
            <a:ext cx="1553679" cy="575445"/>
            <a:chOff x="4012199" y="1347817"/>
            <a:chExt cx="1656602" cy="767260"/>
          </a:xfrm>
        </p:grpSpPr>
        <p:sp>
          <p:nvSpPr>
            <p:cNvPr id="29" name="TextBox 73">
              <a:extLst>
                <a:ext uri="{FF2B5EF4-FFF2-40B4-BE49-F238E27FC236}">
                  <a16:creationId xmlns:a16="http://schemas.microsoft.com/office/drawing/2014/main" id="{05ABB421-C795-4147-9150-A8ABD742BC23}"/>
                </a:ext>
              </a:extLst>
            </p:cNvPr>
            <p:cNvSpPr txBox="1"/>
            <p:nvPr/>
          </p:nvSpPr>
          <p:spPr>
            <a:xfrm>
              <a:off x="4012199" y="1594037"/>
              <a:ext cx="1656602" cy="521040"/>
            </a:xfrm>
            <a:prstGeom prst="rect">
              <a:avLst/>
            </a:prstGeom>
            <a:noFill/>
          </p:spPr>
          <p:txBody>
            <a:bodyPr wrap="square" lIns="72000" tIns="0" rIns="0" bIns="0" anchor="ctr" anchorCtr="0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/>
                <a:t>此部分内容作为文字排版占位显示</a:t>
              </a:r>
              <a:br>
                <a:rPr lang="zh-CN" altLang="en-US" sz="1200"/>
              </a:br>
              <a:r>
                <a:rPr lang="zh-CN" altLang="en-US" sz="1200"/>
                <a:t>（建议使用主题字体）</a:t>
              </a:r>
            </a:p>
          </p:txBody>
        </p:sp>
        <p:sp>
          <p:nvSpPr>
            <p:cNvPr id="30" name="TextBox 74">
              <a:extLst>
                <a:ext uri="{FF2B5EF4-FFF2-40B4-BE49-F238E27FC236}">
                  <a16:creationId xmlns:a16="http://schemas.microsoft.com/office/drawing/2014/main" id="{C1898F32-787F-49B4-BC2B-A66FB5F27E44}"/>
                </a:ext>
              </a:extLst>
            </p:cNvPr>
            <p:cNvSpPr txBox="1"/>
            <p:nvPr/>
          </p:nvSpPr>
          <p:spPr>
            <a:xfrm>
              <a:off x="4012199" y="1347817"/>
              <a:ext cx="1042635" cy="246221"/>
            </a:xfrm>
            <a:prstGeom prst="rect">
              <a:avLst/>
            </a:prstGeom>
            <a:noFill/>
          </p:spPr>
          <p:txBody>
            <a:bodyPr wrap="none" lIns="72000" tIns="0" rIns="0" bIns="0" anchor="ctr" anchorCtr="0">
              <a:normAutofit fontScale="92500" lnSpcReduction="20000"/>
            </a:bodyPr>
            <a:lstStyle/>
            <a:p>
              <a:r>
                <a:rPr lang="zh-CN" altLang="en-US" sz="1600" b="1">
                  <a:solidFill>
                    <a:schemeClr val="accent5">
                      <a:lumMod val="100000"/>
                    </a:schemeClr>
                  </a:solidFill>
                </a:rPr>
                <a:t>标题文本预设</a:t>
              </a:r>
            </a:p>
          </p:txBody>
        </p:sp>
      </p:grpSp>
      <p:sp>
        <p:nvSpPr>
          <p:cNvPr id="67" name="Title 1">
            <a:extLst>
              <a:ext uri="{FF2B5EF4-FFF2-40B4-BE49-F238E27FC236}">
                <a16:creationId xmlns:a16="http://schemas.microsoft.com/office/drawing/2014/main" id="{9DCE42A1-D0A1-44DF-A303-B184685C627D}"/>
              </a:ext>
            </a:extLst>
          </p:cNvPr>
          <p:cNvSpPr txBox="1">
            <a:spLocks/>
          </p:cNvSpPr>
          <p:nvPr/>
        </p:nvSpPr>
        <p:spPr>
          <a:xfrm>
            <a:off x="857880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1391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2">
            <a:extLst>
              <a:ext uri="{FF2B5EF4-FFF2-40B4-BE49-F238E27FC236}">
                <a16:creationId xmlns:a16="http://schemas.microsoft.com/office/drawing/2014/main" id="{4942C864-86D8-4471-81F4-CF9D15BC8764}"/>
              </a:ext>
            </a:extLst>
          </p:cNvPr>
          <p:cNvSpPr/>
          <p:nvPr/>
        </p:nvSpPr>
        <p:spPr>
          <a:xfrm rot="5400000">
            <a:off x="5258114" y="2196446"/>
            <a:ext cx="575028" cy="813130"/>
          </a:xfrm>
          <a:custGeom>
            <a:avLst/>
            <a:gdLst>
              <a:gd name="connsiteX0" fmla="*/ 0 w 766704"/>
              <a:gd name="connsiteY0" fmla="*/ 935160 h 1084173"/>
              <a:gd name="connsiteX1" fmla="*/ 0 w 766704"/>
              <a:gd name="connsiteY1" fmla="*/ 258442 h 1084173"/>
              <a:gd name="connsiteX2" fmla="*/ 1 w 766704"/>
              <a:gd name="connsiteY2" fmla="*/ 258442 h 1084173"/>
              <a:gd name="connsiteX3" fmla="*/ 380277 w 766704"/>
              <a:gd name="connsiteY3" fmla="*/ 0 h 1084173"/>
              <a:gd name="connsiteX4" fmla="*/ 766703 w 766704"/>
              <a:gd name="connsiteY4" fmla="*/ 258442 h 1084173"/>
              <a:gd name="connsiteX5" fmla="*/ 766702 w 766704"/>
              <a:gd name="connsiteY5" fmla="*/ 258442 h 1084173"/>
              <a:gd name="connsiteX6" fmla="*/ 766702 w 766704"/>
              <a:gd name="connsiteY6" fmla="*/ 407454 h 1084173"/>
              <a:gd name="connsiteX7" fmla="*/ 766704 w 766704"/>
              <a:gd name="connsiteY7" fmla="*/ 407455 h 1084173"/>
              <a:gd name="connsiteX8" fmla="*/ 766703 w 766704"/>
              <a:gd name="connsiteY8" fmla="*/ 407455 h 1084173"/>
              <a:gd name="connsiteX9" fmla="*/ 766703 w 766704"/>
              <a:gd name="connsiteY9" fmla="*/ 1084173 h 1084173"/>
              <a:gd name="connsiteX10" fmla="*/ 380278 w 766704"/>
              <a:gd name="connsiteY10" fmla="*/ 825731 h 1084173"/>
              <a:gd name="connsiteX11" fmla="*/ 2 w 766704"/>
              <a:gd name="connsiteY11" fmla="*/ 1084173 h 1084173"/>
              <a:gd name="connsiteX12" fmla="*/ 1 w 766704"/>
              <a:gd name="connsiteY12" fmla="*/ 1084173 h 1084173"/>
              <a:gd name="connsiteX13" fmla="*/ 1 w 766704"/>
              <a:gd name="connsiteY13" fmla="*/ 935160 h 1084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66704" h="1084173">
                <a:moveTo>
                  <a:pt x="0" y="935160"/>
                </a:moveTo>
                <a:lnTo>
                  <a:pt x="0" y="258442"/>
                </a:lnTo>
                <a:lnTo>
                  <a:pt x="1" y="258442"/>
                </a:lnTo>
                <a:lnTo>
                  <a:pt x="380277" y="0"/>
                </a:lnTo>
                <a:lnTo>
                  <a:pt x="766703" y="258442"/>
                </a:lnTo>
                <a:lnTo>
                  <a:pt x="766702" y="258442"/>
                </a:lnTo>
                <a:lnTo>
                  <a:pt x="766702" y="407454"/>
                </a:lnTo>
                <a:lnTo>
                  <a:pt x="766704" y="407455"/>
                </a:lnTo>
                <a:lnTo>
                  <a:pt x="766703" y="407455"/>
                </a:lnTo>
                <a:lnTo>
                  <a:pt x="766703" y="1084173"/>
                </a:lnTo>
                <a:lnTo>
                  <a:pt x="380278" y="825731"/>
                </a:lnTo>
                <a:lnTo>
                  <a:pt x="2" y="1084173"/>
                </a:lnTo>
                <a:lnTo>
                  <a:pt x="1" y="1084173"/>
                </a:lnTo>
                <a:lnTo>
                  <a:pt x="1" y="93516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" name="Freeform: Shape 3">
            <a:extLst>
              <a:ext uri="{FF2B5EF4-FFF2-40B4-BE49-F238E27FC236}">
                <a16:creationId xmlns:a16="http://schemas.microsoft.com/office/drawing/2014/main" id="{4ABEC2AF-ACFF-4D34-AAB6-DA24E2B6698B}"/>
              </a:ext>
            </a:extLst>
          </p:cNvPr>
          <p:cNvSpPr/>
          <p:nvPr/>
        </p:nvSpPr>
        <p:spPr>
          <a:xfrm rot="5400000">
            <a:off x="5258114" y="3101322"/>
            <a:ext cx="575028" cy="813130"/>
          </a:xfrm>
          <a:custGeom>
            <a:avLst/>
            <a:gdLst>
              <a:gd name="connsiteX0" fmla="*/ 0 w 766704"/>
              <a:gd name="connsiteY0" fmla="*/ 935160 h 1084173"/>
              <a:gd name="connsiteX1" fmla="*/ 0 w 766704"/>
              <a:gd name="connsiteY1" fmla="*/ 258442 h 1084173"/>
              <a:gd name="connsiteX2" fmla="*/ 1 w 766704"/>
              <a:gd name="connsiteY2" fmla="*/ 258442 h 1084173"/>
              <a:gd name="connsiteX3" fmla="*/ 380277 w 766704"/>
              <a:gd name="connsiteY3" fmla="*/ 0 h 1084173"/>
              <a:gd name="connsiteX4" fmla="*/ 766703 w 766704"/>
              <a:gd name="connsiteY4" fmla="*/ 258442 h 1084173"/>
              <a:gd name="connsiteX5" fmla="*/ 766702 w 766704"/>
              <a:gd name="connsiteY5" fmla="*/ 258442 h 1084173"/>
              <a:gd name="connsiteX6" fmla="*/ 766702 w 766704"/>
              <a:gd name="connsiteY6" fmla="*/ 407454 h 1084173"/>
              <a:gd name="connsiteX7" fmla="*/ 766704 w 766704"/>
              <a:gd name="connsiteY7" fmla="*/ 407455 h 1084173"/>
              <a:gd name="connsiteX8" fmla="*/ 766703 w 766704"/>
              <a:gd name="connsiteY8" fmla="*/ 407455 h 1084173"/>
              <a:gd name="connsiteX9" fmla="*/ 766703 w 766704"/>
              <a:gd name="connsiteY9" fmla="*/ 1084173 h 1084173"/>
              <a:gd name="connsiteX10" fmla="*/ 380278 w 766704"/>
              <a:gd name="connsiteY10" fmla="*/ 825731 h 1084173"/>
              <a:gd name="connsiteX11" fmla="*/ 2 w 766704"/>
              <a:gd name="connsiteY11" fmla="*/ 1084173 h 1084173"/>
              <a:gd name="connsiteX12" fmla="*/ 1 w 766704"/>
              <a:gd name="connsiteY12" fmla="*/ 1084173 h 1084173"/>
              <a:gd name="connsiteX13" fmla="*/ 1 w 766704"/>
              <a:gd name="connsiteY13" fmla="*/ 935160 h 1084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66704" h="1084173">
                <a:moveTo>
                  <a:pt x="0" y="935160"/>
                </a:moveTo>
                <a:lnTo>
                  <a:pt x="0" y="258442"/>
                </a:lnTo>
                <a:lnTo>
                  <a:pt x="1" y="258442"/>
                </a:lnTo>
                <a:lnTo>
                  <a:pt x="380277" y="0"/>
                </a:lnTo>
                <a:lnTo>
                  <a:pt x="766703" y="258442"/>
                </a:lnTo>
                <a:lnTo>
                  <a:pt x="766702" y="258442"/>
                </a:lnTo>
                <a:lnTo>
                  <a:pt x="766702" y="407454"/>
                </a:lnTo>
                <a:lnTo>
                  <a:pt x="766704" y="407455"/>
                </a:lnTo>
                <a:lnTo>
                  <a:pt x="766703" y="407455"/>
                </a:lnTo>
                <a:lnTo>
                  <a:pt x="766703" y="1084173"/>
                </a:lnTo>
                <a:lnTo>
                  <a:pt x="380278" y="825731"/>
                </a:lnTo>
                <a:lnTo>
                  <a:pt x="2" y="1084173"/>
                </a:lnTo>
                <a:lnTo>
                  <a:pt x="1" y="1084173"/>
                </a:lnTo>
                <a:lnTo>
                  <a:pt x="1" y="93516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" name="Freeform: Shape 4">
            <a:extLst>
              <a:ext uri="{FF2B5EF4-FFF2-40B4-BE49-F238E27FC236}">
                <a16:creationId xmlns:a16="http://schemas.microsoft.com/office/drawing/2014/main" id="{7C749F5D-777E-45B8-B639-BEF912DE11EE}"/>
              </a:ext>
            </a:extLst>
          </p:cNvPr>
          <p:cNvSpPr/>
          <p:nvPr/>
        </p:nvSpPr>
        <p:spPr>
          <a:xfrm rot="5400000">
            <a:off x="5258114" y="1291570"/>
            <a:ext cx="575028" cy="813130"/>
          </a:xfrm>
          <a:custGeom>
            <a:avLst/>
            <a:gdLst>
              <a:gd name="connsiteX0" fmla="*/ 0 w 766704"/>
              <a:gd name="connsiteY0" fmla="*/ 935160 h 1084173"/>
              <a:gd name="connsiteX1" fmla="*/ 0 w 766704"/>
              <a:gd name="connsiteY1" fmla="*/ 258442 h 1084173"/>
              <a:gd name="connsiteX2" fmla="*/ 1 w 766704"/>
              <a:gd name="connsiteY2" fmla="*/ 258442 h 1084173"/>
              <a:gd name="connsiteX3" fmla="*/ 380277 w 766704"/>
              <a:gd name="connsiteY3" fmla="*/ 0 h 1084173"/>
              <a:gd name="connsiteX4" fmla="*/ 766703 w 766704"/>
              <a:gd name="connsiteY4" fmla="*/ 258442 h 1084173"/>
              <a:gd name="connsiteX5" fmla="*/ 766702 w 766704"/>
              <a:gd name="connsiteY5" fmla="*/ 258442 h 1084173"/>
              <a:gd name="connsiteX6" fmla="*/ 766702 w 766704"/>
              <a:gd name="connsiteY6" fmla="*/ 407454 h 1084173"/>
              <a:gd name="connsiteX7" fmla="*/ 766704 w 766704"/>
              <a:gd name="connsiteY7" fmla="*/ 407455 h 1084173"/>
              <a:gd name="connsiteX8" fmla="*/ 766703 w 766704"/>
              <a:gd name="connsiteY8" fmla="*/ 407455 h 1084173"/>
              <a:gd name="connsiteX9" fmla="*/ 766703 w 766704"/>
              <a:gd name="connsiteY9" fmla="*/ 1084173 h 1084173"/>
              <a:gd name="connsiteX10" fmla="*/ 380278 w 766704"/>
              <a:gd name="connsiteY10" fmla="*/ 825731 h 1084173"/>
              <a:gd name="connsiteX11" fmla="*/ 2 w 766704"/>
              <a:gd name="connsiteY11" fmla="*/ 1084173 h 1084173"/>
              <a:gd name="connsiteX12" fmla="*/ 1 w 766704"/>
              <a:gd name="connsiteY12" fmla="*/ 1084173 h 1084173"/>
              <a:gd name="connsiteX13" fmla="*/ 1 w 766704"/>
              <a:gd name="connsiteY13" fmla="*/ 935160 h 1084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66704" h="1084173">
                <a:moveTo>
                  <a:pt x="0" y="935160"/>
                </a:moveTo>
                <a:lnTo>
                  <a:pt x="0" y="258442"/>
                </a:lnTo>
                <a:lnTo>
                  <a:pt x="1" y="258442"/>
                </a:lnTo>
                <a:lnTo>
                  <a:pt x="380277" y="0"/>
                </a:lnTo>
                <a:lnTo>
                  <a:pt x="766703" y="258442"/>
                </a:lnTo>
                <a:lnTo>
                  <a:pt x="766702" y="258442"/>
                </a:lnTo>
                <a:lnTo>
                  <a:pt x="766702" y="407454"/>
                </a:lnTo>
                <a:lnTo>
                  <a:pt x="766704" y="407455"/>
                </a:lnTo>
                <a:lnTo>
                  <a:pt x="766703" y="407455"/>
                </a:lnTo>
                <a:lnTo>
                  <a:pt x="766703" y="1084173"/>
                </a:lnTo>
                <a:lnTo>
                  <a:pt x="380278" y="825731"/>
                </a:lnTo>
                <a:lnTo>
                  <a:pt x="2" y="1084173"/>
                </a:lnTo>
                <a:lnTo>
                  <a:pt x="1" y="1084173"/>
                </a:lnTo>
                <a:lnTo>
                  <a:pt x="1" y="93516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27" name="组合 26"/>
          <p:cNvGrpSpPr/>
          <p:nvPr/>
        </p:nvGrpSpPr>
        <p:grpSpPr>
          <a:xfrm>
            <a:off x="1408482" y="1331442"/>
            <a:ext cx="1627159" cy="1968104"/>
            <a:chOff x="1408482" y="1331442"/>
            <a:chExt cx="1627159" cy="1968104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9BE467A-E60E-45C3-B0F3-BC218734E40F}"/>
                </a:ext>
              </a:extLst>
            </p:cNvPr>
            <p:cNvSpPr>
              <a:spLocks/>
            </p:cNvSpPr>
            <p:nvPr/>
          </p:nvSpPr>
          <p:spPr bwMode="auto">
            <a:xfrm rot="21126231">
              <a:off x="1408482" y="1331442"/>
              <a:ext cx="1627159" cy="1968104"/>
            </a:xfrm>
            <a:custGeom>
              <a:avLst/>
              <a:gdLst>
                <a:gd name="connsiteX0" fmla="*/ 1944688 w 2410476"/>
                <a:gd name="connsiteY0" fmla="*/ 0 h 2915554"/>
                <a:gd name="connsiteX1" fmla="*/ 1944688 w 2410476"/>
                <a:gd name="connsiteY1" fmla="*/ 1 h 2915554"/>
                <a:gd name="connsiteX2" fmla="*/ 2410476 w 2410476"/>
                <a:gd name="connsiteY2" fmla="*/ 487365 h 2915554"/>
                <a:gd name="connsiteX3" fmla="*/ 1944688 w 2410476"/>
                <a:gd name="connsiteY3" fmla="*/ 974728 h 2915554"/>
                <a:gd name="connsiteX4" fmla="*/ 1944688 w 2410476"/>
                <a:gd name="connsiteY4" fmla="*/ 971550 h 2915554"/>
                <a:gd name="connsiteX5" fmla="*/ 1880394 w 2410476"/>
                <a:gd name="connsiteY5" fmla="*/ 973138 h 2915554"/>
                <a:gd name="connsiteX6" fmla="*/ 1816894 w 2410476"/>
                <a:gd name="connsiteY6" fmla="*/ 979488 h 2915554"/>
                <a:gd name="connsiteX7" fmla="*/ 1754188 w 2410476"/>
                <a:gd name="connsiteY7" fmla="*/ 989807 h 2915554"/>
                <a:gd name="connsiteX8" fmla="*/ 1693069 w 2410476"/>
                <a:gd name="connsiteY8" fmla="*/ 1005682 h 2915554"/>
                <a:gd name="connsiteX9" fmla="*/ 1631951 w 2410476"/>
                <a:gd name="connsiteY9" fmla="*/ 1023938 h 2915554"/>
                <a:gd name="connsiteX10" fmla="*/ 1573213 w 2410476"/>
                <a:gd name="connsiteY10" fmla="*/ 1044575 h 2915554"/>
                <a:gd name="connsiteX11" fmla="*/ 1515269 w 2410476"/>
                <a:gd name="connsiteY11" fmla="*/ 1070769 h 2915554"/>
                <a:gd name="connsiteX12" fmla="*/ 1458913 w 2410476"/>
                <a:gd name="connsiteY12" fmla="*/ 1100932 h 2915554"/>
                <a:gd name="connsiteX13" fmla="*/ 1416051 w 2410476"/>
                <a:gd name="connsiteY13" fmla="*/ 1127125 h 2915554"/>
                <a:gd name="connsiteX14" fmla="*/ 1374776 w 2410476"/>
                <a:gd name="connsiteY14" fmla="*/ 1156494 h 2915554"/>
                <a:gd name="connsiteX15" fmla="*/ 1336676 w 2410476"/>
                <a:gd name="connsiteY15" fmla="*/ 1185069 h 2915554"/>
                <a:gd name="connsiteX16" fmla="*/ 1298576 w 2410476"/>
                <a:gd name="connsiteY16" fmla="*/ 1216819 h 2915554"/>
                <a:gd name="connsiteX17" fmla="*/ 1263651 w 2410476"/>
                <a:gd name="connsiteY17" fmla="*/ 1249363 h 2915554"/>
                <a:gd name="connsiteX18" fmla="*/ 1230313 w 2410476"/>
                <a:gd name="connsiteY18" fmla="*/ 1284288 h 2915554"/>
                <a:gd name="connsiteX19" fmla="*/ 1197769 w 2410476"/>
                <a:gd name="connsiteY19" fmla="*/ 1319213 h 2915554"/>
                <a:gd name="connsiteX20" fmla="*/ 1169194 w 2410476"/>
                <a:gd name="connsiteY20" fmla="*/ 1357313 h 2915554"/>
                <a:gd name="connsiteX21" fmla="*/ 1141413 w 2410476"/>
                <a:gd name="connsiteY21" fmla="*/ 1395413 h 2915554"/>
                <a:gd name="connsiteX22" fmla="*/ 1115219 w 2410476"/>
                <a:gd name="connsiteY22" fmla="*/ 1435100 h 2915554"/>
                <a:gd name="connsiteX23" fmla="*/ 1092994 w 2410476"/>
                <a:gd name="connsiteY23" fmla="*/ 1476375 h 2915554"/>
                <a:gd name="connsiteX24" fmla="*/ 1071563 w 2410476"/>
                <a:gd name="connsiteY24" fmla="*/ 1516857 h 2915554"/>
                <a:gd name="connsiteX25" fmla="*/ 1051719 w 2410476"/>
                <a:gd name="connsiteY25" fmla="*/ 1559719 h 2915554"/>
                <a:gd name="connsiteX26" fmla="*/ 1033463 w 2410476"/>
                <a:gd name="connsiteY26" fmla="*/ 1602582 h 2915554"/>
                <a:gd name="connsiteX27" fmla="*/ 1018382 w 2410476"/>
                <a:gd name="connsiteY27" fmla="*/ 1647032 h 2915554"/>
                <a:gd name="connsiteX28" fmla="*/ 1005682 w 2410476"/>
                <a:gd name="connsiteY28" fmla="*/ 1692275 h 2915554"/>
                <a:gd name="connsiteX29" fmla="*/ 995363 w 2410476"/>
                <a:gd name="connsiteY29" fmla="*/ 1736725 h 2915554"/>
                <a:gd name="connsiteX30" fmla="*/ 985838 w 2410476"/>
                <a:gd name="connsiteY30" fmla="*/ 1781969 h 2915554"/>
                <a:gd name="connsiteX31" fmla="*/ 978694 w 2410476"/>
                <a:gd name="connsiteY31" fmla="*/ 1829594 h 2915554"/>
                <a:gd name="connsiteX32" fmla="*/ 973932 w 2410476"/>
                <a:gd name="connsiteY32" fmla="*/ 1875632 h 2915554"/>
                <a:gd name="connsiteX33" fmla="*/ 972344 w 2410476"/>
                <a:gd name="connsiteY33" fmla="*/ 1922463 h 2915554"/>
                <a:gd name="connsiteX34" fmla="*/ 972344 w 2410476"/>
                <a:gd name="connsiteY34" fmla="*/ 1970088 h 2915554"/>
                <a:gd name="connsiteX35" fmla="*/ 975519 w 2410476"/>
                <a:gd name="connsiteY35" fmla="*/ 2016919 h 2915554"/>
                <a:gd name="connsiteX36" fmla="*/ 980282 w 2410476"/>
                <a:gd name="connsiteY36" fmla="*/ 2064544 h 2915554"/>
                <a:gd name="connsiteX37" fmla="*/ 985838 w 2410476"/>
                <a:gd name="connsiteY37" fmla="*/ 2109788 h 2915554"/>
                <a:gd name="connsiteX38" fmla="*/ 995363 w 2410476"/>
                <a:gd name="connsiteY38" fmla="*/ 2157413 h 2915554"/>
                <a:gd name="connsiteX39" fmla="*/ 1007269 w 2410476"/>
                <a:gd name="connsiteY39" fmla="*/ 2204244 h 2915554"/>
                <a:gd name="connsiteX40" fmla="*/ 1020763 w 2410476"/>
                <a:gd name="connsiteY40" fmla="*/ 2250282 h 2915554"/>
                <a:gd name="connsiteX41" fmla="*/ 1038225 w 2410476"/>
                <a:gd name="connsiteY41" fmla="*/ 2295526 h 2915554"/>
                <a:gd name="connsiteX42" fmla="*/ 1058069 w 2410476"/>
                <a:gd name="connsiteY42" fmla="*/ 2339976 h 2915554"/>
                <a:gd name="connsiteX43" fmla="*/ 1078707 w 2410476"/>
                <a:gd name="connsiteY43" fmla="*/ 2386013 h 2915554"/>
                <a:gd name="connsiteX44" fmla="*/ 1101725 w 2410476"/>
                <a:gd name="connsiteY44" fmla="*/ 2429669 h 2915554"/>
                <a:gd name="connsiteX45" fmla="*/ 1100240 w 2410476"/>
                <a:gd name="connsiteY45" fmla="*/ 2430528 h 2915554"/>
                <a:gd name="connsiteX46" fmla="*/ 448263 w 2410476"/>
                <a:gd name="connsiteY46" fmla="*/ 2271553 h 2915554"/>
                <a:gd name="connsiteX47" fmla="*/ 259984 w 2410476"/>
                <a:gd name="connsiteY47" fmla="*/ 2915554 h 2915554"/>
                <a:gd name="connsiteX48" fmla="*/ 230188 w 2410476"/>
                <a:gd name="connsiteY48" fmla="*/ 2859882 h 2915554"/>
                <a:gd name="connsiteX49" fmla="*/ 200819 w 2410476"/>
                <a:gd name="connsiteY49" fmla="*/ 2803526 h 2915554"/>
                <a:gd name="connsiteX50" fmla="*/ 173832 w 2410476"/>
                <a:gd name="connsiteY50" fmla="*/ 2745582 h 2915554"/>
                <a:gd name="connsiteX51" fmla="*/ 147638 w 2410476"/>
                <a:gd name="connsiteY51" fmla="*/ 2687638 h 2915554"/>
                <a:gd name="connsiteX52" fmla="*/ 124619 w 2410476"/>
                <a:gd name="connsiteY52" fmla="*/ 2628107 h 2915554"/>
                <a:gd name="connsiteX53" fmla="*/ 103981 w 2410476"/>
                <a:gd name="connsiteY53" fmla="*/ 2568576 h 2915554"/>
                <a:gd name="connsiteX54" fmla="*/ 84138 w 2410476"/>
                <a:gd name="connsiteY54" fmla="*/ 2507457 h 2915554"/>
                <a:gd name="connsiteX55" fmla="*/ 67469 w 2410476"/>
                <a:gd name="connsiteY55" fmla="*/ 2446338 h 2915554"/>
                <a:gd name="connsiteX56" fmla="*/ 50006 w 2410476"/>
                <a:gd name="connsiteY56" fmla="*/ 2384426 h 2915554"/>
                <a:gd name="connsiteX57" fmla="*/ 38100 w 2410476"/>
                <a:gd name="connsiteY57" fmla="*/ 2323307 h 2915554"/>
                <a:gd name="connsiteX58" fmla="*/ 26194 w 2410476"/>
                <a:gd name="connsiteY58" fmla="*/ 2260601 h 2915554"/>
                <a:gd name="connsiteX59" fmla="*/ 16669 w 2410476"/>
                <a:gd name="connsiteY59" fmla="*/ 2198688 h 2915554"/>
                <a:gd name="connsiteX60" fmla="*/ 9525 w 2410476"/>
                <a:gd name="connsiteY60" fmla="*/ 2134394 h 2915554"/>
                <a:gd name="connsiteX61" fmla="*/ 4763 w 2410476"/>
                <a:gd name="connsiteY61" fmla="*/ 2070101 h 2915554"/>
                <a:gd name="connsiteX62" fmla="*/ 1588 w 2410476"/>
                <a:gd name="connsiteY62" fmla="*/ 2008188 h 2915554"/>
                <a:gd name="connsiteX63" fmla="*/ 0 w 2410476"/>
                <a:gd name="connsiteY63" fmla="*/ 1943894 h 2915554"/>
                <a:gd name="connsiteX64" fmla="*/ 3175 w 2410476"/>
                <a:gd name="connsiteY64" fmla="*/ 1843088 h 2915554"/>
                <a:gd name="connsiteX65" fmla="*/ 10319 w 2410476"/>
                <a:gd name="connsiteY65" fmla="*/ 1743869 h 2915554"/>
                <a:gd name="connsiteX66" fmla="*/ 23019 w 2410476"/>
                <a:gd name="connsiteY66" fmla="*/ 1647032 h 2915554"/>
                <a:gd name="connsiteX67" fmla="*/ 39688 w 2410476"/>
                <a:gd name="connsiteY67" fmla="*/ 1552575 h 2915554"/>
                <a:gd name="connsiteX68" fmla="*/ 61119 w 2410476"/>
                <a:gd name="connsiteY68" fmla="*/ 1458119 h 2915554"/>
                <a:gd name="connsiteX69" fmla="*/ 86519 w 2410476"/>
                <a:gd name="connsiteY69" fmla="*/ 1365250 h 2915554"/>
                <a:gd name="connsiteX70" fmla="*/ 119063 w 2410476"/>
                <a:gd name="connsiteY70" fmla="*/ 1274763 h 2915554"/>
                <a:gd name="connsiteX71" fmla="*/ 152400 w 2410476"/>
                <a:gd name="connsiteY71" fmla="*/ 1186657 h 2915554"/>
                <a:gd name="connsiteX72" fmla="*/ 192088 w 2410476"/>
                <a:gd name="connsiteY72" fmla="*/ 1100932 h 2915554"/>
                <a:gd name="connsiteX73" fmla="*/ 234950 w 2410476"/>
                <a:gd name="connsiteY73" fmla="*/ 1017588 h 2915554"/>
                <a:gd name="connsiteX74" fmla="*/ 281782 w 2410476"/>
                <a:gd name="connsiteY74" fmla="*/ 935038 h 2915554"/>
                <a:gd name="connsiteX75" fmla="*/ 332582 w 2410476"/>
                <a:gd name="connsiteY75" fmla="*/ 855663 h 2915554"/>
                <a:gd name="connsiteX76" fmla="*/ 387350 w 2410476"/>
                <a:gd name="connsiteY76" fmla="*/ 779463 h 2915554"/>
                <a:gd name="connsiteX77" fmla="*/ 443707 w 2410476"/>
                <a:gd name="connsiteY77" fmla="*/ 706438 h 2915554"/>
                <a:gd name="connsiteX78" fmla="*/ 504825 w 2410476"/>
                <a:gd name="connsiteY78" fmla="*/ 636588 h 2915554"/>
                <a:gd name="connsiteX79" fmla="*/ 569913 w 2410476"/>
                <a:gd name="connsiteY79" fmla="*/ 569913 h 2915554"/>
                <a:gd name="connsiteX80" fmla="*/ 637382 w 2410476"/>
                <a:gd name="connsiteY80" fmla="*/ 504031 h 2915554"/>
                <a:gd name="connsiteX81" fmla="*/ 707232 w 2410476"/>
                <a:gd name="connsiteY81" fmla="*/ 442913 h 2915554"/>
                <a:gd name="connsiteX82" fmla="*/ 781844 w 2410476"/>
                <a:gd name="connsiteY82" fmla="*/ 384969 h 2915554"/>
                <a:gd name="connsiteX83" fmla="*/ 858044 w 2410476"/>
                <a:gd name="connsiteY83" fmla="*/ 331788 h 2915554"/>
                <a:gd name="connsiteX84" fmla="*/ 935832 w 2410476"/>
                <a:gd name="connsiteY84" fmla="*/ 281781 h 2915554"/>
                <a:gd name="connsiteX85" fmla="*/ 1018382 w 2410476"/>
                <a:gd name="connsiteY85" fmla="*/ 234156 h 2915554"/>
                <a:gd name="connsiteX86" fmla="*/ 1101725 w 2410476"/>
                <a:gd name="connsiteY86" fmla="*/ 191294 h 2915554"/>
                <a:gd name="connsiteX87" fmla="*/ 1187450 w 2410476"/>
                <a:gd name="connsiteY87" fmla="*/ 152400 h 2915554"/>
                <a:gd name="connsiteX88" fmla="*/ 1275557 w 2410476"/>
                <a:gd name="connsiteY88" fmla="*/ 116681 h 2915554"/>
                <a:gd name="connsiteX89" fmla="*/ 1365251 w 2410476"/>
                <a:gd name="connsiteY89" fmla="*/ 86519 h 2915554"/>
                <a:gd name="connsiteX90" fmla="*/ 1458913 w 2410476"/>
                <a:gd name="connsiteY90" fmla="*/ 60325 h 2915554"/>
                <a:gd name="connsiteX91" fmla="*/ 1553369 w 2410476"/>
                <a:gd name="connsiteY91" fmla="*/ 39688 h 2915554"/>
                <a:gd name="connsiteX92" fmla="*/ 1649413 w 2410476"/>
                <a:gd name="connsiteY92" fmla="*/ 22225 h 2915554"/>
                <a:gd name="connsiteX93" fmla="*/ 1744663 w 2410476"/>
                <a:gd name="connsiteY93" fmla="*/ 10319 h 2915554"/>
                <a:gd name="connsiteX94" fmla="*/ 1843882 w 2410476"/>
                <a:gd name="connsiteY94" fmla="*/ 2381 h 2915554"/>
                <a:gd name="connsiteX95" fmla="*/ 1944688 w 2410476"/>
                <a:gd name="connsiteY95" fmla="*/ 0 h 291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2410476" h="2915554">
                  <a:moveTo>
                    <a:pt x="1944688" y="0"/>
                  </a:moveTo>
                  <a:lnTo>
                    <a:pt x="1944688" y="1"/>
                  </a:lnTo>
                  <a:lnTo>
                    <a:pt x="2410476" y="487365"/>
                  </a:lnTo>
                  <a:lnTo>
                    <a:pt x="1944688" y="974728"/>
                  </a:lnTo>
                  <a:lnTo>
                    <a:pt x="1944688" y="971550"/>
                  </a:lnTo>
                  <a:lnTo>
                    <a:pt x="1880394" y="973138"/>
                  </a:lnTo>
                  <a:lnTo>
                    <a:pt x="1816894" y="979488"/>
                  </a:lnTo>
                  <a:lnTo>
                    <a:pt x="1754188" y="989807"/>
                  </a:lnTo>
                  <a:lnTo>
                    <a:pt x="1693069" y="1005682"/>
                  </a:lnTo>
                  <a:lnTo>
                    <a:pt x="1631951" y="1023938"/>
                  </a:lnTo>
                  <a:lnTo>
                    <a:pt x="1573213" y="1044575"/>
                  </a:lnTo>
                  <a:lnTo>
                    <a:pt x="1515269" y="1070769"/>
                  </a:lnTo>
                  <a:lnTo>
                    <a:pt x="1458913" y="1100932"/>
                  </a:lnTo>
                  <a:lnTo>
                    <a:pt x="1416051" y="1127125"/>
                  </a:lnTo>
                  <a:lnTo>
                    <a:pt x="1374776" y="1156494"/>
                  </a:lnTo>
                  <a:lnTo>
                    <a:pt x="1336676" y="1185069"/>
                  </a:lnTo>
                  <a:lnTo>
                    <a:pt x="1298576" y="1216819"/>
                  </a:lnTo>
                  <a:lnTo>
                    <a:pt x="1263651" y="1249363"/>
                  </a:lnTo>
                  <a:lnTo>
                    <a:pt x="1230313" y="1284288"/>
                  </a:lnTo>
                  <a:lnTo>
                    <a:pt x="1197769" y="1319213"/>
                  </a:lnTo>
                  <a:lnTo>
                    <a:pt x="1169194" y="1357313"/>
                  </a:lnTo>
                  <a:lnTo>
                    <a:pt x="1141413" y="1395413"/>
                  </a:lnTo>
                  <a:lnTo>
                    <a:pt x="1115219" y="1435100"/>
                  </a:lnTo>
                  <a:lnTo>
                    <a:pt x="1092994" y="1476375"/>
                  </a:lnTo>
                  <a:lnTo>
                    <a:pt x="1071563" y="1516857"/>
                  </a:lnTo>
                  <a:lnTo>
                    <a:pt x="1051719" y="1559719"/>
                  </a:lnTo>
                  <a:lnTo>
                    <a:pt x="1033463" y="1602582"/>
                  </a:lnTo>
                  <a:lnTo>
                    <a:pt x="1018382" y="1647032"/>
                  </a:lnTo>
                  <a:lnTo>
                    <a:pt x="1005682" y="1692275"/>
                  </a:lnTo>
                  <a:lnTo>
                    <a:pt x="995363" y="1736725"/>
                  </a:lnTo>
                  <a:lnTo>
                    <a:pt x="985838" y="1781969"/>
                  </a:lnTo>
                  <a:lnTo>
                    <a:pt x="978694" y="1829594"/>
                  </a:lnTo>
                  <a:lnTo>
                    <a:pt x="973932" y="1875632"/>
                  </a:lnTo>
                  <a:lnTo>
                    <a:pt x="972344" y="1922463"/>
                  </a:lnTo>
                  <a:lnTo>
                    <a:pt x="972344" y="1970088"/>
                  </a:lnTo>
                  <a:lnTo>
                    <a:pt x="975519" y="2016919"/>
                  </a:lnTo>
                  <a:lnTo>
                    <a:pt x="980282" y="2064544"/>
                  </a:lnTo>
                  <a:lnTo>
                    <a:pt x="985838" y="2109788"/>
                  </a:lnTo>
                  <a:lnTo>
                    <a:pt x="995363" y="2157413"/>
                  </a:lnTo>
                  <a:lnTo>
                    <a:pt x="1007269" y="2204244"/>
                  </a:lnTo>
                  <a:lnTo>
                    <a:pt x="1020763" y="2250282"/>
                  </a:lnTo>
                  <a:lnTo>
                    <a:pt x="1038225" y="2295526"/>
                  </a:lnTo>
                  <a:lnTo>
                    <a:pt x="1058069" y="2339976"/>
                  </a:lnTo>
                  <a:lnTo>
                    <a:pt x="1078707" y="2386013"/>
                  </a:lnTo>
                  <a:lnTo>
                    <a:pt x="1101725" y="2429669"/>
                  </a:lnTo>
                  <a:lnTo>
                    <a:pt x="1100240" y="2430528"/>
                  </a:lnTo>
                  <a:lnTo>
                    <a:pt x="448263" y="2271553"/>
                  </a:lnTo>
                  <a:lnTo>
                    <a:pt x="259984" y="2915554"/>
                  </a:lnTo>
                  <a:lnTo>
                    <a:pt x="230188" y="2859882"/>
                  </a:lnTo>
                  <a:lnTo>
                    <a:pt x="200819" y="2803526"/>
                  </a:lnTo>
                  <a:lnTo>
                    <a:pt x="173832" y="2745582"/>
                  </a:lnTo>
                  <a:lnTo>
                    <a:pt x="147638" y="2687638"/>
                  </a:lnTo>
                  <a:lnTo>
                    <a:pt x="124619" y="2628107"/>
                  </a:lnTo>
                  <a:lnTo>
                    <a:pt x="103981" y="2568576"/>
                  </a:lnTo>
                  <a:lnTo>
                    <a:pt x="84138" y="2507457"/>
                  </a:lnTo>
                  <a:lnTo>
                    <a:pt x="67469" y="2446338"/>
                  </a:lnTo>
                  <a:lnTo>
                    <a:pt x="50006" y="2384426"/>
                  </a:lnTo>
                  <a:lnTo>
                    <a:pt x="38100" y="2323307"/>
                  </a:lnTo>
                  <a:lnTo>
                    <a:pt x="26194" y="2260601"/>
                  </a:lnTo>
                  <a:lnTo>
                    <a:pt x="16669" y="2198688"/>
                  </a:lnTo>
                  <a:lnTo>
                    <a:pt x="9525" y="2134394"/>
                  </a:lnTo>
                  <a:lnTo>
                    <a:pt x="4763" y="2070101"/>
                  </a:lnTo>
                  <a:lnTo>
                    <a:pt x="1588" y="2008188"/>
                  </a:lnTo>
                  <a:lnTo>
                    <a:pt x="0" y="1943894"/>
                  </a:lnTo>
                  <a:lnTo>
                    <a:pt x="3175" y="1843088"/>
                  </a:lnTo>
                  <a:lnTo>
                    <a:pt x="10319" y="1743869"/>
                  </a:lnTo>
                  <a:lnTo>
                    <a:pt x="23019" y="1647032"/>
                  </a:lnTo>
                  <a:lnTo>
                    <a:pt x="39688" y="1552575"/>
                  </a:lnTo>
                  <a:lnTo>
                    <a:pt x="61119" y="1458119"/>
                  </a:lnTo>
                  <a:lnTo>
                    <a:pt x="86519" y="1365250"/>
                  </a:lnTo>
                  <a:lnTo>
                    <a:pt x="119063" y="1274763"/>
                  </a:lnTo>
                  <a:lnTo>
                    <a:pt x="152400" y="1186657"/>
                  </a:lnTo>
                  <a:lnTo>
                    <a:pt x="192088" y="1100932"/>
                  </a:lnTo>
                  <a:lnTo>
                    <a:pt x="234950" y="1017588"/>
                  </a:lnTo>
                  <a:lnTo>
                    <a:pt x="281782" y="935038"/>
                  </a:lnTo>
                  <a:lnTo>
                    <a:pt x="332582" y="855663"/>
                  </a:lnTo>
                  <a:lnTo>
                    <a:pt x="387350" y="779463"/>
                  </a:lnTo>
                  <a:lnTo>
                    <a:pt x="443707" y="706438"/>
                  </a:lnTo>
                  <a:lnTo>
                    <a:pt x="504825" y="636588"/>
                  </a:lnTo>
                  <a:lnTo>
                    <a:pt x="569913" y="569913"/>
                  </a:lnTo>
                  <a:lnTo>
                    <a:pt x="637382" y="504031"/>
                  </a:lnTo>
                  <a:lnTo>
                    <a:pt x="707232" y="442913"/>
                  </a:lnTo>
                  <a:lnTo>
                    <a:pt x="781844" y="384969"/>
                  </a:lnTo>
                  <a:lnTo>
                    <a:pt x="858044" y="331788"/>
                  </a:lnTo>
                  <a:lnTo>
                    <a:pt x="935832" y="281781"/>
                  </a:lnTo>
                  <a:lnTo>
                    <a:pt x="1018382" y="234156"/>
                  </a:lnTo>
                  <a:lnTo>
                    <a:pt x="1101725" y="191294"/>
                  </a:lnTo>
                  <a:lnTo>
                    <a:pt x="1187450" y="152400"/>
                  </a:lnTo>
                  <a:lnTo>
                    <a:pt x="1275557" y="116681"/>
                  </a:lnTo>
                  <a:lnTo>
                    <a:pt x="1365251" y="86519"/>
                  </a:lnTo>
                  <a:lnTo>
                    <a:pt x="1458913" y="60325"/>
                  </a:lnTo>
                  <a:lnTo>
                    <a:pt x="1553369" y="39688"/>
                  </a:lnTo>
                  <a:lnTo>
                    <a:pt x="1649413" y="22225"/>
                  </a:lnTo>
                  <a:lnTo>
                    <a:pt x="1744663" y="10319"/>
                  </a:lnTo>
                  <a:lnTo>
                    <a:pt x="1843882" y="2381"/>
                  </a:lnTo>
                  <a:lnTo>
                    <a:pt x="1944688" y="0"/>
                  </a:lnTo>
                  <a:close/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TextBox 27">
              <a:extLst>
                <a:ext uri="{FF2B5EF4-FFF2-40B4-BE49-F238E27FC236}">
                  <a16:creationId xmlns:a16="http://schemas.microsoft.com/office/drawing/2014/main" id="{B7519078-2203-4A21-A194-B8CA8C93EF7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81800" y="1925154"/>
              <a:ext cx="538609" cy="290848"/>
            </a:xfrm>
            <a:prstGeom prst="rect">
              <a:avLst/>
            </a:prstGeom>
            <a:grp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fontScale="77500" lnSpcReduction="20000"/>
              <a:sp3d/>
            </a:bodyPr>
            <a:lstStyle/>
            <a:p>
              <a:pPr algn="r" latinLnBrk="0">
                <a:buClr>
                  <a:prstClr val="white"/>
                </a:buClr>
                <a:defRPr/>
              </a:pPr>
              <a:r>
                <a:rPr lang="zh-CN" altLang="en-US" sz="1400" b="1" dirty="0">
                  <a:solidFill>
                    <a:schemeClr val="bg1"/>
                  </a:solidFill>
                </a:rPr>
                <a:t>标题文本</a:t>
              </a:r>
              <a:br>
                <a:rPr lang="zh-CN" altLang="en-US" sz="1400" b="1" dirty="0">
                  <a:solidFill>
                    <a:schemeClr val="bg1"/>
                  </a:solidFill>
                </a:rPr>
              </a:br>
              <a:r>
                <a:rPr lang="zh-CN" altLang="en-US" sz="1400" b="1" dirty="0">
                  <a:solidFill>
                    <a:schemeClr val="bg1"/>
                  </a:solidFill>
                </a:rPr>
                <a:t>预设 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747400" y="2809372"/>
            <a:ext cx="2274450" cy="1091019"/>
            <a:chOff x="1747400" y="2809372"/>
            <a:chExt cx="2274450" cy="1091019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0732F3E-CF60-415F-ACDA-55020CBA3EB5}"/>
                </a:ext>
              </a:extLst>
            </p:cNvPr>
            <p:cNvSpPr>
              <a:spLocks/>
            </p:cNvSpPr>
            <p:nvPr/>
          </p:nvSpPr>
          <p:spPr bwMode="auto">
            <a:xfrm rot="21126231">
              <a:off x="1747400" y="2809372"/>
              <a:ext cx="2274450" cy="1091019"/>
            </a:xfrm>
            <a:custGeom>
              <a:avLst/>
              <a:gdLst>
                <a:gd name="connsiteX0" fmla="*/ 189176 w 3369375"/>
                <a:gd name="connsiteY0" fmla="*/ 0 h 1616238"/>
                <a:gd name="connsiteX1" fmla="*/ 841726 w 3369375"/>
                <a:gd name="connsiteY1" fmla="*/ 159115 h 1616238"/>
                <a:gd name="connsiteX2" fmla="*/ 842075 w 3369375"/>
                <a:gd name="connsiteY2" fmla="*/ 158913 h 1616238"/>
                <a:gd name="connsiteX3" fmla="*/ 842300 w 3369375"/>
                <a:gd name="connsiteY3" fmla="*/ 159255 h 1616238"/>
                <a:gd name="connsiteX4" fmla="*/ 844139 w 3369375"/>
                <a:gd name="connsiteY4" fmla="*/ 159704 h 1616238"/>
                <a:gd name="connsiteX5" fmla="*/ 843019 w 3369375"/>
                <a:gd name="connsiteY5" fmla="*/ 160350 h 1616238"/>
                <a:gd name="connsiteX6" fmla="*/ 877000 w 3369375"/>
                <a:gd name="connsiteY6" fmla="*/ 212123 h 1616238"/>
                <a:gd name="connsiteX7" fmla="*/ 913513 w 3369375"/>
                <a:gd name="connsiteY7" fmla="*/ 264540 h 1616238"/>
                <a:gd name="connsiteX8" fmla="*/ 953200 w 3369375"/>
                <a:gd name="connsiteY8" fmla="*/ 312985 h 1616238"/>
                <a:gd name="connsiteX9" fmla="*/ 997650 w 3369375"/>
                <a:gd name="connsiteY9" fmla="*/ 360636 h 1616238"/>
                <a:gd name="connsiteX10" fmla="*/ 1043688 w 3369375"/>
                <a:gd name="connsiteY10" fmla="*/ 402727 h 1616238"/>
                <a:gd name="connsiteX11" fmla="*/ 1092106 w 3369375"/>
                <a:gd name="connsiteY11" fmla="*/ 444025 h 1616238"/>
                <a:gd name="connsiteX12" fmla="*/ 1143700 w 3369375"/>
                <a:gd name="connsiteY12" fmla="*/ 480557 h 1616238"/>
                <a:gd name="connsiteX13" fmla="*/ 1199263 w 3369375"/>
                <a:gd name="connsiteY13" fmla="*/ 514707 h 1616238"/>
                <a:gd name="connsiteX14" fmla="*/ 1242919 w 3369375"/>
                <a:gd name="connsiteY14" fmla="*/ 538532 h 1616238"/>
                <a:gd name="connsiteX15" fmla="*/ 1287369 w 3369375"/>
                <a:gd name="connsiteY15" fmla="*/ 559975 h 1616238"/>
                <a:gd name="connsiteX16" fmla="*/ 1332613 w 3369375"/>
                <a:gd name="connsiteY16" fmla="*/ 578242 h 1616238"/>
                <a:gd name="connsiteX17" fmla="*/ 1378650 w 3369375"/>
                <a:gd name="connsiteY17" fmla="*/ 594919 h 1616238"/>
                <a:gd name="connsiteX18" fmla="*/ 1424688 w 3369375"/>
                <a:gd name="connsiteY18" fmla="*/ 609215 h 1616238"/>
                <a:gd name="connsiteX19" fmla="*/ 1471519 w 3369375"/>
                <a:gd name="connsiteY19" fmla="*/ 621127 h 1616238"/>
                <a:gd name="connsiteX20" fmla="*/ 1517556 w 3369375"/>
                <a:gd name="connsiteY20" fmla="*/ 629863 h 1616238"/>
                <a:gd name="connsiteX21" fmla="*/ 1564388 w 3369375"/>
                <a:gd name="connsiteY21" fmla="*/ 637805 h 1616238"/>
                <a:gd name="connsiteX22" fmla="*/ 1612013 w 3369375"/>
                <a:gd name="connsiteY22" fmla="*/ 642570 h 1616238"/>
                <a:gd name="connsiteX23" fmla="*/ 1658844 w 3369375"/>
                <a:gd name="connsiteY23" fmla="*/ 644159 h 1616238"/>
                <a:gd name="connsiteX24" fmla="*/ 1706469 w 3369375"/>
                <a:gd name="connsiteY24" fmla="*/ 644159 h 1616238"/>
                <a:gd name="connsiteX25" fmla="*/ 1751713 w 3369375"/>
                <a:gd name="connsiteY25" fmla="*/ 642570 h 1616238"/>
                <a:gd name="connsiteX26" fmla="*/ 1799338 w 3369375"/>
                <a:gd name="connsiteY26" fmla="*/ 637805 h 1616238"/>
                <a:gd name="connsiteX27" fmla="*/ 1845375 w 3369375"/>
                <a:gd name="connsiteY27" fmla="*/ 631452 h 1616238"/>
                <a:gd name="connsiteX28" fmla="*/ 1890619 w 3369375"/>
                <a:gd name="connsiteY28" fmla="*/ 622716 h 1616238"/>
                <a:gd name="connsiteX29" fmla="*/ 1936656 w 3369375"/>
                <a:gd name="connsiteY29" fmla="*/ 611597 h 1616238"/>
                <a:gd name="connsiteX30" fmla="*/ 1980313 w 3369375"/>
                <a:gd name="connsiteY30" fmla="*/ 598096 h 1616238"/>
                <a:gd name="connsiteX31" fmla="*/ 2024763 w 3369375"/>
                <a:gd name="connsiteY31" fmla="*/ 583007 h 1616238"/>
                <a:gd name="connsiteX32" fmla="*/ 2069213 w 3369375"/>
                <a:gd name="connsiteY32" fmla="*/ 566329 h 1616238"/>
                <a:gd name="connsiteX33" fmla="*/ 2112075 w 3369375"/>
                <a:gd name="connsiteY33" fmla="*/ 546474 h 1616238"/>
                <a:gd name="connsiteX34" fmla="*/ 2152556 w 3369375"/>
                <a:gd name="connsiteY34" fmla="*/ 525031 h 1616238"/>
                <a:gd name="connsiteX35" fmla="*/ 2193831 w 3369375"/>
                <a:gd name="connsiteY35" fmla="*/ 500412 h 1616238"/>
                <a:gd name="connsiteX36" fmla="*/ 2231931 w 3369375"/>
                <a:gd name="connsiteY36" fmla="*/ 476586 h 1616238"/>
                <a:gd name="connsiteX37" fmla="*/ 2271619 w 3369375"/>
                <a:gd name="connsiteY37" fmla="*/ 448790 h 1616238"/>
                <a:gd name="connsiteX38" fmla="*/ 2308131 w 3369375"/>
                <a:gd name="connsiteY38" fmla="*/ 418611 h 1616238"/>
                <a:gd name="connsiteX39" fmla="*/ 2344644 w 3369375"/>
                <a:gd name="connsiteY39" fmla="*/ 387638 h 1616238"/>
                <a:gd name="connsiteX40" fmla="*/ 2378775 w 3369375"/>
                <a:gd name="connsiteY40" fmla="*/ 354282 h 1616238"/>
                <a:gd name="connsiteX41" fmla="*/ 2412113 w 3369375"/>
                <a:gd name="connsiteY41" fmla="*/ 317750 h 1616238"/>
                <a:gd name="connsiteX42" fmla="*/ 2442275 w 3369375"/>
                <a:gd name="connsiteY42" fmla="*/ 281217 h 1616238"/>
                <a:gd name="connsiteX43" fmla="*/ 2473231 w 3369375"/>
                <a:gd name="connsiteY43" fmla="*/ 241508 h 1616238"/>
                <a:gd name="connsiteX44" fmla="*/ 2500219 w 3369375"/>
                <a:gd name="connsiteY44" fmla="*/ 201799 h 1616238"/>
                <a:gd name="connsiteX45" fmla="*/ 2526413 w 3369375"/>
                <a:gd name="connsiteY45" fmla="*/ 158913 h 1616238"/>
                <a:gd name="connsiteX46" fmla="*/ 2529731 w 3369375"/>
                <a:gd name="connsiteY46" fmla="*/ 160829 h 1616238"/>
                <a:gd name="connsiteX47" fmla="*/ 2716561 w 3369375"/>
                <a:gd name="connsiteY47" fmla="*/ 803348 h 1616238"/>
                <a:gd name="connsiteX48" fmla="*/ 3368680 w 3369375"/>
                <a:gd name="connsiteY48" fmla="*/ 645346 h 1616238"/>
                <a:gd name="connsiteX49" fmla="*/ 3369375 w 3369375"/>
                <a:gd name="connsiteY49" fmla="*/ 645747 h 1616238"/>
                <a:gd name="connsiteX50" fmla="*/ 3335244 w 3369375"/>
                <a:gd name="connsiteY50" fmla="*/ 700546 h 1616238"/>
                <a:gd name="connsiteX51" fmla="*/ 3300319 w 3369375"/>
                <a:gd name="connsiteY51" fmla="*/ 753756 h 1616238"/>
                <a:gd name="connsiteX52" fmla="*/ 3265394 w 3369375"/>
                <a:gd name="connsiteY52" fmla="*/ 805378 h 1616238"/>
                <a:gd name="connsiteX53" fmla="*/ 3227294 w 3369375"/>
                <a:gd name="connsiteY53" fmla="*/ 857000 h 1616238"/>
                <a:gd name="connsiteX54" fmla="*/ 3187606 w 3369375"/>
                <a:gd name="connsiteY54" fmla="*/ 906239 h 1616238"/>
                <a:gd name="connsiteX55" fmla="*/ 3146331 w 3369375"/>
                <a:gd name="connsiteY55" fmla="*/ 954684 h 1616238"/>
                <a:gd name="connsiteX56" fmla="*/ 3104263 w 3369375"/>
                <a:gd name="connsiteY56" fmla="*/ 1002335 h 1616238"/>
                <a:gd name="connsiteX57" fmla="*/ 3059813 w 3369375"/>
                <a:gd name="connsiteY57" fmla="*/ 1047604 h 1616238"/>
                <a:gd name="connsiteX58" fmla="*/ 3013775 w 3369375"/>
                <a:gd name="connsiteY58" fmla="*/ 1092078 h 1616238"/>
                <a:gd name="connsiteX59" fmla="*/ 2966944 w 3369375"/>
                <a:gd name="connsiteY59" fmla="*/ 1134964 h 1616238"/>
                <a:gd name="connsiteX60" fmla="*/ 2917731 w 3369375"/>
                <a:gd name="connsiteY60" fmla="*/ 1176261 h 1616238"/>
                <a:gd name="connsiteX61" fmla="*/ 2869313 w 3369375"/>
                <a:gd name="connsiteY61" fmla="*/ 1215970 h 1616238"/>
                <a:gd name="connsiteX62" fmla="*/ 2817719 w 3369375"/>
                <a:gd name="connsiteY62" fmla="*/ 1254091 h 1616238"/>
                <a:gd name="connsiteX63" fmla="*/ 2765331 w 3369375"/>
                <a:gd name="connsiteY63" fmla="*/ 1289035 h 1616238"/>
                <a:gd name="connsiteX64" fmla="*/ 2712150 w 3369375"/>
                <a:gd name="connsiteY64" fmla="*/ 1323979 h 1616238"/>
                <a:gd name="connsiteX65" fmla="*/ 2657381 w 3369375"/>
                <a:gd name="connsiteY65" fmla="*/ 1357335 h 1616238"/>
                <a:gd name="connsiteX66" fmla="*/ 2569275 w 3369375"/>
                <a:gd name="connsiteY66" fmla="*/ 1404986 h 1616238"/>
                <a:gd name="connsiteX67" fmla="*/ 2478788 w 3369375"/>
                <a:gd name="connsiteY67" fmla="*/ 1447077 h 1616238"/>
                <a:gd name="connsiteX68" fmla="*/ 2389094 w 3369375"/>
                <a:gd name="connsiteY68" fmla="*/ 1485198 h 1616238"/>
                <a:gd name="connsiteX69" fmla="*/ 2297813 w 3369375"/>
                <a:gd name="connsiteY69" fmla="*/ 1519348 h 1616238"/>
                <a:gd name="connsiteX70" fmla="*/ 2206531 w 3369375"/>
                <a:gd name="connsiteY70" fmla="*/ 1546350 h 1616238"/>
                <a:gd name="connsiteX71" fmla="*/ 2113663 w 3369375"/>
                <a:gd name="connsiteY71" fmla="*/ 1570970 h 1616238"/>
                <a:gd name="connsiteX72" fmla="*/ 2018413 w 3369375"/>
                <a:gd name="connsiteY72" fmla="*/ 1589236 h 1616238"/>
                <a:gd name="connsiteX73" fmla="*/ 1925544 w 3369375"/>
                <a:gd name="connsiteY73" fmla="*/ 1602737 h 1616238"/>
                <a:gd name="connsiteX74" fmla="*/ 1831088 w 3369375"/>
                <a:gd name="connsiteY74" fmla="*/ 1612267 h 1616238"/>
                <a:gd name="connsiteX75" fmla="*/ 1736631 w 3369375"/>
                <a:gd name="connsiteY75" fmla="*/ 1616238 h 1616238"/>
                <a:gd name="connsiteX76" fmla="*/ 1643763 w 3369375"/>
                <a:gd name="connsiteY76" fmla="*/ 1616238 h 1616238"/>
                <a:gd name="connsiteX77" fmla="*/ 1549306 w 3369375"/>
                <a:gd name="connsiteY77" fmla="*/ 1613856 h 1616238"/>
                <a:gd name="connsiteX78" fmla="*/ 1456438 w 3369375"/>
                <a:gd name="connsiteY78" fmla="*/ 1604325 h 1616238"/>
                <a:gd name="connsiteX79" fmla="*/ 1363569 w 3369375"/>
                <a:gd name="connsiteY79" fmla="*/ 1590824 h 1616238"/>
                <a:gd name="connsiteX80" fmla="*/ 1272288 w 3369375"/>
                <a:gd name="connsiteY80" fmla="*/ 1572558 h 1616238"/>
                <a:gd name="connsiteX81" fmla="*/ 1181800 w 3369375"/>
                <a:gd name="connsiteY81" fmla="*/ 1551115 h 1616238"/>
                <a:gd name="connsiteX82" fmla="*/ 1092106 w 3369375"/>
                <a:gd name="connsiteY82" fmla="*/ 1524907 h 1616238"/>
                <a:gd name="connsiteX83" fmla="*/ 1004000 w 3369375"/>
                <a:gd name="connsiteY83" fmla="*/ 1494728 h 1616238"/>
                <a:gd name="connsiteX84" fmla="*/ 916688 w 3369375"/>
                <a:gd name="connsiteY84" fmla="*/ 1459784 h 1616238"/>
                <a:gd name="connsiteX85" fmla="*/ 831756 w 3369375"/>
                <a:gd name="connsiteY85" fmla="*/ 1420075 h 1616238"/>
                <a:gd name="connsiteX86" fmla="*/ 749206 w 3369375"/>
                <a:gd name="connsiteY86" fmla="*/ 1377189 h 1616238"/>
                <a:gd name="connsiteX87" fmla="*/ 666656 w 3369375"/>
                <a:gd name="connsiteY87" fmla="*/ 1330332 h 1616238"/>
                <a:gd name="connsiteX88" fmla="*/ 588869 w 3369375"/>
                <a:gd name="connsiteY88" fmla="*/ 1279505 h 1616238"/>
                <a:gd name="connsiteX89" fmla="*/ 511875 w 3369375"/>
                <a:gd name="connsiteY89" fmla="*/ 1223118 h 1616238"/>
                <a:gd name="connsiteX90" fmla="*/ 436469 w 3369375"/>
                <a:gd name="connsiteY90" fmla="*/ 1165143 h 1616238"/>
                <a:gd name="connsiteX91" fmla="*/ 365031 w 3369375"/>
                <a:gd name="connsiteY91" fmla="*/ 1101608 h 1616238"/>
                <a:gd name="connsiteX92" fmla="*/ 296769 w 3369375"/>
                <a:gd name="connsiteY92" fmla="*/ 1035691 h 1616238"/>
                <a:gd name="connsiteX93" fmla="*/ 230888 w 3369375"/>
                <a:gd name="connsiteY93" fmla="*/ 964214 h 1616238"/>
                <a:gd name="connsiteX94" fmla="*/ 168975 w 3369375"/>
                <a:gd name="connsiteY94" fmla="*/ 889561 h 1616238"/>
                <a:gd name="connsiteX95" fmla="*/ 109444 w 3369375"/>
                <a:gd name="connsiteY95" fmla="*/ 811731 h 1616238"/>
                <a:gd name="connsiteX96" fmla="*/ 53088 w 3369375"/>
                <a:gd name="connsiteY96" fmla="*/ 730725 h 1616238"/>
                <a:gd name="connsiteX97" fmla="*/ 1117 w 3369375"/>
                <a:gd name="connsiteY97" fmla="*/ 646423 h 1616238"/>
                <a:gd name="connsiteX98" fmla="*/ 0 w 3369375"/>
                <a:gd name="connsiteY98" fmla="*/ 647067 h 161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3369375" h="1616238">
                  <a:moveTo>
                    <a:pt x="189176" y="0"/>
                  </a:moveTo>
                  <a:lnTo>
                    <a:pt x="841726" y="159115"/>
                  </a:lnTo>
                  <a:lnTo>
                    <a:pt x="842075" y="158913"/>
                  </a:lnTo>
                  <a:lnTo>
                    <a:pt x="842300" y="159255"/>
                  </a:lnTo>
                  <a:lnTo>
                    <a:pt x="844139" y="159704"/>
                  </a:lnTo>
                  <a:lnTo>
                    <a:pt x="843019" y="160350"/>
                  </a:lnTo>
                  <a:lnTo>
                    <a:pt x="877000" y="212123"/>
                  </a:lnTo>
                  <a:lnTo>
                    <a:pt x="913513" y="264540"/>
                  </a:lnTo>
                  <a:lnTo>
                    <a:pt x="953200" y="312985"/>
                  </a:lnTo>
                  <a:lnTo>
                    <a:pt x="997650" y="360636"/>
                  </a:lnTo>
                  <a:lnTo>
                    <a:pt x="1043688" y="402727"/>
                  </a:lnTo>
                  <a:lnTo>
                    <a:pt x="1092106" y="444025"/>
                  </a:lnTo>
                  <a:lnTo>
                    <a:pt x="1143700" y="480557"/>
                  </a:lnTo>
                  <a:lnTo>
                    <a:pt x="1199263" y="514707"/>
                  </a:lnTo>
                  <a:lnTo>
                    <a:pt x="1242919" y="538532"/>
                  </a:lnTo>
                  <a:lnTo>
                    <a:pt x="1287369" y="559975"/>
                  </a:lnTo>
                  <a:lnTo>
                    <a:pt x="1332613" y="578242"/>
                  </a:lnTo>
                  <a:lnTo>
                    <a:pt x="1378650" y="594919"/>
                  </a:lnTo>
                  <a:lnTo>
                    <a:pt x="1424688" y="609215"/>
                  </a:lnTo>
                  <a:lnTo>
                    <a:pt x="1471519" y="621127"/>
                  </a:lnTo>
                  <a:lnTo>
                    <a:pt x="1517556" y="629863"/>
                  </a:lnTo>
                  <a:lnTo>
                    <a:pt x="1564388" y="637805"/>
                  </a:lnTo>
                  <a:lnTo>
                    <a:pt x="1612013" y="642570"/>
                  </a:lnTo>
                  <a:lnTo>
                    <a:pt x="1658844" y="644159"/>
                  </a:lnTo>
                  <a:lnTo>
                    <a:pt x="1706469" y="644159"/>
                  </a:lnTo>
                  <a:lnTo>
                    <a:pt x="1751713" y="642570"/>
                  </a:lnTo>
                  <a:lnTo>
                    <a:pt x="1799338" y="637805"/>
                  </a:lnTo>
                  <a:lnTo>
                    <a:pt x="1845375" y="631452"/>
                  </a:lnTo>
                  <a:lnTo>
                    <a:pt x="1890619" y="622716"/>
                  </a:lnTo>
                  <a:lnTo>
                    <a:pt x="1936656" y="611597"/>
                  </a:lnTo>
                  <a:lnTo>
                    <a:pt x="1980313" y="598096"/>
                  </a:lnTo>
                  <a:lnTo>
                    <a:pt x="2024763" y="583007"/>
                  </a:lnTo>
                  <a:lnTo>
                    <a:pt x="2069213" y="566329"/>
                  </a:lnTo>
                  <a:lnTo>
                    <a:pt x="2112075" y="546474"/>
                  </a:lnTo>
                  <a:lnTo>
                    <a:pt x="2152556" y="525031"/>
                  </a:lnTo>
                  <a:lnTo>
                    <a:pt x="2193831" y="500412"/>
                  </a:lnTo>
                  <a:lnTo>
                    <a:pt x="2231931" y="476586"/>
                  </a:lnTo>
                  <a:lnTo>
                    <a:pt x="2271619" y="448790"/>
                  </a:lnTo>
                  <a:lnTo>
                    <a:pt x="2308131" y="418611"/>
                  </a:lnTo>
                  <a:lnTo>
                    <a:pt x="2344644" y="387638"/>
                  </a:lnTo>
                  <a:lnTo>
                    <a:pt x="2378775" y="354282"/>
                  </a:lnTo>
                  <a:lnTo>
                    <a:pt x="2412113" y="317750"/>
                  </a:lnTo>
                  <a:lnTo>
                    <a:pt x="2442275" y="281217"/>
                  </a:lnTo>
                  <a:lnTo>
                    <a:pt x="2473231" y="241508"/>
                  </a:lnTo>
                  <a:lnTo>
                    <a:pt x="2500219" y="201799"/>
                  </a:lnTo>
                  <a:lnTo>
                    <a:pt x="2526413" y="158913"/>
                  </a:lnTo>
                  <a:lnTo>
                    <a:pt x="2529731" y="160829"/>
                  </a:lnTo>
                  <a:lnTo>
                    <a:pt x="2716561" y="803348"/>
                  </a:lnTo>
                  <a:lnTo>
                    <a:pt x="3368680" y="645346"/>
                  </a:lnTo>
                  <a:lnTo>
                    <a:pt x="3369375" y="645747"/>
                  </a:lnTo>
                  <a:lnTo>
                    <a:pt x="3335244" y="700546"/>
                  </a:lnTo>
                  <a:lnTo>
                    <a:pt x="3300319" y="753756"/>
                  </a:lnTo>
                  <a:lnTo>
                    <a:pt x="3265394" y="805378"/>
                  </a:lnTo>
                  <a:lnTo>
                    <a:pt x="3227294" y="857000"/>
                  </a:lnTo>
                  <a:lnTo>
                    <a:pt x="3187606" y="906239"/>
                  </a:lnTo>
                  <a:lnTo>
                    <a:pt x="3146331" y="954684"/>
                  </a:lnTo>
                  <a:lnTo>
                    <a:pt x="3104263" y="1002335"/>
                  </a:lnTo>
                  <a:lnTo>
                    <a:pt x="3059813" y="1047604"/>
                  </a:lnTo>
                  <a:lnTo>
                    <a:pt x="3013775" y="1092078"/>
                  </a:lnTo>
                  <a:lnTo>
                    <a:pt x="2966944" y="1134964"/>
                  </a:lnTo>
                  <a:lnTo>
                    <a:pt x="2917731" y="1176261"/>
                  </a:lnTo>
                  <a:lnTo>
                    <a:pt x="2869313" y="1215970"/>
                  </a:lnTo>
                  <a:lnTo>
                    <a:pt x="2817719" y="1254091"/>
                  </a:lnTo>
                  <a:lnTo>
                    <a:pt x="2765331" y="1289035"/>
                  </a:lnTo>
                  <a:lnTo>
                    <a:pt x="2712150" y="1323979"/>
                  </a:lnTo>
                  <a:lnTo>
                    <a:pt x="2657381" y="1357335"/>
                  </a:lnTo>
                  <a:lnTo>
                    <a:pt x="2569275" y="1404986"/>
                  </a:lnTo>
                  <a:lnTo>
                    <a:pt x="2478788" y="1447077"/>
                  </a:lnTo>
                  <a:lnTo>
                    <a:pt x="2389094" y="1485198"/>
                  </a:lnTo>
                  <a:lnTo>
                    <a:pt x="2297813" y="1519348"/>
                  </a:lnTo>
                  <a:lnTo>
                    <a:pt x="2206531" y="1546350"/>
                  </a:lnTo>
                  <a:lnTo>
                    <a:pt x="2113663" y="1570970"/>
                  </a:lnTo>
                  <a:lnTo>
                    <a:pt x="2018413" y="1589236"/>
                  </a:lnTo>
                  <a:lnTo>
                    <a:pt x="1925544" y="1602737"/>
                  </a:lnTo>
                  <a:lnTo>
                    <a:pt x="1831088" y="1612267"/>
                  </a:lnTo>
                  <a:lnTo>
                    <a:pt x="1736631" y="1616238"/>
                  </a:lnTo>
                  <a:lnTo>
                    <a:pt x="1643763" y="1616238"/>
                  </a:lnTo>
                  <a:lnTo>
                    <a:pt x="1549306" y="1613856"/>
                  </a:lnTo>
                  <a:lnTo>
                    <a:pt x="1456438" y="1604325"/>
                  </a:lnTo>
                  <a:lnTo>
                    <a:pt x="1363569" y="1590824"/>
                  </a:lnTo>
                  <a:lnTo>
                    <a:pt x="1272288" y="1572558"/>
                  </a:lnTo>
                  <a:lnTo>
                    <a:pt x="1181800" y="1551115"/>
                  </a:lnTo>
                  <a:lnTo>
                    <a:pt x="1092106" y="1524907"/>
                  </a:lnTo>
                  <a:lnTo>
                    <a:pt x="1004000" y="1494728"/>
                  </a:lnTo>
                  <a:lnTo>
                    <a:pt x="916688" y="1459784"/>
                  </a:lnTo>
                  <a:lnTo>
                    <a:pt x="831756" y="1420075"/>
                  </a:lnTo>
                  <a:lnTo>
                    <a:pt x="749206" y="1377189"/>
                  </a:lnTo>
                  <a:lnTo>
                    <a:pt x="666656" y="1330332"/>
                  </a:lnTo>
                  <a:lnTo>
                    <a:pt x="588869" y="1279505"/>
                  </a:lnTo>
                  <a:lnTo>
                    <a:pt x="511875" y="1223118"/>
                  </a:lnTo>
                  <a:lnTo>
                    <a:pt x="436469" y="1165143"/>
                  </a:lnTo>
                  <a:lnTo>
                    <a:pt x="365031" y="1101608"/>
                  </a:lnTo>
                  <a:lnTo>
                    <a:pt x="296769" y="1035691"/>
                  </a:lnTo>
                  <a:lnTo>
                    <a:pt x="230888" y="964214"/>
                  </a:lnTo>
                  <a:lnTo>
                    <a:pt x="168975" y="889561"/>
                  </a:lnTo>
                  <a:lnTo>
                    <a:pt x="109444" y="811731"/>
                  </a:lnTo>
                  <a:lnTo>
                    <a:pt x="53088" y="730725"/>
                  </a:lnTo>
                  <a:lnTo>
                    <a:pt x="1117" y="646423"/>
                  </a:lnTo>
                  <a:lnTo>
                    <a:pt x="0" y="6470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TextBox 28">
              <a:extLst>
                <a:ext uri="{FF2B5EF4-FFF2-40B4-BE49-F238E27FC236}">
                  <a16:creationId xmlns:a16="http://schemas.microsoft.com/office/drawing/2014/main" id="{D6D3117C-049E-4EC8-A77E-E7E10C10340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483381" y="3397710"/>
              <a:ext cx="538609" cy="290848"/>
            </a:xfrm>
            <a:prstGeom prst="rect">
              <a:avLst/>
            </a:prstGeom>
            <a:grp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fontScale="77500" lnSpcReduction="20000"/>
              <a:sp3d/>
            </a:bodyPr>
            <a:lstStyle/>
            <a:p>
              <a:pPr algn="r" latinLnBrk="0">
                <a:buClr>
                  <a:prstClr val="white"/>
                </a:buClr>
                <a:defRPr/>
              </a:pPr>
              <a:r>
                <a:rPr lang="zh-CN" altLang="en-US" sz="1400" b="1">
                  <a:solidFill>
                    <a:schemeClr val="bg1"/>
                  </a:solidFill>
                </a:rPr>
                <a:t>标题文本</a:t>
              </a:r>
              <a:br>
                <a:rPr lang="zh-CN" altLang="en-US" sz="1400" b="1">
                  <a:solidFill>
                    <a:schemeClr val="bg1"/>
                  </a:solidFill>
                </a:rPr>
              </a:br>
              <a:r>
                <a:rPr lang="zh-CN" altLang="en-US" sz="1400" b="1">
                  <a:solidFill>
                    <a:schemeClr val="bg1"/>
                  </a:solidFill>
                </a:rPr>
                <a:t>预设 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746667" y="1168175"/>
            <a:ext cx="1312736" cy="2077810"/>
            <a:chOff x="2746667" y="1168175"/>
            <a:chExt cx="1312736" cy="207781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A564458-3D03-40E3-89ED-5952F9234CFC}"/>
                </a:ext>
              </a:extLst>
            </p:cNvPr>
            <p:cNvSpPr/>
            <p:nvPr/>
          </p:nvSpPr>
          <p:spPr>
            <a:xfrm rot="4926231">
              <a:off x="2364130" y="1550712"/>
              <a:ext cx="2077810" cy="1312736"/>
            </a:xfrm>
            <a:custGeom>
              <a:avLst/>
              <a:gdLst>
                <a:gd name="connsiteX0" fmla="*/ 2430733 w 3078073"/>
                <a:gd name="connsiteY0" fmla="*/ 1102194 h 1944689"/>
                <a:gd name="connsiteX1" fmla="*/ 2919325 w 3078073"/>
                <a:gd name="connsiteY1" fmla="*/ 258766 h 1944689"/>
                <a:gd name="connsiteX2" fmla="*/ 3078073 w 3078073"/>
                <a:gd name="connsiteY2" fmla="*/ 913962 h 1944689"/>
                <a:gd name="connsiteX3" fmla="*/ 971551 w 3078073"/>
                <a:gd name="connsiteY3" fmla="*/ 1944689 h 1944689"/>
                <a:gd name="connsiteX4" fmla="*/ 971644 w 3078073"/>
                <a:gd name="connsiteY4" fmla="*/ 1941742 h 1944689"/>
                <a:gd name="connsiteX5" fmla="*/ 974728 w 3078073"/>
                <a:gd name="connsiteY5" fmla="*/ 1944689 h 1944689"/>
                <a:gd name="connsiteX6" fmla="*/ 0 w 3078073"/>
                <a:gd name="connsiteY6" fmla="*/ 1944689 h 1944689"/>
                <a:gd name="connsiteX7" fmla="*/ 1588 w 3078073"/>
                <a:gd name="connsiteY7" fmla="*/ 1880395 h 1944689"/>
                <a:gd name="connsiteX8" fmla="*/ 3969 w 3078073"/>
                <a:gd name="connsiteY8" fmla="*/ 1816895 h 1944689"/>
                <a:gd name="connsiteX9" fmla="*/ 8732 w 3078073"/>
                <a:gd name="connsiteY9" fmla="*/ 1754189 h 1944689"/>
                <a:gd name="connsiteX10" fmla="*/ 16669 w 3078073"/>
                <a:gd name="connsiteY10" fmla="*/ 1689895 h 1944689"/>
                <a:gd name="connsiteX11" fmla="*/ 25401 w 3078073"/>
                <a:gd name="connsiteY11" fmla="*/ 1627982 h 1944689"/>
                <a:gd name="connsiteX12" fmla="*/ 38101 w 3078073"/>
                <a:gd name="connsiteY12" fmla="*/ 1565276 h 1944689"/>
                <a:gd name="connsiteX13" fmla="*/ 50007 w 3078073"/>
                <a:gd name="connsiteY13" fmla="*/ 1502570 h 1944689"/>
                <a:gd name="connsiteX14" fmla="*/ 65088 w 3078073"/>
                <a:gd name="connsiteY14" fmla="*/ 1441451 h 1944689"/>
                <a:gd name="connsiteX15" fmla="*/ 83344 w 3078073"/>
                <a:gd name="connsiteY15" fmla="*/ 1381126 h 1944689"/>
                <a:gd name="connsiteX16" fmla="*/ 103188 w 3078073"/>
                <a:gd name="connsiteY16" fmla="*/ 1320007 h 1944689"/>
                <a:gd name="connsiteX17" fmla="*/ 124619 w 3078073"/>
                <a:gd name="connsiteY17" fmla="*/ 1260476 h 1944689"/>
                <a:gd name="connsiteX18" fmla="*/ 147638 w 3078073"/>
                <a:gd name="connsiteY18" fmla="*/ 1200944 h 1944689"/>
                <a:gd name="connsiteX19" fmla="*/ 172244 w 3078073"/>
                <a:gd name="connsiteY19" fmla="*/ 1143001 h 1944689"/>
                <a:gd name="connsiteX20" fmla="*/ 199232 w 3078073"/>
                <a:gd name="connsiteY20" fmla="*/ 1085057 h 1944689"/>
                <a:gd name="connsiteX21" fmla="*/ 228601 w 3078073"/>
                <a:gd name="connsiteY21" fmla="*/ 1028700 h 1944689"/>
                <a:gd name="connsiteX22" fmla="*/ 260351 w 3078073"/>
                <a:gd name="connsiteY22" fmla="*/ 972344 h 1944689"/>
                <a:gd name="connsiteX23" fmla="*/ 311944 w 3078073"/>
                <a:gd name="connsiteY23" fmla="*/ 886619 h 1944689"/>
                <a:gd name="connsiteX24" fmla="*/ 368301 w 3078073"/>
                <a:gd name="connsiteY24" fmla="*/ 806450 h 1944689"/>
                <a:gd name="connsiteX25" fmla="*/ 427832 w 3078073"/>
                <a:gd name="connsiteY25" fmla="*/ 727075 h 1944689"/>
                <a:gd name="connsiteX26" fmla="*/ 490538 w 3078073"/>
                <a:gd name="connsiteY26" fmla="*/ 654050 h 1944689"/>
                <a:gd name="connsiteX27" fmla="*/ 555626 w 3078073"/>
                <a:gd name="connsiteY27" fmla="*/ 581819 h 1944689"/>
                <a:gd name="connsiteX28" fmla="*/ 624682 w 3078073"/>
                <a:gd name="connsiteY28" fmla="*/ 515144 h 1944689"/>
                <a:gd name="connsiteX29" fmla="*/ 696120 w 3078073"/>
                <a:gd name="connsiteY29" fmla="*/ 452438 h 1944689"/>
                <a:gd name="connsiteX30" fmla="*/ 770732 w 3078073"/>
                <a:gd name="connsiteY30" fmla="*/ 392907 h 1944689"/>
                <a:gd name="connsiteX31" fmla="*/ 846932 w 3078073"/>
                <a:gd name="connsiteY31" fmla="*/ 338138 h 1944689"/>
                <a:gd name="connsiteX32" fmla="*/ 926307 w 3078073"/>
                <a:gd name="connsiteY32" fmla="*/ 288132 h 1944689"/>
                <a:gd name="connsiteX33" fmla="*/ 1008063 w 3078073"/>
                <a:gd name="connsiteY33" fmla="*/ 240506 h 1944689"/>
                <a:gd name="connsiteX34" fmla="*/ 1090613 w 3078073"/>
                <a:gd name="connsiteY34" fmla="*/ 196850 h 1944689"/>
                <a:gd name="connsiteX35" fmla="*/ 1176338 w 3078073"/>
                <a:gd name="connsiteY35" fmla="*/ 158750 h 1944689"/>
                <a:gd name="connsiteX36" fmla="*/ 1262857 w 3078073"/>
                <a:gd name="connsiteY36" fmla="*/ 123825 h 1944689"/>
                <a:gd name="connsiteX37" fmla="*/ 1350963 w 3078073"/>
                <a:gd name="connsiteY37" fmla="*/ 92869 h 1944689"/>
                <a:gd name="connsiteX38" fmla="*/ 1439863 w 3078073"/>
                <a:gd name="connsiteY38" fmla="*/ 67469 h 1944689"/>
                <a:gd name="connsiteX39" fmla="*/ 1531145 w 3078073"/>
                <a:gd name="connsiteY39" fmla="*/ 44450 h 1944689"/>
                <a:gd name="connsiteX40" fmla="*/ 1622426 w 3078073"/>
                <a:gd name="connsiteY40" fmla="*/ 27781 h 1944689"/>
                <a:gd name="connsiteX41" fmla="*/ 1715295 w 3078073"/>
                <a:gd name="connsiteY41" fmla="*/ 13494 h 1944689"/>
                <a:gd name="connsiteX42" fmla="*/ 1808163 w 3078073"/>
                <a:gd name="connsiteY42" fmla="*/ 4763 h 1944689"/>
                <a:gd name="connsiteX43" fmla="*/ 1901032 w 3078073"/>
                <a:gd name="connsiteY43" fmla="*/ 0 h 1944689"/>
                <a:gd name="connsiteX44" fmla="*/ 1995489 w 3078073"/>
                <a:gd name="connsiteY44" fmla="*/ 1588 h 1944689"/>
                <a:gd name="connsiteX45" fmla="*/ 2089945 w 3078073"/>
                <a:gd name="connsiteY45" fmla="*/ 6350 h 1944689"/>
                <a:gd name="connsiteX46" fmla="*/ 2182814 w 3078073"/>
                <a:gd name="connsiteY46" fmla="*/ 15081 h 1944689"/>
                <a:gd name="connsiteX47" fmla="*/ 2277270 w 3078073"/>
                <a:gd name="connsiteY47" fmla="*/ 29369 h 1944689"/>
                <a:gd name="connsiteX48" fmla="*/ 2370139 w 3078073"/>
                <a:gd name="connsiteY48" fmla="*/ 47625 h 1944689"/>
                <a:gd name="connsiteX49" fmla="*/ 2463801 w 3078073"/>
                <a:gd name="connsiteY49" fmla="*/ 71438 h 1944689"/>
                <a:gd name="connsiteX50" fmla="*/ 2556670 w 3078073"/>
                <a:gd name="connsiteY50" fmla="*/ 99219 h 1944689"/>
                <a:gd name="connsiteX51" fmla="*/ 2647951 w 3078073"/>
                <a:gd name="connsiteY51" fmla="*/ 132556 h 1944689"/>
                <a:gd name="connsiteX52" fmla="*/ 2737645 w 3078073"/>
                <a:gd name="connsiteY52" fmla="*/ 170656 h 1944689"/>
                <a:gd name="connsiteX53" fmla="*/ 2827339 w 3078073"/>
                <a:gd name="connsiteY53" fmla="*/ 213519 h 1944689"/>
                <a:gd name="connsiteX54" fmla="*/ 2916239 w 3078073"/>
                <a:gd name="connsiteY54" fmla="*/ 260350 h 1944689"/>
                <a:gd name="connsiteX55" fmla="*/ 2429670 w 3078073"/>
                <a:gd name="connsiteY55" fmla="*/ 1103313 h 1944689"/>
                <a:gd name="connsiteX56" fmla="*/ 2373314 w 3078073"/>
                <a:gd name="connsiteY56" fmla="*/ 1073150 h 1944689"/>
                <a:gd name="connsiteX57" fmla="*/ 2315370 w 3078073"/>
                <a:gd name="connsiteY57" fmla="*/ 1046957 h 1944689"/>
                <a:gd name="connsiteX58" fmla="*/ 2255839 w 3078073"/>
                <a:gd name="connsiteY58" fmla="*/ 1023938 h 1944689"/>
                <a:gd name="connsiteX59" fmla="*/ 2195514 w 3078073"/>
                <a:gd name="connsiteY59" fmla="*/ 1005682 h 1944689"/>
                <a:gd name="connsiteX60" fmla="*/ 2132807 w 3078073"/>
                <a:gd name="connsiteY60" fmla="*/ 992188 h 1944689"/>
                <a:gd name="connsiteX61" fmla="*/ 2070101 w 3078073"/>
                <a:gd name="connsiteY61" fmla="*/ 981869 h 1944689"/>
                <a:gd name="connsiteX62" fmla="*/ 2008189 w 3078073"/>
                <a:gd name="connsiteY62" fmla="*/ 975519 h 1944689"/>
                <a:gd name="connsiteX63" fmla="*/ 1943895 w 3078073"/>
                <a:gd name="connsiteY63" fmla="*/ 972344 h 1944689"/>
                <a:gd name="connsiteX64" fmla="*/ 1893889 w 3078073"/>
                <a:gd name="connsiteY64" fmla="*/ 973932 h 1944689"/>
                <a:gd name="connsiteX65" fmla="*/ 1843089 w 3078073"/>
                <a:gd name="connsiteY65" fmla="*/ 978694 h 1944689"/>
                <a:gd name="connsiteX66" fmla="*/ 1796257 w 3078073"/>
                <a:gd name="connsiteY66" fmla="*/ 984250 h 1944689"/>
                <a:gd name="connsiteX67" fmla="*/ 1747045 w 3078073"/>
                <a:gd name="connsiteY67" fmla="*/ 992188 h 1944689"/>
                <a:gd name="connsiteX68" fmla="*/ 1700213 w 3078073"/>
                <a:gd name="connsiteY68" fmla="*/ 1002507 h 1944689"/>
                <a:gd name="connsiteX69" fmla="*/ 1654176 w 3078073"/>
                <a:gd name="connsiteY69" fmla="*/ 1016794 h 1944689"/>
                <a:gd name="connsiteX70" fmla="*/ 1608932 w 3078073"/>
                <a:gd name="connsiteY70" fmla="*/ 1031875 h 1944689"/>
                <a:gd name="connsiteX71" fmla="*/ 1564482 w 3078073"/>
                <a:gd name="connsiteY71" fmla="*/ 1048544 h 1944689"/>
                <a:gd name="connsiteX72" fmla="*/ 1521620 w 3078073"/>
                <a:gd name="connsiteY72" fmla="*/ 1068388 h 1944689"/>
                <a:gd name="connsiteX73" fmla="*/ 1480345 w 3078073"/>
                <a:gd name="connsiteY73" fmla="*/ 1089819 h 1944689"/>
                <a:gd name="connsiteX74" fmla="*/ 1439863 w 3078073"/>
                <a:gd name="connsiteY74" fmla="*/ 1114426 h 1944689"/>
                <a:gd name="connsiteX75" fmla="*/ 1400176 w 3078073"/>
                <a:gd name="connsiteY75" fmla="*/ 1138238 h 1944689"/>
                <a:gd name="connsiteX76" fmla="*/ 1362076 w 3078073"/>
                <a:gd name="connsiteY76" fmla="*/ 1166019 h 1944689"/>
                <a:gd name="connsiteX77" fmla="*/ 1325563 w 3078073"/>
                <a:gd name="connsiteY77" fmla="*/ 1194594 h 1944689"/>
                <a:gd name="connsiteX78" fmla="*/ 1289845 w 3078073"/>
                <a:gd name="connsiteY78" fmla="*/ 1225551 h 1944689"/>
                <a:gd name="connsiteX79" fmla="*/ 1256507 w 3078073"/>
                <a:gd name="connsiteY79" fmla="*/ 1257301 h 1944689"/>
                <a:gd name="connsiteX80" fmla="*/ 1224757 w 3078073"/>
                <a:gd name="connsiteY80" fmla="*/ 1290638 h 1944689"/>
                <a:gd name="connsiteX81" fmla="*/ 1193007 w 3078073"/>
                <a:gd name="connsiteY81" fmla="*/ 1325563 h 1944689"/>
                <a:gd name="connsiteX82" fmla="*/ 1165226 w 3078073"/>
                <a:gd name="connsiteY82" fmla="*/ 1363663 h 1944689"/>
                <a:gd name="connsiteX83" fmla="*/ 1138238 w 3078073"/>
                <a:gd name="connsiteY83" fmla="*/ 1401763 h 1944689"/>
                <a:gd name="connsiteX84" fmla="*/ 1112045 w 3078073"/>
                <a:gd name="connsiteY84" fmla="*/ 1439863 h 1944689"/>
                <a:gd name="connsiteX85" fmla="*/ 1089026 w 3078073"/>
                <a:gd name="connsiteY85" fmla="*/ 1481139 h 1944689"/>
                <a:gd name="connsiteX86" fmla="*/ 1067595 w 3078073"/>
                <a:gd name="connsiteY86" fmla="*/ 1524001 h 1944689"/>
                <a:gd name="connsiteX87" fmla="*/ 1047751 w 3078073"/>
                <a:gd name="connsiteY87" fmla="*/ 1566864 h 1944689"/>
                <a:gd name="connsiteX88" fmla="*/ 1031082 w 3078073"/>
                <a:gd name="connsiteY88" fmla="*/ 1611314 h 1944689"/>
                <a:gd name="connsiteX89" fmla="*/ 1016001 w 3078073"/>
                <a:gd name="connsiteY89" fmla="*/ 1654970 h 1944689"/>
                <a:gd name="connsiteX90" fmla="*/ 1002507 w 3078073"/>
                <a:gd name="connsiteY90" fmla="*/ 1702595 h 1944689"/>
                <a:gd name="connsiteX91" fmla="*/ 991395 w 3078073"/>
                <a:gd name="connsiteY91" fmla="*/ 1749426 h 1944689"/>
                <a:gd name="connsiteX92" fmla="*/ 982663 w 3078073"/>
                <a:gd name="connsiteY92" fmla="*/ 1797051 h 1944689"/>
                <a:gd name="connsiteX93" fmla="*/ 976313 w 3078073"/>
                <a:gd name="connsiteY93" fmla="*/ 1845470 h 1944689"/>
                <a:gd name="connsiteX94" fmla="*/ 973138 w 3078073"/>
                <a:gd name="connsiteY94" fmla="*/ 1894682 h 1944689"/>
                <a:gd name="connsiteX95" fmla="*/ 971644 w 3078073"/>
                <a:gd name="connsiteY95" fmla="*/ 1941742 h 1944689"/>
                <a:gd name="connsiteX96" fmla="*/ 487365 w 3078073"/>
                <a:gd name="connsiteY96" fmla="*/ 1478901 h 1944689"/>
                <a:gd name="connsiteX97" fmla="*/ 2 w 3078073"/>
                <a:gd name="connsiteY97" fmla="*/ 1944689 h 1944689"/>
                <a:gd name="connsiteX98" fmla="*/ 1 w 3078073"/>
                <a:gd name="connsiteY98" fmla="*/ 1944689 h 1944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3078073" h="1944689">
                  <a:moveTo>
                    <a:pt x="2430733" y="1102194"/>
                  </a:moveTo>
                  <a:lnTo>
                    <a:pt x="2919325" y="258766"/>
                  </a:lnTo>
                  <a:lnTo>
                    <a:pt x="3078073" y="913962"/>
                  </a:lnTo>
                  <a:close/>
                  <a:moveTo>
                    <a:pt x="971551" y="1944689"/>
                  </a:moveTo>
                  <a:lnTo>
                    <a:pt x="971644" y="1941742"/>
                  </a:lnTo>
                  <a:lnTo>
                    <a:pt x="974728" y="1944689"/>
                  </a:lnTo>
                  <a:close/>
                  <a:moveTo>
                    <a:pt x="0" y="1944689"/>
                  </a:moveTo>
                  <a:lnTo>
                    <a:pt x="1588" y="1880395"/>
                  </a:lnTo>
                  <a:lnTo>
                    <a:pt x="3969" y="1816895"/>
                  </a:lnTo>
                  <a:lnTo>
                    <a:pt x="8732" y="1754189"/>
                  </a:lnTo>
                  <a:lnTo>
                    <a:pt x="16669" y="1689895"/>
                  </a:lnTo>
                  <a:lnTo>
                    <a:pt x="25401" y="1627982"/>
                  </a:lnTo>
                  <a:lnTo>
                    <a:pt x="38101" y="1565276"/>
                  </a:lnTo>
                  <a:lnTo>
                    <a:pt x="50007" y="1502570"/>
                  </a:lnTo>
                  <a:lnTo>
                    <a:pt x="65088" y="1441451"/>
                  </a:lnTo>
                  <a:lnTo>
                    <a:pt x="83344" y="1381126"/>
                  </a:lnTo>
                  <a:lnTo>
                    <a:pt x="103188" y="1320007"/>
                  </a:lnTo>
                  <a:lnTo>
                    <a:pt x="124619" y="1260476"/>
                  </a:lnTo>
                  <a:lnTo>
                    <a:pt x="147638" y="1200944"/>
                  </a:lnTo>
                  <a:lnTo>
                    <a:pt x="172244" y="1143001"/>
                  </a:lnTo>
                  <a:lnTo>
                    <a:pt x="199232" y="1085057"/>
                  </a:lnTo>
                  <a:lnTo>
                    <a:pt x="228601" y="1028700"/>
                  </a:lnTo>
                  <a:lnTo>
                    <a:pt x="260351" y="972344"/>
                  </a:lnTo>
                  <a:lnTo>
                    <a:pt x="311944" y="886619"/>
                  </a:lnTo>
                  <a:lnTo>
                    <a:pt x="368301" y="806450"/>
                  </a:lnTo>
                  <a:lnTo>
                    <a:pt x="427832" y="727075"/>
                  </a:lnTo>
                  <a:lnTo>
                    <a:pt x="490538" y="654050"/>
                  </a:lnTo>
                  <a:lnTo>
                    <a:pt x="555626" y="581819"/>
                  </a:lnTo>
                  <a:lnTo>
                    <a:pt x="624682" y="515144"/>
                  </a:lnTo>
                  <a:lnTo>
                    <a:pt x="696120" y="452438"/>
                  </a:lnTo>
                  <a:lnTo>
                    <a:pt x="770732" y="392907"/>
                  </a:lnTo>
                  <a:lnTo>
                    <a:pt x="846932" y="338138"/>
                  </a:lnTo>
                  <a:lnTo>
                    <a:pt x="926307" y="288132"/>
                  </a:lnTo>
                  <a:lnTo>
                    <a:pt x="1008063" y="240506"/>
                  </a:lnTo>
                  <a:lnTo>
                    <a:pt x="1090613" y="196850"/>
                  </a:lnTo>
                  <a:lnTo>
                    <a:pt x="1176338" y="158750"/>
                  </a:lnTo>
                  <a:lnTo>
                    <a:pt x="1262857" y="123825"/>
                  </a:lnTo>
                  <a:lnTo>
                    <a:pt x="1350963" y="92869"/>
                  </a:lnTo>
                  <a:lnTo>
                    <a:pt x="1439863" y="67469"/>
                  </a:lnTo>
                  <a:lnTo>
                    <a:pt x="1531145" y="44450"/>
                  </a:lnTo>
                  <a:lnTo>
                    <a:pt x="1622426" y="27781"/>
                  </a:lnTo>
                  <a:lnTo>
                    <a:pt x="1715295" y="13494"/>
                  </a:lnTo>
                  <a:lnTo>
                    <a:pt x="1808163" y="4763"/>
                  </a:lnTo>
                  <a:lnTo>
                    <a:pt x="1901032" y="0"/>
                  </a:lnTo>
                  <a:lnTo>
                    <a:pt x="1995489" y="1588"/>
                  </a:lnTo>
                  <a:lnTo>
                    <a:pt x="2089945" y="6350"/>
                  </a:lnTo>
                  <a:lnTo>
                    <a:pt x="2182814" y="15081"/>
                  </a:lnTo>
                  <a:lnTo>
                    <a:pt x="2277270" y="29369"/>
                  </a:lnTo>
                  <a:lnTo>
                    <a:pt x="2370139" y="47625"/>
                  </a:lnTo>
                  <a:lnTo>
                    <a:pt x="2463801" y="71438"/>
                  </a:lnTo>
                  <a:lnTo>
                    <a:pt x="2556670" y="99219"/>
                  </a:lnTo>
                  <a:lnTo>
                    <a:pt x="2647951" y="132556"/>
                  </a:lnTo>
                  <a:lnTo>
                    <a:pt x="2737645" y="170656"/>
                  </a:lnTo>
                  <a:lnTo>
                    <a:pt x="2827339" y="213519"/>
                  </a:lnTo>
                  <a:lnTo>
                    <a:pt x="2916239" y="260350"/>
                  </a:lnTo>
                  <a:lnTo>
                    <a:pt x="2429670" y="1103313"/>
                  </a:lnTo>
                  <a:lnTo>
                    <a:pt x="2373314" y="1073150"/>
                  </a:lnTo>
                  <a:lnTo>
                    <a:pt x="2315370" y="1046957"/>
                  </a:lnTo>
                  <a:lnTo>
                    <a:pt x="2255839" y="1023938"/>
                  </a:lnTo>
                  <a:lnTo>
                    <a:pt x="2195514" y="1005682"/>
                  </a:lnTo>
                  <a:lnTo>
                    <a:pt x="2132807" y="992188"/>
                  </a:lnTo>
                  <a:lnTo>
                    <a:pt x="2070101" y="981869"/>
                  </a:lnTo>
                  <a:lnTo>
                    <a:pt x="2008189" y="975519"/>
                  </a:lnTo>
                  <a:lnTo>
                    <a:pt x="1943895" y="972344"/>
                  </a:lnTo>
                  <a:lnTo>
                    <a:pt x="1893889" y="973932"/>
                  </a:lnTo>
                  <a:lnTo>
                    <a:pt x="1843089" y="978694"/>
                  </a:lnTo>
                  <a:lnTo>
                    <a:pt x="1796257" y="984250"/>
                  </a:lnTo>
                  <a:lnTo>
                    <a:pt x="1747045" y="992188"/>
                  </a:lnTo>
                  <a:lnTo>
                    <a:pt x="1700213" y="1002507"/>
                  </a:lnTo>
                  <a:lnTo>
                    <a:pt x="1654176" y="1016794"/>
                  </a:lnTo>
                  <a:lnTo>
                    <a:pt x="1608932" y="1031875"/>
                  </a:lnTo>
                  <a:lnTo>
                    <a:pt x="1564482" y="1048544"/>
                  </a:lnTo>
                  <a:lnTo>
                    <a:pt x="1521620" y="1068388"/>
                  </a:lnTo>
                  <a:lnTo>
                    <a:pt x="1480345" y="1089819"/>
                  </a:lnTo>
                  <a:lnTo>
                    <a:pt x="1439863" y="1114426"/>
                  </a:lnTo>
                  <a:lnTo>
                    <a:pt x="1400176" y="1138238"/>
                  </a:lnTo>
                  <a:lnTo>
                    <a:pt x="1362076" y="1166019"/>
                  </a:lnTo>
                  <a:lnTo>
                    <a:pt x="1325563" y="1194594"/>
                  </a:lnTo>
                  <a:lnTo>
                    <a:pt x="1289845" y="1225551"/>
                  </a:lnTo>
                  <a:lnTo>
                    <a:pt x="1256507" y="1257301"/>
                  </a:lnTo>
                  <a:lnTo>
                    <a:pt x="1224757" y="1290638"/>
                  </a:lnTo>
                  <a:lnTo>
                    <a:pt x="1193007" y="1325563"/>
                  </a:lnTo>
                  <a:lnTo>
                    <a:pt x="1165226" y="1363663"/>
                  </a:lnTo>
                  <a:lnTo>
                    <a:pt x="1138238" y="1401763"/>
                  </a:lnTo>
                  <a:lnTo>
                    <a:pt x="1112045" y="1439863"/>
                  </a:lnTo>
                  <a:lnTo>
                    <a:pt x="1089026" y="1481139"/>
                  </a:lnTo>
                  <a:lnTo>
                    <a:pt x="1067595" y="1524001"/>
                  </a:lnTo>
                  <a:lnTo>
                    <a:pt x="1047751" y="1566864"/>
                  </a:lnTo>
                  <a:lnTo>
                    <a:pt x="1031082" y="1611314"/>
                  </a:lnTo>
                  <a:lnTo>
                    <a:pt x="1016001" y="1654970"/>
                  </a:lnTo>
                  <a:lnTo>
                    <a:pt x="1002507" y="1702595"/>
                  </a:lnTo>
                  <a:lnTo>
                    <a:pt x="991395" y="1749426"/>
                  </a:lnTo>
                  <a:lnTo>
                    <a:pt x="982663" y="1797051"/>
                  </a:lnTo>
                  <a:lnTo>
                    <a:pt x="976313" y="1845470"/>
                  </a:lnTo>
                  <a:lnTo>
                    <a:pt x="973138" y="1894682"/>
                  </a:lnTo>
                  <a:lnTo>
                    <a:pt x="971644" y="1941742"/>
                  </a:lnTo>
                  <a:lnTo>
                    <a:pt x="487365" y="1478901"/>
                  </a:lnTo>
                  <a:lnTo>
                    <a:pt x="2" y="1944689"/>
                  </a:lnTo>
                  <a:lnTo>
                    <a:pt x="1" y="1944689"/>
                  </a:lnTo>
                  <a:close/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TextBox 29">
              <a:extLst>
                <a:ext uri="{FF2B5EF4-FFF2-40B4-BE49-F238E27FC236}">
                  <a16:creationId xmlns:a16="http://schemas.microsoft.com/office/drawing/2014/main" id="{F974C699-557F-4CCF-9C9E-3B08E8C1E2F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490979" y="2346808"/>
              <a:ext cx="538609" cy="29084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fontScale="77500" lnSpcReduction="20000"/>
              <a:sp3d/>
            </a:bodyPr>
            <a:lstStyle/>
            <a:p>
              <a:pPr algn="r" latinLnBrk="0">
                <a:buClr>
                  <a:prstClr val="white"/>
                </a:buClr>
                <a:defRPr/>
              </a:pPr>
              <a:r>
                <a:rPr lang="zh-CN" altLang="en-US" sz="1400" b="1" dirty="0">
                  <a:solidFill>
                    <a:schemeClr val="bg1"/>
                  </a:solidFill>
                </a:rPr>
                <a:t>标题文本</a:t>
              </a:r>
              <a:br>
                <a:rPr lang="zh-CN" altLang="en-US" sz="1400" b="1" dirty="0">
                  <a:solidFill>
                    <a:schemeClr val="bg1"/>
                  </a:solidFill>
                </a:rPr>
              </a:br>
              <a:r>
                <a:rPr lang="zh-CN" altLang="en-US" sz="1400" b="1" dirty="0">
                  <a:solidFill>
                    <a:schemeClr val="bg1"/>
                  </a:solidFill>
                </a:rPr>
                <a:t>预设 </a:t>
              </a:r>
            </a:p>
          </p:txBody>
        </p:sp>
      </p:grpSp>
      <p:sp>
        <p:nvSpPr>
          <p:cNvPr id="13" name="Freeform: Shape 30">
            <a:extLst>
              <a:ext uri="{FF2B5EF4-FFF2-40B4-BE49-F238E27FC236}">
                <a16:creationId xmlns:a16="http://schemas.microsoft.com/office/drawing/2014/main" id="{E458EF16-E28B-49B7-8D18-B7D26DEAA3DB}"/>
              </a:ext>
            </a:extLst>
          </p:cNvPr>
          <p:cNvSpPr>
            <a:spLocks/>
          </p:cNvSpPr>
          <p:nvPr/>
        </p:nvSpPr>
        <p:spPr bwMode="auto">
          <a:xfrm>
            <a:off x="5406926" y="3332367"/>
            <a:ext cx="351039" cy="351039"/>
          </a:xfrm>
          <a:custGeom>
            <a:avLst/>
            <a:gdLst>
              <a:gd name="T0" fmla="*/ 184 w 260"/>
              <a:gd name="T1" fmla="*/ 106 h 260"/>
              <a:gd name="T2" fmla="*/ 193 w 260"/>
              <a:gd name="T3" fmla="*/ 143 h 260"/>
              <a:gd name="T4" fmla="*/ 117 w 260"/>
              <a:gd name="T5" fmla="*/ 219 h 260"/>
              <a:gd name="T6" fmla="*/ 42 w 260"/>
              <a:gd name="T7" fmla="*/ 143 h 260"/>
              <a:gd name="T8" fmla="*/ 117 w 260"/>
              <a:gd name="T9" fmla="*/ 66 h 260"/>
              <a:gd name="T10" fmla="*/ 154 w 260"/>
              <a:gd name="T11" fmla="*/ 76 h 260"/>
              <a:gd name="T12" fmla="*/ 183 w 260"/>
              <a:gd name="T13" fmla="*/ 46 h 260"/>
              <a:gd name="T14" fmla="*/ 117 w 260"/>
              <a:gd name="T15" fmla="*/ 25 h 260"/>
              <a:gd name="T16" fmla="*/ 0 w 260"/>
              <a:gd name="T17" fmla="*/ 143 h 260"/>
              <a:gd name="T18" fmla="*/ 117 w 260"/>
              <a:gd name="T19" fmla="*/ 260 h 260"/>
              <a:gd name="T20" fmla="*/ 233 w 260"/>
              <a:gd name="T21" fmla="*/ 143 h 260"/>
              <a:gd name="T22" fmla="*/ 213 w 260"/>
              <a:gd name="T23" fmla="*/ 77 h 260"/>
              <a:gd name="T24" fmla="*/ 184 w 260"/>
              <a:gd name="T25" fmla="*/ 106 h 260"/>
              <a:gd name="T26" fmla="*/ 225 w 260"/>
              <a:gd name="T27" fmla="*/ 35 h 260"/>
              <a:gd name="T28" fmla="*/ 225 w 260"/>
              <a:gd name="T29" fmla="*/ 35 h 260"/>
              <a:gd name="T30" fmla="*/ 225 w 260"/>
              <a:gd name="T31" fmla="*/ 0 h 260"/>
              <a:gd name="T32" fmla="*/ 203 w 260"/>
              <a:gd name="T33" fmla="*/ 23 h 260"/>
              <a:gd name="T34" fmla="*/ 203 w 260"/>
              <a:gd name="T35" fmla="*/ 46 h 260"/>
              <a:gd name="T36" fmla="*/ 139 w 260"/>
              <a:gd name="T37" fmla="*/ 111 h 260"/>
              <a:gd name="T38" fmla="*/ 117 w 260"/>
              <a:gd name="T39" fmla="*/ 104 h 260"/>
              <a:gd name="T40" fmla="*/ 79 w 260"/>
              <a:gd name="T41" fmla="*/ 143 h 260"/>
              <a:gd name="T42" fmla="*/ 117 w 260"/>
              <a:gd name="T43" fmla="*/ 181 h 260"/>
              <a:gd name="T44" fmla="*/ 155 w 260"/>
              <a:gd name="T45" fmla="*/ 143 h 260"/>
              <a:gd name="T46" fmla="*/ 150 w 260"/>
              <a:gd name="T47" fmla="*/ 123 h 260"/>
              <a:gd name="T48" fmla="*/ 215 w 260"/>
              <a:gd name="T49" fmla="*/ 58 h 260"/>
              <a:gd name="T50" fmla="*/ 237 w 260"/>
              <a:gd name="T51" fmla="*/ 58 h 260"/>
              <a:gd name="T52" fmla="*/ 260 w 260"/>
              <a:gd name="T53" fmla="*/ 35 h 260"/>
              <a:gd name="T54" fmla="*/ 225 w 260"/>
              <a:gd name="T55" fmla="*/ 35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60" h="260">
                <a:moveTo>
                  <a:pt x="184" y="106"/>
                </a:moveTo>
                <a:cubicBezTo>
                  <a:pt x="190" y="117"/>
                  <a:pt x="193" y="129"/>
                  <a:pt x="193" y="143"/>
                </a:cubicBezTo>
                <a:cubicBezTo>
                  <a:pt x="193" y="185"/>
                  <a:pt x="159" y="219"/>
                  <a:pt x="117" y="219"/>
                </a:cubicBezTo>
                <a:cubicBezTo>
                  <a:pt x="76" y="219"/>
                  <a:pt x="42" y="185"/>
                  <a:pt x="42" y="143"/>
                </a:cubicBezTo>
                <a:cubicBezTo>
                  <a:pt x="42" y="100"/>
                  <a:pt x="76" y="66"/>
                  <a:pt x="117" y="66"/>
                </a:cubicBezTo>
                <a:cubicBezTo>
                  <a:pt x="131" y="66"/>
                  <a:pt x="143" y="70"/>
                  <a:pt x="154" y="76"/>
                </a:cubicBezTo>
                <a:cubicBezTo>
                  <a:pt x="183" y="46"/>
                  <a:pt x="183" y="46"/>
                  <a:pt x="183" y="46"/>
                </a:cubicBezTo>
                <a:cubicBezTo>
                  <a:pt x="165" y="33"/>
                  <a:pt x="141" y="25"/>
                  <a:pt x="117" y="25"/>
                </a:cubicBezTo>
                <a:cubicBezTo>
                  <a:pt x="52" y="25"/>
                  <a:pt x="0" y="78"/>
                  <a:pt x="0" y="143"/>
                </a:cubicBezTo>
                <a:cubicBezTo>
                  <a:pt x="0" y="207"/>
                  <a:pt x="52" y="260"/>
                  <a:pt x="117" y="260"/>
                </a:cubicBezTo>
                <a:cubicBezTo>
                  <a:pt x="181" y="260"/>
                  <a:pt x="233" y="207"/>
                  <a:pt x="233" y="143"/>
                </a:cubicBezTo>
                <a:cubicBezTo>
                  <a:pt x="233" y="118"/>
                  <a:pt x="226" y="96"/>
                  <a:pt x="213" y="77"/>
                </a:cubicBezTo>
                <a:cubicBezTo>
                  <a:pt x="184" y="106"/>
                  <a:pt x="184" y="106"/>
                  <a:pt x="184" y="106"/>
                </a:cubicBezTo>
                <a:close/>
                <a:moveTo>
                  <a:pt x="225" y="35"/>
                </a:moveTo>
                <a:cubicBezTo>
                  <a:pt x="225" y="35"/>
                  <a:pt x="225" y="35"/>
                  <a:pt x="225" y="35"/>
                </a:cubicBezTo>
                <a:cubicBezTo>
                  <a:pt x="225" y="0"/>
                  <a:pt x="225" y="0"/>
                  <a:pt x="225" y="0"/>
                </a:cubicBezTo>
                <a:cubicBezTo>
                  <a:pt x="203" y="23"/>
                  <a:pt x="203" y="23"/>
                  <a:pt x="203" y="23"/>
                </a:cubicBezTo>
                <a:cubicBezTo>
                  <a:pt x="203" y="46"/>
                  <a:pt x="203" y="46"/>
                  <a:pt x="203" y="46"/>
                </a:cubicBezTo>
                <a:cubicBezTo>
                  <a:pt x="139" y="111"/>
                  <a:pt x="139" y="111"/>
                  <a:pt x="139" y="111"/>
                </a:cubicBezTo>
                <a:cubicBezTo>
                  <a:pt x="133" y="106"/>
                  <a:pt x="125" y="104"/>
                  <a:pt x="117" y="104"/>
                </a:cubicBezTo>
                <a:cubicBezTo>
                  <a:pt x="96" y="104"/>
                  <a:pt x="79" y="121"/>
                  <a:pt x="79" y="143"/>
                </a:cubicBezTo>
                <a:cubicBezTo>
                  <a:pt x="79" y="164"/>
                  <a:pt x="96" y="181"/>
                  <a:pt x="117" y="181"/>
                </a:cubicBezTo>
                <a:cubicBezTo>
                  <a:pt x="138" y="181"/>
                  <a:pt x="155" y="164"/>
                  <a:pt x="155" y="143"/>
                </a:cubicBezTo>
                <a:cubicBezTo>
                  <a:pt x="155" y="136"/>
                  <a:pt x="154" y="129"/>
                  <a:pt x="150" y="123"/>
                </a:cubicBezTo>
                <a:cubicBezTo>
                  <a:pt x="215" y="58"/>
                  <a:pt x="215" y="58"/>
                  <a:pt x="215" y="58"/>
                </a:cubicBezTo>
                <a:cubicBezTo>
                  <a:pt x="237" y="58"/>
                  <a:pt x="237" y="58"/>
                  <a:pt x="237" y="58"/>
                </a:cubicBezTo>
                <a:cubicBezTo>
                  <a:pt x="260" y="35"/>
                  <a:pt x="260" y="35"/>
                  <a:pt x="260" y="35"/>
                </a:cubicBezTo>
                <a:cubicBezTo>
                  <a:pt x="225" y="35"/>
                  <a:pt x="225" y="35"/>
                  <a:pt x="225" y="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" name="Freeform: Shape 31">
            <a:extLst>
              <a:ext uri="{FF2B5EF4-FFF2-40B4-BE49-F238E27FC236}">
                <a16:creationId xmlns:a16="http://schemas.microsoft.com/office/drawing/2014/main" id="{6CB195A1-2B32-4445-A9CA-BE2C9921BEF2}"/>
              </a:ext>
            </a:extLst>
          </p:cNvPr>
          <p:cNvSpPr>
            <a:spLocks/>
          </p:cNvSpPr>
          <p:nvPr/>
        </p:nvSpPr>
        <p:spPr bwMode="auto">
          <a:xfrm>
            <a:off x="5398302" y="1532588"/>
            <a:ext cx="351039" cy="351039"/>
          </a:xfrm>
          <a:custGeom>
            <a:avLst/>
            <a:gdLst>
              <a:gd name="T0" fmla="*/ 116 w 232"/>
              <a:gd name="T1" fmla="*/ 0 h 232"/>
              <a:gd name="T2" fmla="*/ 0 w 232"/>
              <a:gd name="T3" fmla="*/ 116 h 232"/>
              <a:gd name="T4" fmla="*/ 116 w 232"/>
              <a:gd name="T5" fmla="*/ 232 h 232"/>
              <a:gd name="T6" fmla="*/ 232 w 232"/>
              <a:gd name="T7" fmla="*/ 116 h 232"/>
              <a:gd name="T8" fmla="*/ 116 w 232"/>
              <a:gd name="T9" fmla="*/ 0 h 232"/>
              <a:gd name="T10" fmla="*/ 129 w 232"/>
              <a:gd name="T11" fmla="*/ 208 h 232"/>
              <a:gd name="T12" fmla="*/ 129 w 232"/>
              <a:gd name="T13" fmla="*/ 190 h 232"/>
              <a:gd name="T14" fmla="*/ 117 w 232"/>
              <a:gd name="T15" fmla="*/ 178 h 232"/>
              <a:gd name="T16" fmla="*/ 105 w 232"/>
              <a:gd name="T17" fmla="*/ 190 h 232"/>
              <a:gd name="T18" fmla="*/ 105 w 232"/>
              <a:gd name="T19" fmla="*/ 208 h 232"/>
              <a:gd name="T20" fmla="*/ 25 w 232"/>
              <a:gd name="T21" fmla="*/ 129 h 232"/>
              <a:gd name="T22" fmla="*/ 42 w 232"/>
              <a:gd name="T23" fmla="*/ 129 h 232"/>
              <a:gd name="T24" fmla="*/ 53 w 232"/>
              <a:gd name="T25" fmla="*/ 117 h 232"/>
              <a:gd name="T26" fmla="*/ 42 w 232"/>
              <a:gd name="T27" fmla="*/ 105 h 232"/>
              <a:gd name="T28" fmla="*/ 24 w 232"/>
              <a:gd name="T29" fmla="*/ 105 h 232"/>
              <a:gd name="T30" fmla="*/ 104 w 232"/>
              <a:gd name="T31" fmla="*/ 25 h 232"/>
              <a:gd name="T32" fmla="*/ 104 w 232"/>
              <a:gd name="T33" fmla="*/ 41 h 232"/>
              <a:gd name="T34" fmla="*/ 116 w 232"/>
              <a:gd name="T35" fmla="*/ 53 h 232"/>
              <a:gd name="T36" fmla="*/ 128 w 232"/>
              <a:gd name="T37" fmla="*/ 41 h 232"/>
              <a:gd name="T38" fmla="*/ 128 w 232"/>
              <a:gd name="T39" fmla="*/ 25 h 232"/>
              <a:gd name="T40" fmla="*/ 208 w 232"/>
              <a:gd name="T41" fmla="*/ 104 h 232"/>
              <a:gd name="T42" fmla="*/ 190 w 232"/>
              <a:gd name="T43" fmla="*/ 104 h 232"/>
              <a:gd name="T44" fmla="*/ 179 w 232"/>
              <a:gd name="T45" fmla="*/ 116 h 232"/>
              <a:gd name="T46" fmla="*/ 190 w 232"/>
              <a:gd name="T47" fmla="*/ 128 h 232"/>
              <a:gd name="T48" fmla="*/ 208 w 232"/>
              <a:gd name="T49" fmla="*/ 128 h 232"/>
              <a:gd name="T50" fmla="*/ 129 w 232"/>
              <a:gd name="T51" fmla="*/ 208 h 232"/>
              <a:gd name="T52" fmla="*/ 124 w 232"/>
              <a:gd name="T53" fmla="*/ 94 h 232"/>
              <a:gd name="T54" fmla="*/ 70 w 232"/>
              <a:gd name="T55" fmla="*/ 69 h 232"/>
              <a:gd name="T56" fmla="*/ 94 w 232"/>
              <a:gd name="T57" fmla="*/ 124 h 232"/>
              <a:gd name="T58" fmla="*/ 109 w 232"/>
              <a:gd name="T59" fmla="*/ 138 h 232"/>
              <a:gd name="T60" fmla="*/ 163 w 232"/>
              <a:gd name="T61" fmla="*/ 163 h 232"/>
              <a:gd name="T62" fmla="*/ 138 w 232"/>
              <a:gd name="T63" fmla="*/ 108 h 232"/>
              <a:gd name="T64" fmla="*/ 124 w 232"/>
              <a:gd name="T65" fmla="*/ 94 h 232"/>
              <a:gd name="T66" fmla="*/ 123 w 232"/>
              <a:gd name="T67" fmla="*/ 123 h 232"/>
              <a:gd name="T68" fmla="*/ 110 w 232"/>
              <a:gd name="T69" fmla="*/ 123 h 232"/>
              <a:gd name="T70" fmla="*/ 110 w 232"/>
              <a:gd name="T71" fmla="*/ 109 h 232"/>
              <a:gd name="T72" fmla="*/ 123 w 232"/>
              <a:gd name="T73" fmla="*/ 109 h 232"/>
              <a:gd name="T74" fmla="*/ 123 w 232"/>
              <a:gd name="T75" fmla="*/ 123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32" h="232">
                <a:moveTo>
                  <a:pt x="116" y="0"/>
                </a:moveTo>
                <a:cubicBezTo>
                  <a:pt x="52" y="0"/>
                  <a:pt x="0" y="52"/>
                  <a:pt x="0" y="116"/>
                </a:cubicBezTo>
                <a:cubicBezTo>
                  <a:pt x="0" y="180"/>
                  <a:pt x="52" y="232"/>
                  <a:pt x="116" y="232"/>
                </a:cubicBezTo>
                <a:cubicBezTo>
                  <a:pt x="180" y="232"/>
                  <a:pt x="232" y="180"/>
                  <a:pt x="232" y="116"/>
                </a:cubicBezTo>
                <a:cubicBezTo>
                  <a:pt x="232" y="52"/>
                  <a:pt x="180" y="0"/>
                  <a:pt x="116" y="0"/>
                </a:cubicBezTo>
                <a:close/>
                <a:moveTo>
                  <a:pt x="129" y="208"/>
                </a:moveTo>
                <a:cubicBezTo>
                  <a:pt x="129" y="190"/>
                  <a:pt x="129" y="190"/>
                  <a:pt x="129" y="190"/>
                </a:cubicBezTo>
                <a:cubicBezTo>
                  <a:pt x="129" y="183"/>
                  <a:pt x="123" y="178"/>
                  <a:pt x="117" y="178"/>
                </a:cubicBezTo>
                <a:cubicBezTo>
                  <a:pt x="110" y="178"/>
                  <a:pt x="105" y="183"/>
                  <a:pt x="105" y="190"/>
                </a:cubicBezTo>
                <a:cubicBezTo>
                  <a:pt x="105" y="208"/>
                  <a:pt x="105" y="208"/>
                  <a:pt x="105" y="208"/>
                </a:cubicBezTo>
                <a:cubicBezTo>
                  <a:pt x="63" y="203"/>
                  <a:pt x="30" y="170"/>
                  <a:pt x="25" y="129"/>
                </a:cubicBezTo>
                <a:cubicBezTo>
                  <a:pt x="42" y="129"/>
                  <a:pt x="42" y="129"/>
                  <a:pt x="42" y="129"/>
                </a:cubicBezTo>
                <a:cubicBezTo>
                  <a:pt x="48" y="129"/>
                  <a:pt x="53" y="123"/>
                  <a:pt x="53" y="117"/>
                </a:cubicBezTo>
                <a:cubicBezTo>
                  <a:pt x="53" y="110"/>
                  <a:pt x="48" y="105"/>
                  <a:pt x="42" y="105"/>
                </a:cubicBezTo>
                <a:cubicBezTo>
                  <a:pt x="24" y="105"/>
                  <a:pt x="24" y="105"/>
                  <a:pt x="24" y="105"/>
                </a:cubicBezTo>
                <a:cubicBezTo>
                  <a:pt x="29" y="63"/>
                  <a:pt x="63" y="30"/>
                  <a:pt x="104" y="25"/>
                </a:cubicBezTo>
                <a:cubicBezTo>
                  <a:pt x="104" y="41"/>
                  <a:pt x="104" y="41"/>
                  <a:pt x="104" y="41"/>
                </a:cubicBezTo>
                <a:cubicBezTo>
                  <a:pt x="104" y="47"/>
                  <a:pt x="109" y="53"/>
                  <a:pt x="116" y="53"/>
                </a:cubicBezTo>
                <a:cubicBezTo>
                  <a:pt x="122" y="53"/>
                  <a:pt x="128" y="47"/>
                  <a:pt x="128" y="41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69" y="30"/>
                  <a:pt x="202" y="63"/>
                  <a:pt x="208" y="104"/>
                </a:cubicBezTo>
                <a:cubicBezTo>
                  <a:pt x="190" y="104"/>
                  <a:pt x="190" y="104"/>
                  <a:pt x="190" y="104"/>
                </a:cubicBezTo>
                <a:cubicBezTo>
                  <a:pt x="184" y="104"/>
                  <a:pt x="179" y="109"/>
                  <a:pt x="179" y="116"/>
                </a:cubicBezTo>
                <a:cubicBezTo>
                  <a:pt x="179" y="122"/>
                  <a:pt x="184" y="128"/>
                  <a:pt x="190" y="128"/>
                </a:cubicBezTo>
                <a:cubicBezTo>
                  <a:pt x="208" y="128"/>
                  <a:pt x="208" y="128"/>
                  <a:pt x="208" y="128"/>
                </a:cubicBezTo>
                <a:cubicBezTo>
                  <a:pt x="203" y="169"/>
                  <a:pt x="170" y="202"/>
                  <a:pt x="129" y="208"/>
                </a:cubicBezTo>
                <a:close/>
                <a:moveTo>
                  <a:pt x="124" y="94"/>
                </a:moveTo>
                <a:cubicBezTo>
                  <a:pt x="70" y="69"/>
                  <a:pt x="70" y="69"/>
                  <a:pt x="70" y="69"/>
                </a:cubicBezTo>
                <a:cubicBezTo>
                  <a:pt x="94" y="124"/>
                  <a:pt x="94" y="124"/>
                  <a:pt x="94" y="124"/>
                </a:cubicBezTo>
                <a:cubicBezTo>
                  <a:pt x="97" y="129"/>
                  <a:pt x="103" y="136"/>
                  <a:pt x="109" y="138"/>
                </a:cubicBezTo>
                <a:cubicBezTo>
                  <a:pt x="163" y="163"/>
                  <a:pt x="163" y="163"/>
                  <a:pt x="163" y="163"/>
                </a:cubicBezTo>
                <a:cubicBezTo>
                  <a:pt x="138" y="108"/>
                  <a:pt x="138" y="108"/>
                  <a:pt x="138" y="108"/>
                </a:cubicBezTo>
                <a:cubicBezTo>
                  <a:pt x="136" y="103"/>
                  <a:pt x="130" y="96"/>
                  <a:pt x="124" y="94"/>
                </a:cubicBezTo>
                <a:close/>
                <a:moveTo>
                  <a:pt x="123" y="123"/>
                </a:moveTo>
                <a:cubicBezTo>
                  <a:pt x="119" y="126"/>
                  <a:pt x="113" y="126"/>
                  <a:pt x="110" y="123"/>
                </a:cubicBezTo>
                <a:cubicBezTo>
                  <a:pt x="106" y="119"/>
                  <a:pt x="106" y="113"/>
                  <a:pt x="110" y="109"/>
                </a:cubicBezTo>
                <a:cubicBezTo>
                  <a:pt x="113" y="106"/>
                  <a:pt x="119" y="106"/>
                  <a:pt x="123" y="109"/>
                </a:cubicBezTo>
                <a:cubicBezTo>
                  <a:pt x="127" y="113"/>
                  <a:pt x="127" y="119"/>
                  <a:pt x="123" y="1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" name="Freeform: Shape 32">
            <a:extLst>
              <a:ext uri="{FF2B5EF4-FFF2-40B4-BE49-F238E27FC236}">
                <a16:creationId xmlns:a16="http://schemas.microsoft.com/office/drawing/2014/main" id="{4E3971D9-94E1-4B82-8423-8975981D4BB1}"/>
              </a:ext>
            </a:extLst>
          </p:cNvPr>
          <p:cNvSpPr>
            <a:spLocks/>
          </p:cNvSpPr>
          <p:nvPr/>
        </p:nvSpPr>
        <p:spPr bwMode="auto">
          <a:xfrm>
            <a:off x="5391468" y="2423508"/>
            <a:ext cx="351039" cy="351039"/>
          </a:xfrm>
          <a:custGeom>
            <a:avLst/>
            <a:gdLst>
              <a:gd name="T0" fmla="*/ 182 w 236"/>
              <a:gd name="T1" fmla="*/ 109 h 236"/>
              <a:gd name="T2" fmla="*/ 157 w 236"/>
              <a:gd name="T3" fmla="*/ 103 h 236"/>
              <a:gd name="T4" fmla="*/ 134 w 236"/>
              <a:gd name="T5" fmla="*/ 102 h 236"/>
              <a:gd name="T6" fmla="*/ 120 w 236"/>
              <a:gd name="T7" fmla="*/ 114 h 236"/>
              <a:gd name="T8" fmla="*/ 118 w 236"/>
              <a:gd name="T9" fmla="*/ 129 h 236"/>
              <a:gd name="T10" fmla="*/ 122 w 236"/>
              <a:gd name="T11" fmla="*/ 141 h 236"/>
              <a:gd name="T12" fmla="*/ 135 w 236"/>
              <a:gd name="T13" fmla="*/ 156 h 236"/>
              <a:gd name="T14" fmla="*/ 139 w 236"/>
              <a:gd name="T15" fmla="*/ 185 h 236"/>
              <a:gd name="T16" fmla="*/ 152 w 236"/>
              <a:gd name="T17" fmla="*/ 198 h 236"/>
              <a:gd name="T18" fmla="*/ 169 w 236"/>
              <a:gd name="T19" fmla="*/ 180 h 236"/>
              <a:gd name="T20" fmla="*/ 187 w 236"/>
              <a:gd name="T21" fmla="*/ 150 h 236"/>
              <a:gd name="T22" fmla="*/ 200 w 236"/>
              <a:gd name="T23" fmla="*/ 122 h 236"/>
              <a:gd name="T24" fmla="*/ 182 w 236"/>
              <a:gd name="T25" fmla="*/ 109 h 236"/>
              <a:gd name="T26" fmla="*/ 118 w 236"/>
              <a:gd name="T27" fmla="*/ 0 h 236"/>
              <a:gd name="T28" fmla="*/ 0 w 236"/>
              <a:gd name="T29" fmla="*/ 118 h 236"/>
              <a:gd name="T30" fmla="*/ 118 w 236"/>
              <a:gd name="T31" fmla="*/ 236 h 236"/>
              <a:gd name="T32" fmla="*/ 236 w 236"/>
              <a:gd name="T33" fmla="*/ 118 h 236"/>
              <a:gd name="T34" fmla="*/ 118 w 236"/>
              <a:gd name="T35" fmla="*/ 0 h 236"/>
              <a:gd name="T36" fmla="*/ 126 w 236"/>
              <a:gd name="T37" fmla="*/ 212 h 236"/>
              <a:gd name="T38" fmla="*/ 128 w 236"/>
              <a:gd name="T39" fmla="*/ 208 h 236"/>
              <a:gd name="T40" fmla="*/ 125 w 236"/>
              <a:gd name="T41" fmla="*/ 186 h 236"/>
              <a:gd name="T42" fmla="*/ 105 w 236"/>
              <a:gd name="T43" fmla="*/ 186 h 236"/>
              <a:gd name="T44" fmla="*/ 98 w 236"/>
              <a:gd name="T45" fmla="*/ 207 h 236"/>
              <a:gd name="T46" fmla="*/ 102 w 236"/>
              <a:gd name="T47" fmla="*/ 211 h 236"/>
              <a:gd name="T48" fmla="*/ 34 w 236"/>
              <a:gd name="T49" fmla="*/ 161 h 236"/>
              <a:gd name="T50" fmla="*/ 44 w 236"/>
              <a:gd name="T51" fmla="*/ 157 h 236"/>
              <a:gd name="T52" fmla="*/ 44 w 236"/>
              <a:gd name="T53" fmla="*/ 157 h 236"/>
              <a:gd name="T54" fmla="*/ 81 w 236"/>
              <a:gd name="T55" fmla="*/ 142 h 236"/>
              <a:gd name="T56" fmla="*/ 81 w 236"/>
              <a:gd name="T57" fmla="*/ 118 h 236"/>
              <a:gd name="T58" fmla="*/ 55 w 236"/>
              <a:gd name="T59" fmla="*/ 94 h 236"/>
              <a:gd name="T60" fmla="*/ 28 w 236"/>
              <a:gd name="T61" fmla="*/ 90 h 236"/>
              <a:gd name="T62" fmla="*/ 84 w 236"/>
              <a:gd name="T63" fmla="*/ 30 h 236"/>
              <a:gd name="T64" fmla="*/ 84 w 236"/>
              <a:gd name="T65" fmla="*/ 31 h 236"/>
              <a:gd name="T66" fmla="*/ 102 w 236"/>
              <a:gd name="T67" fmla="*/ 56 h 236"/>
              <a:gd name="T68" fmla="*/ 120 w 236"/>
              <a:gd name="T69" fmla="*/ 79 h 236"/>
              <a:gd name="T70" fmla="*/ 131 w 236"/>
              <a:gd name="T71" fmla="*/ 97 h 236"/>
              <a:gd name="T72" fmla="*/ 146 w 236"/>
              <a:gd name="T73" fmla="*/ 88 h 236"/>
              <a:gd name="T74" fmla="*/ 177 w 236"/>
              <a:gd name="T75" fmla="*/ 66 h 236"/>
              <a:gd name="T76" fmla="*/ 190 w 236"/>
              <a:gd name="T77" fmla="*/ 57 h 236"/>
              <a:gd name="T78" fmla="*/ 212 w 236"/>
              <a:gd name="T79" fmla="*/ 118 h 236"/>
              <a:gd name="T80" fmla="*/ 126 w 236"/>
              <a:gd name="T81" fmla="*/ 212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36" h="236">
                <a:moveTo>
                  <a:pt x="182" y="109"/>
                </a:moveTo>
                <a:cubicBezTo>
                  <a:pt x="172" y="107"/>
                  <a:pt x="161" y="105"/>
                  <a:pt x="157" y="103"/>
                </a:cubicBezTo>
                <a:cubicBezTo>
                  <a:pt x="153" y="102"/>
                  <a:pt x="143" y="101"/>
                  <a:pt x="134" y="102"/>
                </a:cubicBezTo>
                <a:cubicBezTo>
                  <a:pt x="125" y="103"/>
                  <a:pt x="119" y="109"/>
                  <a:pt x="120" y="114"/>
                </a:cubicBezTo>
                <a:cubicBezTo>
                  <a:pt x="121" y="119"/>
                  <a:pt x="120" y="126"/>
                  <a:pt x="118" y="129"/>
                </a:cubicBezTo>
                <a:cubicBezTo>
                  <a:pt x="117" y="132"/>
                  <a:pt x="118" y="138"/>
                  <a:pt x="122" y="141"/>
                </a:cubicBezTo>
                <a:cubicBezTo>
                  <a:pt x="127" y="144"/>
                  <a:pt x="132" y="151"/>
                  <a:pt x="135" y="156"/>
                </a:cubicBezTo>
                <a:cubicBezTo>
                  <a:pt x="138" y="162"/>
                  <a:pt x="140" y="175"/>
                  <a:pt x="139" y="185"/>
                </a:cubicBezTo>
                <a:cubicBezTo>
                  <a:pt x="139" y="195"/>
                  <a:pt x="145" y="201"/>
                  <a:pt x="152" y="198"/>
                </a:cubicBezTo>
                <a:cubicBezTo>
                  <a:pt x="160" y="195"/>
                  <a:pt x="167" y="187"/>
                  <a:pt x="169" y="180"/>
                </a:cubicBezTo>
                <a:cubicBezTo>
                  <a:pt x="171" y="174"/>
                  <a:pt x="179" y="160"/>
                  <a:pt x="187" y="150"/>
                </a:cubicBezTo>
                <a:cubicBezTo>
                  <a:pt x="195" y="140"/>
                  <a:pt x="201" y="127"/>
                  <a:pt x="200" y="122"/>
                </a:cubicBezTo>
                <a:cubicBezTo>
                  <a:pt x="200" y="116"/>
                  <a:pt x="191" y="111"/>
                  <a:pt x="182" y="109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26" y="212"/>
                </a:moveTo>
                <a:cubicBezTo>
                  <a:pt x="127" y="211"/>
                  <a:pt x="128" y="209"/>
                  <a:pt x="128" y="208"/>
                </a:cubicBezTo>
                <a:cubicBezTo>
                  <a:pt x="130" y="201"/>
                  <a:pt x="128" y="191"/>
                  <a:pt x="125" y="186"/>
                </a:cubicBezTo>
                <a:cubicBezTo>
                  <a:pt x="121" y="181"/>
                  <a:pt x="112" y="181"/>
                  <a:pt x="105" y="186"/>
                </a:cubicBezTo>
                <a:cubicBezTo>
                  <a:pt x="97" y="191"/>
                  <a:pt x="94" y="200"/>
                  <a:pt x="98" y="207"/>
                </a:cubicBezTo>
                <a:cubicBezTo>
                  <a:pt x="99" y="208"/>
                  <a:pt x="100" y="210"/>
                  <a:pt x="102" y="211"/>
                </a:cubicBezTo>
                <a:cubicBezTo>
                  <a:pt x="72" y="206"/>
                  <a:pt x="47" y="187"/>
                  <a:pt x="34" y="161"/>
                </a:cubicBezTo>
                <a:cubicBezTo>
                  <a:pt x="37" y="161"/>
                  <a:pt x="40" y="159"/>
                  <a:pt x="44" y="157"/>
                </a:cubicBezTo>
                <a:cubicBezTo>
                  <a:pt x="44" y="157"/>
                  <a:pt x="44" y="157"/>
                  <a:pt x="44" y="157"/>
                </a:cubicBezTo>
                <a:cubicBezTo>
                  <a:pt x="57" y="148"/>
                  <a:pt x="74" y="141"/>
                  <a:pt x="81" y="142"/>
                </a:cubicBezTo>
                <a:cubicBezTo>
                  <a:pt x="89" y="142"/>
                  <a:pt x="89" y="131"/>
                  <a:pt x="81" y="118"/>
                </a:cubicBezTo>
                <a:cubicBezTo>
                  <a:pt x="74" y="105"/>
                  <a:pt x="62" y="94"/>
                  <a:pt x="55" y="94"/>
                </a:cubicBezTo>
                <a:cubicBezTo>
                  <a:pt x="48" y="94"/>
                  <a:pt x="36" y="92"/>
                  <a:pt x="28" y="90"/>
                </a:cubicBezTo>
                <a:cubicBezTo>
                  <a:pt x="37" y="62"/>
                  <a:pt x="58" y="41"/>
                  <a:pt x="84" y="30"/>
                </a:cubicBezTo>
                <a:cubicBezTo>
                  <a:pt x="84" y="31"/>
                  <a:pt x="84" y="31"/>
                  <a:pt x="84" y="31"/>
                </a:cubicBezTo>
                <a:cubicBezTo>
                  <a:pt x="86" y="39"/>
                  <a:pt x="95" y="50"/>
                  <a:pt x="102" y="56"/>
                </a:cubicBezTo>
                <a:cubicBezTo>
                  <a:pt x="110" y="62"/>
                  <a:pt x="118" y="72"/>
                  <a:pt x="120" y="79"/>
                </a:cubicBezTo>
                <a:cubicBezTo>
                  <a:pt x="122" y="85"/>
                  <a:pt x="127" y="93"/>
                  <a:pt x="131" y="97"/>
                </a:cubicBezTo>
                <a:cubicBezTo>
                  <a:pt x="136" y="100"/>
                  <a:pt x="142" y="96"/>
                  <a:pt x="146" y="88"/>
                </a:cubicBezTo>
                <a:cubicBezTo>
                  <a:pt x="150" y="80"/>
                  <a:pt x="164" y="70"/>
                  <a:pt x="177" y="66"/>
                </a:cubicBezTo>
                <a:cubicBezTo>
                  <a:pt x="183" y="64"/>
                  <a:pt x="187" y="61"/>
                  <a:pt x="190" y="57"/>
                </a:cubicBezTo>
                <a:cubicBezTo>
                  <a:pt x="204" y="74"/>
                  <a:pt x="212" y="95"/>
                  <a:pt x="212" y="118"/>
                </a:cubicBezTo>
                <a:cubicBezTo>
                  <a:pt x="212" y="168"/>
                  <a:pt x="174" y="208"/>
                  <a:pt x="126" y="2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16" name="Group 1">
            <a:extLst>
              <a:ext uri="{FF2B5EF4-FFF2-40B4-BE49-F238E27FC236}">
                <a16:creationId xmlns:a16="http://schemas.microsoft.com/office/drawing/2014/main" id="{8B6F11BF-0F03-4EE2-BFAD-D233D3B1FBB5}"/>
              </a:ext>
            </a:extLst>
          </p:cNvPr>
          <p:cNvGrpSpPr/>
          <p:nvPr/>
        </p:nvGrpSpPr>
        <p:grpSpPr>
          <a:xfrm>
            <a:off x="5934963" y="1431474"/>
            <a:ext cx="1920779" cy="581698"/>
            <a:chOff x="8143473" y="2502333"/>
            <a:chExt cx="2561039" cy="775597"/>
          </a:xfrm>
        </p:grpSpPr>
        <p:sp>
          <p:nvSpPr>
            <p:cNvPr id="23" name="Rectangle 33">
              <a:extLst>
                <a:ext uri="{FF2B5EF4-FFF2-40B4-BE49-F238E27FC236}">
                  <a16:creationId xmlns:a16="http://schemas.microsoft.com/office/drawing/2014/main" id="{2BEF22E2-8237-49E6-B43C-64C19C6B0EEB}"/>
                </a:ext>
              </a:extLst>
            </p:cNvPr>
            <p:cNvSpPr/>
            <p:nvPr/>
          </p:nvSpPr>
          <p:spPr>
            <a:xfrm>
              <a:off x="8143473" y="2723932"/>
              <a:ext cx="2561039" cy="553998"/>
            </a:xfrm>
            <a:prstGeom prst="rect">
              <a:avLst/>
            </a:prstGeom>
          </p:spPr>
          <p:txBody>
            <a:bodyPr wrap="square" lIns="144000" tIns="0" rIns="144000" bIns="0">
              <a:normAutofit fontScale="92500" lnSpcReduction="200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24" name="TextBox 34">
              <a:extLst>
                <a:ext uri="{FF2B5EF4-FFF2-40B4-BE49-F238E27FC236}">
                  <a16:creationId xmlns:a16="http://schemas.microsoft.com/office/drawing/2014/main" id="{AA904BA2-1AB3-4DDE-9D5B-919FDD6DD58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143473" y="2502333"/>
              <a:ext cx="2561039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144000" tIns="0" rIns="144000" bIns="0" anchor="t" anchorCtr="0">
              <a:normAutofit fontScale="77500" lnSpcReduction="20000"/>
              <a:sp3d/>
            </a:bodyPr>
            <a:lstStyle/>
            <a:p>
              <a:pPr latinLnBrk="0">
                <a:buClr>
                  <a:prstClr val="white"/>
                </a:buClr>
                <a:defRPr/>
              </a:pPr>
              <a:r>
                <a:rPr lang="zh-CN" altLang="en-US" sz="1600" b="1" dirty="0">
                  <a:solidFill>
                    <a:schemeClr val="accent1"/>
                  </a:solidFill>
                </a:rPr>
                <a:t>标题文本预设 </a:t>
              </a:r>
            </a:p>
          </p:txBody>
        </p:sp>
      </p:grpSp>
      <p:grpSp>
        <p:nvGrpSpPr>
          <p:cNvPr id="17" name="Group 5">
            <a:extLst>
              <a:ext uri="{FF2B5EF4-FFF2-40B4-BE49-F238E27FC236}">
                <a16:creationId xmlns:a16="http://schemas.microsoft.com/office/drawing/2014/main" id="{FECA6C2E-5177-47D0-9C63-6721AAA5015D}"/>
              </a:ext>
            </a:extLst>
          </p:cNvPr>
          <p:cNvGrpSpPr/>
          <p:nvPr/>
        </p:nvGrpSpPr>
        <p:grpSpPr>
          <a:xfrm>
            <a:off x="5934963" y="2346809"/>
            <a:ext cx="1920779" cy="581698"/>
            <a:chOff x="8143473" y="3722780"/>
            <a:chExt cx="2561039" cy="775597"/>
          </a:xfrm>
        </p:grpSpPr>
        <p:sp>
          <p:nvSpPr>
            <p:cNvPr id="21" name="Rectangle 35">
              <a:extLst>
                <a:ext uri="{FF2B5EF4-FFF2-40B4-BE49-F238E27FC236}">
                  <a16:creationId xmlns:a16="http://schemas.microsoft.com/office/drawing/2014/main" id="{8FCE94B0-0F80-4504-B3F1-345EDC838589}"/>
                </a:ext>
              </a:extLst>
            </p:cNvPr>
            <p:cNvSpPr/>
            <p:nvPr/>
          </p:nvSpPr>
          <p:spPr>
            <a:xfrm>
              <a:off x="8143473" y="3944379"/>
              <a:ext cx="2561039" cy="553998"/>
            </a:xfrm>
            <a:prstGeom prst="rect">
              <a:avLst/>
            </a:prstGeom>
          </p:spPr>
          <p:txBody>
            <a:bodyPr wrap="square" lIns="144000" tIns="0" rIns="144000" bIns="0">
              <a:normAutofit fontScale="92500" lnSpcReduction="200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22" name="TextBox 36">
              <a:extLst>
                <a:ext uri="{FF2B5EF4-FFF2-40B4-BE49-F238E27FC236}">
                  <a16:creationId xmlns:a16="http://schemas.microsoft.com/office/drawing/2014/main" id="{DA57F0D2-21B4-411E-939E-1250C31F6CB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143473" y="3722780"/>
              <a:ext cx="2561039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144000" tIns="0" rIns="144000" bIns="0" anchor="t" anchorCtr="0">
              <a:normAutofit fontScale="77500" lnSpcReduction="20000"/>
              <a:sp3d/>
            </a:bodyPr>
            <a:lstStyle/>
            <a:p>
              <a:pPr latinLnBrk="0">
                <a:buClr>
                  <a:prstClr val="white"/>
                </a:buClr>
                <a:defRPr/>
              </a:pPr>
              <a:r>
                <a:rPr lang="zh-CN" altLang="en-US" sz="1600" b="1" dirty="0">
                  <a:solidFill>
                    <a:schemeClr val="accent2"/>
                  </a:solidFill>
                </a:rPr>
                <a:t>标题文本预设 </a:t>
              </a:r>
            </a:p>
          </p:txBody>
        </p:sp>
      </p:grpSp>
      <p:grpSp>
        <p:nvGrpSpPr>
          <p:cNvPr id="18" name="Group 9">
            <a:extLst>
              <a:ext uri="{FF2B5EF4-FFF2-40B4-BE49-F238E27FC236}">
                <a16:creationId xmlns:a16="http://schemas.microsoft.com/office/drawing/2014/main" id="{FBD8A693-06A5-4EE2-B153-FCF01BD4F1DE}"/>
              </a:ext>
            </a:extLst>
          </p:cNvPr>
          <p:cNvGrpSpPr/>
          <p:nvPr/>
        </p:nvGrpSpPr>
        <p:grpSpPr>
          <a:xfrm>
            <a:off x="5934963" y="3275460"/>
            <a:ext cx="1920779" cy="581698"/>
            <a:chOff x="8143473" y="4960982"/>
            <a:chExt cx="2561039" cy="775597"/>
          </a:xfrm>
        </p:grpSpPr>
        <p:sp>
          <p:nvSpPr>
            <p:cNvPr id="19" name="Rectangle 37">
              <a:extLst>
                <a:ext uri="{FF2B5EF4-FFF2-40B4-BE49-F238E27FC236}">
                  <a16:creationId xmlns:a16="http://schemas.microsoft.com/office/drawing/2014/main" id="{E181E3DA-1FD0-4478-8F86-FB64BA26198A}"/>
                </a:ext>
              </a:extLst>
            </p:cNvPr>
            <p:cNvSpPr/>
            <p:nvPr/>
          </p:nvSpPr>
          <p:spPr>
            <a:xfrm>
              <a:off x="8143473" y="5182581"/>
              <a:ext cx="2561039" cy="553998"/>
            </a:xfrm>
            <a:prstGeom prst="rect">
              <a:avLst/>
            </a:prstGeom>
          </p:spPr>
          <p:txBody>
            <a:bodyPr wrap="square" lIns="144000" tIns="0" rIns="144000" bIns="0">
              <a:normAutofit fontScale="92500" lnSpcReduction="200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20" name="TextBox 38">
              <a:extLst>
                <a:ext uri="{FF2B5EF4-FFF2-40B4-BE49-F238E27FC236}">
                  <a16:creationId xmlns:a16="http://schemas.microsoft.com/office/drawing/2014/main" id="{16FF170F-9BEF-4FE7-B282-7BA47683B3A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143473" y="4960982"/>
              <a:ext cx="2561039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144000" tIns="0" rIns="144000" bIns="0" anchor="t" anchorCtr="0">
              <a:normAutofit fontScale="77500" lnSpcReduction="20000"/>
              <a:sp3d/>
            </a:bodyPr>
            <a:lstStyle/>
            <a:p>
              <a:pPr latinLnBrk="0">
                <a:buClr>
                  <a:prstClr val="white"/>
                </a:buClr>
                <a:defRPr/>
              </a:pPr>
              <a:r>
                <a:rPr lang="zh-CN" altLang="en-US" sz="1600" b="1" dirty="0">
                  <a:solidFill>
                    <a:schemeClr val="accent3"/>
                  </a:solidFill>
                </a:rPr>
                <a:t>标题文本预设 </a:t>
              </a:r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F751E0B4-D4DC-4492-8C3A-D874A248AE7E}"/>
              </a:ext>
            </a:extLst>
          </p:cNvPr>
          <p:cNvSpPr txBox="1">
            <a:spLocks/>
          </p:cNvSpPr>
          <p:nvPr/>
        </p:nvSpPr>
        <p:spPr>
          <a:xfrm>
            <a:off x="857880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717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3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>
            <a:extLst>
              <a:ext uri="{FF2B5EF4-FFF2-40B4-BE49-F238E27FC236}">
                <a16:creationId xmlns:a16="http://schemas.microsoft.com/office/drawing/2014/main" id="{F20B1432-B7AC-410C-9645-C3C986178C6F}"/>
              </a:ext>
            </a:extLst>
          </p:cNvPr>
          <p:cNvGrpSpPr/>
          <p:nvPr/>
        </p:nvGrpSpPr>
        <p:grpSpPr>
          <a:xfrm>
            <a:off x="6146722" y="1392783"/>
            <a:ext cx="2371648" cy="614669"/>
            <a:chOff x="8310665" y="1725200"/>
            <a:chExt cx="2606276" cy="819559"/>
          </a:xfrm>
        </p:grpSpPr>
        <p:sp>
          <p:nvSpPr>
            <p:cNvPr id="48" name="TextBox 5">
              <a:extLst>
                <a:ext uri="{FF2B5EF4-FFF2-40B4-BE49-F238E27FC236}">
                  <a16:creationId xmlns:a16="http://schemas.microsoft.com/office/drawing/2014/main" id="{AD2048D3-14DF-47AF-95A6-843ABE50B7B0}"/>
                </a:ext>
              </a:extLst>
            </p:cNvPr>
            <p:cNvSpPr txBox="1"/>
            <p:nvPr/>
          </p:nvSpPr>
          <p:spPr>
            <a:xfrm>
              <a:off x="8310665" y="1980309"/>
              <a:ext cx="2606276" cy="564450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/>
                <a:t>此部分内容作为文字排版占位显示</a:t>
              </a:r>
              <a:br>
                <a:rPr lang="zh-CN" altLang="en-US" sz="1100" dirty="0"/>
              </a:br>
              <a:r>
                <a:rPr lang="zh-CN" altLang="en-US" sz="1100" dirty="0"/>
                <a:t>（建议使用主题字体）</a:t>
              </a:r>
            </a:p>
          </p:txBody>
        </p:sp>
        <p:sp>
          <p:nvSpPr>
            <p:cNvPr id="49" name="TextBox 6">
              <a:extLst>
                <a:ext uri="{FF2B5EF4-FFF2-40B4-BE49-F238E27FC236}">
                  <a16:creationId xmlns:a16="http://schemas.microsoft.com/office/drawing/2014/main" id="{68E8AD9E-B69E-4F19-8CAE-B3C0F665862C}"/>
                </a:ext>
              </a:extLst>
            </p:cNvPr>
            <p:cNvSpPr txBox="1"/>
            <p:nvPr/>
          </p:nvSpPr>
          <p:spPr>
            <a:xfrm>
              <a:off x="8310665" y="1725200"/>
              <a:ext cx="1014675" cy="246221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pPr lvl="0"/>
              <a:r>
                <a:rPr lang="zh-CN" altLang="en-US" sz="1600" b="1"/>
                <a:t>标题文本预设</a:t>
              </a:r>
            </a:p>
          </p:txBody>
        </p:sp>
      </p:grpSp>
      <p:grpSp>
        <p:nvGrpSpPr>
          <p:cNvPr id="21" name="Group 14">
            <a:extLst>
              <a:ext uri="{FF2B5EF4-FFF2-40B4-BE49-F238E27FC236}">
                <a16:creationId xmlns:a16="http://schemas.microsoft.com/office/drawing/2014/main" id="{E4DD5C6B-34B2-451E-B7A3-3D825E3BBAFB}"/>
              </a:ext>
            </a:extLst>
          </p:cNvPr>
          <p:cNvGrpSpPr/>
          <p:nvPr/>
        </p:nvGrpSpPr>
        <p:grpSpPr>
          <a:xfrm>
            <a:off x="4045138" y="1906646"/>
            <a:ext cx="716089" cy="506906"/>
            <a:chOff x="4808538" y="2005013"/>
            <a:chExt cx="1168400" cy="82708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6" name="Freeform: Shape 47">
              <a:extLst>
                <a:ext uri="{FF2B5EF4-FFF2-40B4-BE49-F238E27FC236}">
                  <a16:creationId xmlns:a16="http://schemas.microsoft.com/office/drawing/2014/main" id="{1E798988-38C5-4B22-9E20-02473DDAF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8538" y="2005013"/>
              <a:ext cx="1168400" cy="827088"/>
            </a:xfrm>
            <a:custGeom>
              <a:avLst/>
              <a:gdLst>
                <a:gd name="T0" fmla="*/ 0 w 736"/>
                <a:gd name="T1" fmla="*/ 435 h 521"/>
                <a:gd name="T2" fmla="*/ 144 w 736"/>
                <a:gd name="T3" fmla="*/ 521 h 521"/>
                <a:gd name="T4" fmla="*/ 736 w 736"/>
                <a:gd name="T5" fmla="*/ 168 h 521"/>
                <a:gd name="T6" fmla="*/ 736 w 736"/>
                <a:gd name="T7" fmla="*/ 0 h 521"/>
                <a:gd name="T8" fmla="*/ 0 w 736"/>
                <a:gd name="T9" fmla="*/ 435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6" h="521">
                  <a:moveTo>
                    <a:pt x="0" y="435"/>
                  </a:moveTo>
                  <a:lnTo>
                    <a:pt x="144" y="521"/>
                  </a:lnTo>
                  <a:lnTo>
                    <a:pt x="736" y="168"/>
                  </a:lnTo>
                  <a:lnTo>
                    <a:pt x="736" y="0"/>
                  </a:lnTo>
                  <a:lnTo>
                    <a:pt x="0" y="435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Oval 48">
              <a:extLst>
                <a:ext uri="{FF2B5EF4-FFF2-40B4-BE49-F238E27FC236}">
                  <a16:creationId xmlns:a16="http://schemas.microsoft.com/office/drawing/2014/main" id="{C2F0B3CB-C93A-4858-BDD6-9D6108BB9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2238" y="2170113"/>
              <a:ext cx="546100" cy="54451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2" name="Group 15">
            <a:extLst>
              <a:ext uri="{FF2B5EF4-FFF2-40B4-BE49-F238E27FC236}">
                <a16:creationId xmlns:a16="http://schemas.microsoft.com/office/drawing/2014/main" id="{E6B4703E-C2DC-4BCB-AC7F-8AD9733C2413}"/>
              </a:ext>
            </a:extLst>
          </p:cNvPr>
          <p:cNvGrpSpPr/>
          <p:nvPr/>
        </p:nvGrpSpPr>
        <p:grpSpPr>
          <a:xfrm>
            <a:off x="4050978" y="3197747"/>
            <a:ext cx="710251" cy="489392"/>
            <a:chOff x="4818063" y="4111625"/>
            <a:chExt cx="1158875" cy="79851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4" name="Freeform: Shape 45">
              <a:extLst>
                <a:ext uri="{FF2B5EF4-FFF2-40B4-BE49-F238E27FC236}">
                  <a16:creationId xmlns:a16="http://schemas.microsoft.com/office/drawing/2014/main" id="{3101517C-792C-4C5A-95D9-D689993CE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8063" y="4111625"/>
              <a:ext cx="1158875" cy="798513"/>
            </a:xfrm>
            <a:custGeom>
              <a:avLst/>
              <a:gdLst>
                <a:gd name="T0" fmla="*/ 0 w 730"/>
                <a:gd name="T1" fmla="*/ 83 h 503"/>
                <a:gd name="T2" fmla="*/ 138 w 730"/>
                <a:gd name="T3" fmla="*/ 0 h 503"/>
                <a:gd name="T4" fmla="*/ 730 w 730"/>
                <a:gd name="T5" fmla="*/ 349 h 503"/>
                <a:gd name="T6" fmla="*/ 730 w 730"/>
                <a:gd name="T7" fmla="*/ 503 h 503"/>
                <a:gd name="T8" fmla="*/ 0 w 730"/>
                <a:gd name="T9" fmla="*/ 83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0" h="503">
                  <a:moveTo>
                    <a:pt x="0" y="83"/>
                  </a:moveTo>
                  <a:lnTo>
                    <a:pt x="138" y="0"/>
                  </a:lnTo>
                  <a:lnTo>
                    <a:pt x="730" y="349"/>
                  </a:lnTo>
                  <a:lnTo>
                    <a:pt x="730" y="50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Oval 46">
              <a:extLst>
                <a:ext uri="{FF2B5EF4-FFF2-40B4-BE49-F238E27FC236}">
                  <a16:creationId xmlns:a16="http://schemas.microsoft.com/office/drawing/2014/main" id="{D78C8291-01CD-4A98-BA1D-13E08C8A5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2238" y="4208463"/>
              <a:ext cx="546100" cy="5461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23" name="Freeform: Shape 42">
            <a:extLst>
              <a:ext uri="{FF2B5EF4-FFF2-40B4-BE49-F238E27FC236}">
                <a16:creationId xmlns:a16="http://schemas.microsoft.com/office/drawing/2014/main" id="{15A0D318-C116-43A5-8419-173206BE5B3A}"/>
              </a:ext>
            </a:extLst>
          </p:cNvPr>
          <p:cNvSpPr>
            <a:spLocks/>
          </p:cNvSpPr>
          <p:nvPr/>
        </p:nvSpPr>
        <p:spPr bwMode="auto">
          <a:xfrm>
            <a:off x="4846845" y="1050453"/>
            <a:ext cx="1154887" cy="1363098"/>
          </a:xfrm>
          <a:custGeom>
            <a:avLst/>
            <a:gdLst>
              <a:gd name="T0" fmla="*/ 0 w 1187"/>
              <a:gd name="T1" fmla="*/ 349 h 1401"/>
              <a:gd name="T2" fmla="*/ 595 w 1187"/>
              <a:gd name="T3" fmla="*/ 0 h 1401"/>
              <a:gd name="T4" fmla="*/ 1187 w 1187"/>
              <a:gd name="T5" fmla="*/ 349 h 1401"/>
              <a:gd name="T6" fmla="*/ 1187 w 1187"/>
              <a:gd name="T7" fmla="*/ 1048 h 1401"/>
              <a:gd name="T8" fmla="*/ 595 w 1187"/>
              <a:gd name="T9" fmla="*/ 1401 h 1401"/>
              <a:gd name="T10" fmla="*/ 0 w 1187"/>
              <a:gd name="T11" fmla="*/ 1048 h 1401"/>
              <a:gd name="T12" fmla="*/ 0 w 1187"/>
              <a:gd name="T13" fmla="*/ 349 h 1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87" h="1401">
                <a:moveTo>
                  <a:pt x="0" y="349"/>
                </a:moveTo>
                <a:lnTo>
                  <a:pt x="595" y="0"/>
                </a:lnTo>
                <a:lnTo>
                  <a:pt x="1187" y="349"/>
                </a:lnTo>
                <a:lnTo>
                  <a:pt x="1187" y="1048"/>
                </a:lnTo>
                <a:lnTo>
                  <a:pt x="595" y="1401"/>
                </a:lnTo>
                <a:lnTo>
                  <a:pt x="0" y="1048"/>
                </a:lnTo>
                <a:lnTo>
                  <a:pt x="0" y="349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2" name="组合 1"/>
          <p:cNvGrpSpPr/>
          <p:nvPr/>
        </p:nvGrpSpPr>
        <p:grpSpPr>
          <a:xfrm>
            <a:off x="4846845" y="1893998"/>
            <a:ext cx="719008" cy="519554"/>
            <a:chOff x="4846845" y="1893998"/>
            <a:chExt cx="719008" cy="519554"/>
          </a:xfrm>
        </p:grpSpPr>
        <p:sp>
          <p:nvSpPr>
            <p:cNvPr id="24" name="Freeform: Shape 43">
              <a:extLst>
                <a:ext uri="{FF2B5EF4-FFF2-40B4-BE49-F238E27FC236}">
                  <a16:creationId xmlns:a16="http://schemas.microsoft.com/office/drawing/2014/main" id="{31510A91-5301-4859-828D-BE30C3452D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845" y="1893998"/>
              <a:ext cx="719008" cy="519554"/>
            </a:xfrm>
            <a:custGeom>
              <a:avLst/>
              <a:gdLst>
                <a:gd name="T0" fmla="*/ 0 w 739"/>
                <a:gd name="T1" fmla="*/ 0 h 534"/>
                <a:gd name="T2" fmla="*/ 0 w 739"/>
                <a:gd name="T3" fmla="*/ 181 h 534"/>
                <a:gd name="T4" fmla="*/ 595 w 739"/>
                <a:gd name="T5" fmla="*/ 534 h 534"/>
                <a:gd name="T6" fmla="*/ 739 w 739"/>
                <a:gd name="T7" fmla="*/ 448 h 534"/>
                <a:gd name="T8" fmla="*/ 0 w 739"/>
                <a:gd name="T9" fmla="*/ 0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9" h="534">
                  <a:moveTo>
                    <a:pt x="0" y="0"/>
                  </a:moveTo>
                  <a:lnTo>
                    <a:pt x="0" y="181"/>
                  </a:lnTo>
                  <a:lnTo>
                    <a:pt x="595" y="534"/>
                  </a:lnTo>
                  <a:lnTo>
                    <a:pt x="739" y="4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Oval 44">
              <a:extLst>
                <a:ext uri="{FF2B5EF4-FFF2-40B4-BE49-F238E27FC236}">
                  <a16:creationId xmlns:a16="http://schemas.microsoft.com/office/drawing/2014/main" id="{B673A391-70B0-46FC-BCEE-6A7D6908B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9598" y="2007833"/>
              <a:ext cx="333721" cy="33372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26" name="Freeform: Shape 39">
            <a:extLst>
              <a:ext uri="{FF2B5EF4-FFF2-40B4-BE49-F238E27FC236}">
                <a16:creationId xmlns:a16="http://schemas.microsoft.com/office/drawing/2014/main" id="{C68CAAA2-6438-44B6-AE69-1FC1CC04F20D}"/>
              </a:ext>
            </a:extLst>
          </p:cNvPr>
          <p:cNvSpPr>
            <a:spLocks/>
          </p:cNvSpPr>
          <p:nvPr/>
        </p:nvSpPr>
        <p:spPr bwMode="auto">
          <a:xfrm>
            <a:off x="5467584" y="2100262"/>
            <a:ext cx="1153915" cy="1363098"/>
          </a:xfrm>
          <a:custGeom>
            <a:avLst/>
            <a:gdLst>
              <a:gd name="T0" fmla="*/ 0 w 1186"/>
              <a:gd name="T1" fmla="*/ 349 h 1401"/>
              <a:gd name="T2" fmla="*/ 595 w 1186"/>
              <a:gd name="T3" fmla="*/ 0 h 1401"/>
              <a:gd name="T4" fmla="*/ 1186 w 1186"/>
              <a:gd name="T5" fmla="*/ 349 h 1401"/>
              <a:gd name="T6" fmla="*/ 1186 w 1186"/>
              <a:gd name="T7" fmla="*/ 1051 h 1401"/>
              <a:gd name="T8" fmla="*/ 595 w 1186"/>
              <a:gd name="T9" fmla="*/ 1401 h 1401"/>
              <a:gd name="T10" fmla="*/ 0 w 1186"/>
              <a:gd name="T11" fmla="*/ 1051 h 1401"/>
              <a:gd name="T12" fmla="*/ 0 w 1186"/>
              <a:gd name="T13" fmla="*/ 349 h 1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86" h="1401">
                <a:moveTo>
                  <a:pt x="0" y="349"/>
                </a:moveTo>
                <a:lnTo>
                  <a:pt x="595" y="0"/>
                </a:lnTo>
                <a:lnTo>
                  <a:pt x="1186" y="349"/>
                </a:lnTo>
                <a:lnTo>
                  <a:pt x="1186" y="1051"/>
                </a:lnTo>
                <a:lnTo>
                  <a:pt x="595" y="1401"/>
                </a:lnTo>
                <a:lnTo>
                  <a:pt x="0" y="1051"/>
                </a:lnTo>
                <a:lnTo>
                  <a:pt x="0" y="349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50" name="组合 49"/>
          <p:cNvGrpSpPr/>
          <p:nvPr/>
        </p:nvGrpSpPr>
        <p:grpSpPr>
          <a:xfrm>
            <a:off x="5363479" y="2362958"/>
            <a:ext cx="333721" cy="840626"/>
            <a:chOff x="5363479" y="2362958"/>
            <a:chExt cx="333721" cy="840626"/>
          </a:xfrm>
        </p:grpSpPr>
        <p:sp>
          <p:nvSpPr>
            <p:cNvPr id="27" name="Freeform: Shape 40">
              <a:extLst>
                <a:ext uri="{FF2B5EF4-FFF2-40B4-BE49-F238E27FC236}">
                  <a16:creationId xmlns:a16="http://schemas.microsoft.com/office/drawing/2014/main" id="{CD88A2EA-FFE3-4BD6-9DA6-83347C0CA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7584" y="2362958"/>
              <a:ext cx="140104" cy="840626"/>
            </a:xfrm>
            <a:custGeom>
              <a:avLst/>
              <a:gdLst>
                <a:gd name="T0" fmla="*/ 0 w 144"/>
                <a:gd name="T1" fmla="*/ 79 h 864"/>
                <a:gd name="T2" fmla="*/ 0 w 144"/>
                <a:gd name="T3" fmla="*/ 781 h 864"/>
                <a:gd name="T4" fmla="*/ 144 w 144"/>
                <a:gd name="T5" fmla="*/ 864 h 864"/>
                <a:gd name="T6" fmla="*/ 138 w 144"/>
                <a:gd name="T7" fmla="*/ 0 h 864"/>
                <a:gd name="T8" fmla="*/ 0 w 144"/>
                <a:gd name="T9" fmla="*/ 79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864">
                  <a:moveTo>
                    <a:pt x="0" y="79"/>
                  </a:moveTo>
                  <a:lnTo>
                    <a:pt x="0" y="781"/>
                  </a:lnTo>
                  <a:lnTo>
                    <a:pt x="144" y="864"/>
                  </a:lnTo>
                  <a:lnTo>
                    <a:pt x="138" y="0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Oval 41">
              <a:extLst>
                <a:ext uri="{FF2B5EF4-FFF2-40B4-BE49-F238E27FC236}">
                  <a16:creationId xmlns:a16="http://schemas.microsoft.com/office/drawing/2014/main" id="{E25D8B66-FD4F-4CFF-BBD2-BB431D8D9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3479" y="2624680"/>
              <a:ext cx="333721" cy="334694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29" name="Freeform: Shape 36">
            <a:extLst>
              <a:ext uri="{FF2B5EF4-FFF2-40B4-BE49-F238E27FC236}">
                <a16:creationId xmlns:a16="http://schemas.microsoft.com/office/drawing/2014/main" id="{E572BF6E-FDE6-46F1-830F-99AB35159722}"/>
              </a:ext>
            </a:extLst>
          </p:cNvPr>
          <p:cNvSpPr>
            <a:spLocks/>
          </p:cNvSpPr>
          <p:nvPr/>
        </p:nvSpPr>
        <p:spPr bwMode="auto">
          <a:xfrm>
            <a:off x="4846845" y="3197745"/>
            <a:ext cx="1154887" cy="1363098"/>
          </a:xfrm>
          <a:custGeom>
            <a:avLst/>
            <a:gdLst>
              <a:gd name="T0" fmla="*/ 0 w 1187"/>
              <a:gd name="T1" fmla="*/ 349 h 1401"/>
              <a:gd name="T2" fmla="*/ 595 w 1187"/>
              <a:gd name="T3" fmla="*/ 0 h 1401"/>
              <a:gd name="T4" fmla="*/ 1187 w 1187"/>
              <a:gd name="T5" fmla="*/ 349 h 1401"/>
              <a:gd name="T6" fmla="*/ 1187 w 1187"/>
              <a:gd name="T7" fmla="*/ 1048 h 1401"/>
              <a:gd name="T8" fmla="*/ 595 w 1187"/>
              <a:gd name="T9" fmla="*/ 1401 h 1401"/>
              <a:gd name="T10" fmla="*/ 0 w 1187"/>
              <a:gd name="T11" fmla="*/ 1048 h 1401"/>
              <a:gd name="T12" fmla="*/ 0 w 1187"/>
              <a:gd name="T13" fmla="*/ 349 h 1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87" h="1401">
                <a:moveTo>
                  <a:pt x="0" y="349"/>
                </a:moveTo>
                <a:lnTo>
                  <a:pt x="595" y="0"/>
                </a:lnTo>
                <a:lnTo>
                  <a:pt x="1187" y="349"/>
                </a:lnTo>
                <a:lnTo>
                  <a:pt x="1187" y="1048"/>
                </a:lnTo>
                <a:lnTo>
                  <a:pt x="595" y="1401"/>
                </a:lnTo>
                <a:lnTo>
                  <a:pt x="0" y="1048"/>
                </a:lnTo>
                <a:lnTo>
                  <a:pt x="0" y="349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4846845" y="3197745"/>
            <a:ext cx="698575" cy="492311"/>
            <a:chOff x="4846845" y="3197745"/>
            <a:chExt cx="698575" cy="492311"/>
          </a:xfrm>
        </p:grpSpPr>
        <p:sp>
          <p:nvSpPr>
            <p:cNvPr id="30" name="Freeform: Shape 37">
              <a:extLst>
                <a:ext uri="{FF2B5EF4-FFF2-40B4-BE49-F238E27FC236}">
                  <a16:creationId xmlns:a16="http://schemas.microsoft.com/office/drawing/2014/main" id="{C87EEF38-2544-4E5D-8DB1-BB074680A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845" y="3197745"/>
              <a:ext cx="698575" cy="492311"/>
            </a:xfrm>
            <a:custGeom>
              <a:avLst/>
              <a:gdLst>
                <a:gd name="T0" fmla="*/ 0 w 718"/>
                <a:gd name="T1" fmla="*/ 349 h 506"/>
                <a:gd name="T2" fmla="*/ 0 w 718"/>
                <a:gd name="T3" fmla="*/ 506 h 506"/>
                <a:gd name="T4" fmla="*/ 718 w 718"/>
                <a:gd name="T5" fmla="*/ 71 h 506"/>
                <a:gd name="T6" fmla="*/ 595 w 718"/>
                <a:gd name="T7" fmla="*/ 0 h 506"/>
                <a:gd name="T8" fmla="*/ 0 w 718"/>
                <a:gd name="T9" fmla="*/ 349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8" h="506">
                  <a:moveTo>
                    <a:pt x="0" y="349"/>
                  </a:moveTo>
                  <a:lnTo>
                    <a:pt x="0" y="506"/>
                  </a:lnTo>
                  <a:lnTo>
                    <a:pt x="718" y="71"/>
                  </a:lnTo>
                  <a:lnTo>
                    <a:pt x="595" y="0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Oval 38">
              <a:extLst>
                <a:ext uri="{FF2B5EF4-FFF2-40B4-BE49-F238E27FC236}">
                  <a16:creationId xmlns:a16="http://schemas.microsoft.com/office/drawing/2014/main" id="{276CB37D-03B4-404B-A49F-3EBC91F616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9598" y="3257095"/>
              <a:ext cx="333721" cy="334694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2" name="Group 19">
            <a:extLst>
              <a:ext uri="{FF2B5EF4-FFF2-40B4-BE49-F238E27FC236}">
                <a16:creationId xmlns:a16="http://schemas.microsoft.com/office/drawing/2014/main" id="{F096F459-B2E9-439D-A748-304354DFA023}"/>
              </a:ext>
            </a:extLst>
          </p:cNvPr>
          <p:cNvGrpSpPr/>
          <p:nvPr/>
        </p:nvGrpSpPr>
        <p:grpSpPr>
          <a:xfrm>
            <a:off x="3919625" y="2371715"/>
            <a:ext cx="334693" cy="826032"/>
            <a:chOff x="4603750" y="2763838"/>
            <a:chExt cx="546100" cy="1347788"/>
          </a:xfrm>
        </p:grpSpPr>
        <p:sp>
          <p:nvSpPr>
            <p:cNvPr id="42" name="Freeform: Shape 34">
              <a:extLst>
                <a:ext uri="{FF2B5EF4-FFF2-40B4-BE49-F238E27FC236}">
                  <a16:creationId xmlns:a16="http://schemas.microsoft.com/office/drawing/2014/main" id="{F44216DC-0735-4EEC-BCFA-DE3FE9DC6E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325" y="2763838"/>
              <a:ext cx="204788" cy="1347788"/>
            </a:xfrm>
            <a:custGeom>
              <a:avLst/>
              <a:gdLst>
                <a:gd name="T0" fmla="*/ 0 w 129"/>
                <a:gd name="T1" fmla="*/ 849 h 849"/>
                <a:gd name="T2" fmla="*/ 129 w 129"/>
                <a:gd name="T3" fmla="*/ 772 h 849"/>
                <a:gd name="T4" fmla="*/ 129 w 129"/>
                <a:gd name="T5" fmla="*/ 70 h 849"/>
                <a:gd name="T6" fmla="*/ 0 w 129"/>
                <a:gd name="T7" fmla="*/ 0 h 849"/>
                <a:gd name="T8" fmla="*/ 0 w 129"/>
                <a:gd name="T9" fmla="*/ 849 h 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849">
                  <a:moveTo>
                    <a:pt x="0" y="849"/>
                  </a:moveTo>
                  <a:lnTo>
                    <a:pt x="129" y="772"/>
                  </a:lnTo>
                  <a:lnTo>
                    <a:pt x="129" y="70"/>
                  </a:lnTo>
                  <a:lnTo>
                    <a:pt x="0" y="0"/>
                  </a:lnTo>
                  <a:lnTo>
                    <a:pt x="0" y="849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Oval 35">
              <a:extLst>
                <a:ext uri="{FF2B5EF4-FFF2-40B4-BE49-F238E27FC236}">
                  <a16:creationId xmlns:a16="http://schemas.microsoft.com/office/drawing/2014/main" id="{8D582C09-AE73-42E0-BB60-C8C79F8F5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3750" y="3201988"/>
              <a:ext cx="546100" cy="54451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33" name="Freeform: Shape 20">
            <a:extLst>
              <a:ext uri="{FF2B5EF4-FFF2-40B4-BE49-F238E27FC236}">
                <a16:creationId xmlns:a16="http://schemas.microsoft.com/office/drawing/2014/main" id="{B24C153D-E192-4320-9D3A-0A91976CB8CB}"/>
              </a:ext>
            </a:extLst>
          </p:cNvPr>
          <p:cNvSpPr>
            <a:spLocks/>
          </p:cNvSpPr>
          <p:nvPr/>
        </p:nvSpPr>
        <p:spPr bwMode="auto">
          <a:xfrm>
            <a:off x="4099049" y="3735353"/>
            <a:ext cx="292917" cy="263625"/>
          </a:xfrm>
          <a:custGeom>
            <a:avLst/>
            <a:gdLst>
              <a:gd name="T0" fmla="*/ 46 w 83"/>
              <a:gd name="T1" fmla="*/ 58 h 75"/>
              <a:gd name="T2" fmla="*/ 83 w 83"/>
              <a:gd name="T3" fmla="*/ 29 h 75"/>
              <a:gd name="T4" fmla="*/ 46 w 83"/>
              <a:gd name="T5" fmla="*/ 0 h 75"/>
              <a:gd name="T6" fmla="*/ 46 w 83"/>
              <a:gd name="T7" fmla="*/ 20 h 75"/>
              <a:gd name="T8" fmla="*/ 0 w 83"/>
              <a:gd name="T9" fmla="*/ 75 h 75"/>
              <a:gd name="T10" fmla="*/ 46 w 83"/>
              <a:gd name="T11" fmla="*/ 40 h 75"/>
              <a:gd name="T12" fmla="*/ 46 w 83"/>
              <a:gd name="T13" fmla="*/ 58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75">
                <a:moveTo>
                  <a:pt x="46" y="58"/>
                </a:moveTo>
                <a:cubicBezTo>
                  <a:pt x="83" y="29"/>
                  <a:pt x="83" y="29"/>
                  <a:pt x="83" y="29"/>
                </a:cubicBezTo>
                <a:cubicBezTo>
                  <a:pt x="46" y="0"/>
                  <a:pt x="46" y="0"/>
                  <a:pt x="46" y="0"/>
                </a:cubicBezTo>
                <a:cubicBezTo>
                  <a:pt x="46" y="20"/>
                  <a:pt x="46" y="20"/>
                  <a:pt x="46" y="20"/>
                </a:cubicBezTo>
                <a:cubicBezTo>
                  <a:pt x="10" y="21"/>
                  <a:pt x="0" y="38"/>
                  <a:pt x="0" y="75"/>
                </a:cubicBezTo>
                <a:cubicBezTo>
                  <a:pt x="15" y="43"/>
                  <a:pt x="30" y="41"/>
                  <a:pt x="46" y="40"/>
                </a:cubicBezTo>
                <a:cubicBezTo>
                  <a:pt x="46" y="58"/>
                  <a:pt x="46" y="58"/>
                  <a:pt x="46" y="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34" name="Group 21">
            <a:extLst>
              <a:ext uri="{FF2B5EF4-FFF2-40B4-BE49-F238E27FC236}">
                <a16:creationId xmlns:a16="http://schemas.microsoft.com/office/drawing/2014/main" id="{4CC88CF0-453C-482B-89C8-38A07D82145A}"/>
              </a:ext>
            </a:extLst>
          </p:cNvPr>
          <p:cNvGrpSpPr/>
          <p:nvPr/>
        </p:nvGrpSpPr>
        <p:grpSpPr>
          <a:xfrm>
            <a:off x="5194002" y="3769533"/>
            <a:ext cx="453430" cy="295856"/>
            <a:chOff x="4357688" y="4635500"/>
            <a:chExt cx="447675" cy="292101"/>
          </a:xfrm>
          <a:solidFill>
            <a:schemeClr val="bg1"/>
          </a:solidFill>
          <a:effectLst/>
        </p:grpSpPr>
        <p:sp>
          <p:nvSpPr>
            <p:cNvPr id="37" name="Freeform: Shape 29">
              <a:extLst>
                <a:ext uri="{FF2B5EF4-FFF2-40B4-BE49-F238E27FC236}">
                  <a16:creationId xmlns:a16="http://schemas.microsoft.com/office/drawing/2014/main" id="{DC43BBE0-E6D3-4909-91F3-5C4B67DAD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7688" y="4764088"/>
              <a:ext cx="112713" cy="152400"/>
            </a:xfrm>
            <a:custGeom>
              <a:avLst/>
              <a:gdLst>
                <a:gd name="T0" fmla="*/ 24 w 29"/>
                <a:gd name="T1" fmla="*/ 0 h 39"/>
                <a:gd name="T2" fmla="*/ 5 w 29"/>
                <a:gd name="T3" fmla="*/ 0 h 39"/>
                <a:gd name="T4" fmla="*/ 0 w 29"/>
                <a:gd name="T5" fmla="*/ 5 h 39"/>
                <a:gd name="T6" fmla="*/ 0 w 29"/>
                <a:gd name="T7" fmla="*/ 34 h 39"/>
                <a:gd name="T8" fmla="*/ 5 w 29"/>
                <a:gd name="T9" fmla="*/ 39 h 39"/>
                <a:gd name="T10" fmla="*/ 24 w 29"/>
                <a:gd name="T11" fmla="*/ 39 h 39"/>
                <a:gd name="T12" fmla="*/ 29 w 29"/>
                <a:gd name="T13" fmla="*/ 34 h 39"/>
                <a:gd name="T14" fmla="*/ 29 w 29"/>
                <a:gd name="T15" fmla="*/ 5 h 39"/>
                <a:gd name="T16" fmla="*/ 24 w 29"/>
                <a:gd name="T17" fmla="*/ 0 h 39"/>
                <a:gd name="T18" fmla="*/ 19 w 29"/>
                <a:gd name="T19" fmla="*/ 34 h 39"/>
                <a:gd name="T20" fmla="*/ 15 w 29"/>
                <a:gd name="T21" fmla="*/ 30 h 39"/>
                <a:gd name="T22" fmla="*/ 19 w 29"/>
                <a:gd name="T23" fmla="*/ 27 h 39"/>
                <a:gd name="T24" fmla="*/ 23 w 29"/>
                <a:gd name="T25" fmla="*/ 30 h 39"/>
                <a:gd name="T26" fmla="*/ 19 w 29"/>
                <a:gd name="T27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39">
                  <a:moveTo>
                    <a:pt x="24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7" y="39"/>
                    <a:pt x="29" y="37"/>
                    <a:pt x="29" y="34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3"/>
                    <a:pt x="27" y="0"/>
                    <a:pt x="24" y="0"/>
                  </a:cubicBezTo>
                  <a:close/>
                  <a:moveTo>
                    <a:pt x="19" y="34"/>
                  </a:moveTo>
                  <a:cubicBezTo>
                    <a:pt x="17" y="34"/>
                    <a:pt x="15" y="33"/>
                    <a:pt x="15" y="30"/>
                  </a:cubicBezTo>
                  <a:cubicBezTo>
                    <a:pt x="15" y="28"/>
                    <a:pt x="17" y="27"/>
                    <a:pt x="19" y="27"/>
                  </a:cubicBezTo>
                  <a:cubicBezTo>
                    <a:pt x="21" y="27"/>
                    <a:pt x="23" y="28"/>
                    <a:pt x="23" y="30"/>
                  </a:cubicBezTo>
                  <a:cubicBezTo>
                    <a:pt x="23" y="33"/>
                    <a:pt x="21" y="34"/>
                    <a:pt x="1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Freeform: Shape 30">
              <a:extLst>
                <a:ext uri="{FF2B5EF4-FFF2-40B4-BE49-F238E27FC236}">
                  <a16:creationId xmlns:a16="http://schemas.microsoft.com/office/drawing/2014/main" id="{6B2774B7-0591-4C55-9A22-ABE082425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513" y="4767263"/>
              <a:ext cx="323850" cy="160338"/>
            </a:xfrm>
            <a:custGeom>
              <a:avLst/>
              <a:gdLst>
                <a:gd name="T0" fmla="*/ 0 w 84"/>
                <a:gd name="T1" fmla="*/ 31 h 41"/>
                <a:gd name="T2" fmla="*/ 0 w 84"/>
                <a:gd name="T3" fmla="*/ 7 h 41"/>
                <a:gd name="T4" fmla="*/ 19 w 84"/>
                <a:gd name="T5" fmla="*/ 2 h 41"/>
                <a:gd name="T6" fmla="*/ 39 w 84"/>
                <a:gd name="T7" fmla="*/ 14 h 41"/>
                <a:gd name="T8" fmla="*/ 41 w 84"/>
                <a:gd name="T9" fmla="*/ 29 h 41"/>
                <a:gd name="T10" fmla="*/ 26 w 84"/>
                <a:gd name="T11" fmla="*/ 24 h 41"/>
                <a:gd name="T12" fmla="*/ 40 w 84"/>
                <a:gd name="T13" fmla="*/ 30 h 41"/>
                <a:gd name="T14" fmla="*/ 52 w 84"/>
                <a:gd name="T15" fmla="*/ 18 h 41"/>
                <a:gd name="T16" fmla="*/ 68 w 84"/>
                <a:gd name="T17" fmla="*/ 10 h 41"/>
                <a:gd name="T18" fmla="*/ 78 w 84"/>
                <a:gd name="T19" fmla="*/ 20 h 41"/>
                <a:gd name="T20" fmla="*/ 54 w 84"/>
                <a:gd name="T21" fmla="*/ 36 h 41"/>
                <a:gd name="T22" fmla="*/ 30 w 84"/>
                <a:gd name="T23" fmla="*/ 37 h 41"/>
                <a:gd name="T24" fmla="*/ 0 w 84"/>
                <a:gd name="T25" fmla="*/ 3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41">
                  <a:moveTo>
                    <a:pt x="0" y="31"/>
                  </a:moveTo>
                  <a:cubicBezTo>
                    <a:pt x="0" y="23"/>
                    <a:pt x="0" y="15"/>
                    <a:pt x="0" y="7"/>
                  </a:cubicBezTo>
                  <a:cubicBezTo>
                    <a:pt x="7" y="1"/>
                    <a:pt x="12" y="0"/>
                    <a:pt x="19" y="2"/>
                  </a:cubicBezTo>
                  <a:cubicBezTo>
                    <a:pt x="27" y="5"/>
                    <a:pt x="26" y="10"/>
                    <a:pt x="39" y="14"/>
                  </a:cubicBezTo>
                  <a:cubicBezTo>
                    <a:pt x="55" y="18"/>
                    <a:pt x="51" y="29"/>
                    <a:pt x="41" y="29"/>
                  </a:cubicBezTo>
                  <a:cubicBezTo>
                    <a:pt x="35" y="28"/>
                    <a:pt x="32" y="28"/>
                    <a:pt x="26" y="24"/>
                  </a:cubicBezTo>
                  <a:cubicBezTo>
                    <a:pt x="29" y="27"/>
                    <a:pt x="34" y="30"/>
                    <a:pt x="40" y="30"/>
                  </a:cubicBezTo>
                  <a:cubicBezTo>
                    <a:pt x="50" y="31"/>
                    <a:pt x="54" y="26"/>
                    <a:pt x="52" y="18"/>
                  </a:cubicBezTo>
                  <a:cubicBezTo>
                    <a:pt x="59" y="15"/>
                    <a:pt x="62" y="13"/>
                    <a:pt x="68" y="10"/>
                  </a:cubicBezTo>
                  <a:cubicBezTo>
                    <a:pt x="76" y="6"/>
                    <a:pt x="84" y="13"/>
                    <a:pt x="78" y="20"/>
                  </a:cubicBezTo>
                  <a:cubicBezTo>
                    <a:pt x="75" y="22"/>
                    <a:pt x="59" y="33"/>
                    <a:pt x="54" y="36"/>
                  </a:cubicBezTo>
                  <a:cubicBezTo>
                    <a:pt x="46" y="41"/>
                    <a:pt x="37" y="41"/>
                    <a:pt x="30" y="37"/>
                  </a:cubicBezTo>
                  <a:cubicBezTo>
                    <a:pt x="22" y="33"/>
                    <a:pt x="13" y="31"/>
                    <a:pt x="0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Freeform: Shape 31">
              <a:extLst>
                <a:ext uri="{FF2B5EF4-FFF2-40B4-BE49-F238E27FC236}">
                  <a16:creationId xmlns:a16="http://schemas.microsoft.com/office/drawing/2014/main" id="{B51E8972-0D03-4383-B02E-34CCD87F35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3601" y="4732338"/>
              <a:ext cx="12700" cy="19050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5 h 5"/>
                <a:gd name="T4" fmla="*/ 2 w 3"/>
                <a:gd name="T5" fmla="*/ 4 h 5"/>
                <a:gd name="T6" fmla="*/ 3 w 3"/>
                <a:gd name="T7" fmla="*/ 3 h 5"/>
                <a:gd name="T8" fmla="*/ 2 w 3"/>
                <a:gd name="T9" fmla="*/ 1 h 5"/>
                <a:gd name="T10" fmla="*/ 0 w 3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3" y="4"/>
                    <a:pt x="3" y="3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Freeform: Shape 32">
              <a:extLst>
                <a:ext uri="{FF2B5EF4-FFF2-40B4-BE49-F238E27FC236}">
                  <a16:creationId xmlns:a16="http://schemas.microsoft.com/office/drawing/2014/main" id="{CB7D0DC7-5414-432C-847B-6C50DD4DF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1526" y="4635500"/>
              <a:ext cx="177800" cy="179388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  <a:gd name="T10" fmla="*/ 30 w 46"/>
                <a:gd name="T11" fmla="*/ 33 h 46"/>
                <a:gd name="T12" fmla="*/ 24 w 46"/>
                <a:gd name="T13" fmla="*/ 35 h 46"/>
                <a:gd name="T14" fmla="*/ 24 w 46"/>
                <a:gd name="T15" fmla="*/ 38 h 46"/>
                <a:gd name="T16" fmla="*/ 22 w 46"/>
                <a:gd name="T17" fmla="*/ 38 h 46"/>
                <a:gd name="T18" fmla="*/ 22 w 46"/>
                <a:gd name="T19" fmla="*/ 35 h 46"/>
                <a:gd name="T20" fmla="*/ 12 w 46"/>
                <a:gd name="T21" fmla="*/ 27 h 46"/>
                <a:gd name="T22" fmla="*/ 19 w 46"/>
                <a:gd name="T23" fmla="*/ 26 h 46"/>
                <a:gd name="T24" fmla="*/ 22 w 46"/>
                <a:gd name="T25" fmla="*/ 30 h 46"/>
                <a:gd name="T26" fmla="*/ 22 w 46"/>
                <a:gd name="T27" fmla="*/ 24 h 46"/>
                <a:gd name="T28" fmla="*/ 17 w 46"/>
                <a:gd name="T29" fmla="*/ 22 h 46"/>
                <a:gd name="T30" fmla="*/ 15 w 46"/>
                <a:gd name="T31" fmla="*/ 11 h 46"/>
                <a:gd name="T32" fmla="*/ 22 w 46"/>
                <a:gd name="T33" fmla="*/ 9 h 46"/>
                <a:gd name="T34" fmla="*/ 22 w 46"/>
                <a:gd name="T35" fmla="*/ 7 h 46"/>
                <a:gd name="T36" fmla="*/ 24 w 46"/>
                <a:gd name="T37" fmla="*/ 7 h 46"/>
                <a:gd name="T38" fmla="*/ 24 w 46"/>
                <a:gd name="T39" fmla="*/ 9 h 46"/>
                <a:gd name="T40" fmla="*/ 33 w 46"/>
                <a:gd name="T41" fmla="*/ 15 h 46"/>
                <a:gd name="T42" fmla="*/ 26 w 46"/>
                <a:gd name="T43" fmla="*/ 16 h 46"/>
                <a:gd name="T44" fmla="*/ 24 w 46"/>
                <a:gd name="T45" fmla="*/ 14 h 46"/>
                <a:gd name="T46" fmla="*/ 24 w 46"/>
                <a:gd name="T47" fmla="*/ 18 h 46"/>
                <a:gd name="T48" fmla="*/ 31 w 46"/>
                <a:gd name="T49" fmla="*/ 21 h 46"/>
                <a:gd name="T50" fmla="*/ 30 w 46"/>
                <a:gd name="T51" fmla="*/ 3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3" y="46"/>
                  </a:cubicBezTo>
                  <a:cubicBezTo>
                    <a:pt x="35" y="46"/>
                    <a:pt x="46" y="35"/>
                    <a:pt x="46" y="23"/>
                  </a:cubicBezTo>
                  <a:cubicBezTo>
                    <a:pt x="46" y="10"/>
                    <a:pt x="35" y="0"/>
                    <a:pt x="23" y="0"/>
                  </a:cubicBezTo>
                  <a:close/>
                  <a:moveTo>
                    <a:pt x="30" y="33"/>
                  </a:moveTo>
                  <a:cubicBezTo>
                    <a:pt x="28" y="34"/>
                    <a:pt x="26" y="35"/>
                    <a:pt x="24" y="35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17" y="34"/>
                    <a:pt x="13" y="32"/>
                    <a:pt x="12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8"/>
                    <a:pt x="20" y="29"/>
                    <a:pt x="22" y="30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3"/>
                    <a:pt x="18" y="23"/>
                    <a:pt x="17" y="22"/>
                  </a:cubicBezTo>
                  <a:cubicBezTo>
                    <a:pt x="13" y="20"/>
                    <a:pt x="12" y="14"/>
                    <a:pt x="15" y="11"/>
                  </a:cubicBezTo>
                  <a:cubicBezTo>
                    <a:pt x="17" y="10"/>
                    <a:pt x="19" y="9"/>
                    <a:pt x="22" y="9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8" y="9"/>
                    <a:pt x="32" y="11"/>
                    <a:pt x="33" y="15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5"/>
                    <a:pt x="25" y="14"/>
                    <a:pt x="24" y="14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8" y="19"/>
                    <a:pt x="30" y="20"/>
                    <a:pt x="31" y="21"/>
                  </a:cubicBezTo>
                  <a:cubicBezTo>
                    <a:pt x="35" y="25"/>
                    <a:pt x="34" y="31"/>
                    <a:pt x="3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Freeform: Shape 33">
              <a:extLst>
                <a:ext uri="{FF2B5EF4-FFF2-40B4-BE49-F238E27FC236}">
                  <a16:creationId xmlns:a16="http://schemas.microsoft.com/office/drawing/2014/main" id="{7361CDF2-82AB-4D97-8459-AE4E1F943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4551" y="4686300"/>
              <a:ext cx="12700" cy="19050"/>
            </a:xfrm>
            <a:custGeom>
              <a:avLst/>
              <a:gdLst>
                <a:gd name="T0" fmla="*/ 1 w 3"/>
                <a:gd name="T1" fmla="*/ 4 h 5"/>
                <a:gd name="T2" fmla="*/ 3 w 3"/>
                <a:gd name="T3" fmla="*/ 5 h 5"/>
                <a:gd name="T4" fmla="*/ 3 w 3"/>
                <a:gd name="T5" fmla="*/ 0 h 5"/>
                <a:gd name="T6" fmla="*/ 1 w 3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1" y="4"/>
                  </a:moveTo>
                  <a:cubicBezTo>
                    <a:pt x="1" y="4"/>
                    <a:pt x="2" y="5"/>
                    <a:pt x="3" y="5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35" name="Freeform: Shape 22">
            <a:extLst>
              <a:ext uri="{FF2B5EF4-FFF2-40B4-BE49-F238E27FC236}">
                <a16:creationId xmlns:a16="http://schemas.microsoft.com/office/drawing/2014/main" id="{82CC7636-3062-468E-A4C7-255178FF96FC}"/>
              </a:ext>
            </a:extLst>
          </p:cNvPr>
          <p:cNvSpPr/>
          <p:nvPr/>
        </p:nvSpPr>
        <p:spPr>
          <a:xfrm>
            <a:off x="5234879" y="1489152"/>
            <a:ext cx="383721" cy="4093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3" h="21260" extrusionOk="0">
                <a:moveTo>
                  <a:pt x="11752" y="11733"/>
                </a:moveTo>
                <a:lnTo>
                  <a:pt x="9401" y="11733"/>
                </a:lnTo>
                <a:lnTo>
                  <a:pt x="9401" y="5975"/>
                </a:lnTo>
                <a:lnTo>
                  <a:pt x="11752" y="5975"/>
                </a:lnTo>
                <a:cubicBezTo>
                  <a:pt x="11752" y="5975"/>
                  <a:pt x="11752" y="11733"/>
                  <a:pt x="11752" y="11733"/>
                </a:cubicBezTo>
                <a:close/>
                <a:moveTo>
                  <a:pt x="11752" y="15276"/>
                </a:moveTo>
                <a:lnTo>
                  <a:pt x="9401" y="15276"/>
                </a:lnTo>
                <a:lnTo>
                  <a:pt x="9401" y="12951"/>
                </a:lnTo>
                <a:lnTo>
                  <a:pt x="11752" y="12951"/>
                </a:lnTo>
                <a:cubicBezTo>
                  <a:pt x="11752" y="12951"/>
                  <a:pt x="11752" y="15276"/>
                  <a:pt x="11752" y="15276"/>
                </a:cubicBezTo>
                <a:close/>
                <a:moveTo>
                  <a:pt x="20789" y="13227"/>
                </a:moveTo>
                <a:lnTo>
                  <a:pt x="18761" y="11523"/>
                </a:lnTo>
                <a:cubicBezTo>
                  <a:pt x="18172" y="11029"/>
                  <a:pt x="18172" y="10223"/>
                  <a:pt x="18761" y="9729"/>
                </a:cubicBezTo>
                <a:lnTo>
                  <a:pt x="20789" y="8025"/>
                </a:lnTo>
                <a:cubicBezTo>
                  <a:pt x="21376" y="7532"/>
                  <a:pt x="21220" y="7072"/>
                  <a:pt x="20441" y="7001"/>
                </a:cubicBezTo>
                <a:lnTo>
                  <a:pt x="17751" y="6761"/>
                </a:lnTo>
                <a:cubicBezTo>
                  <a:pt x="16971" y="6692"/>
                  <a:pt x="16552" y="6061"/>
                  <a:pt x="16819" y="5360"/>
                </a:cubicBezTo>
                <a:lnTo>
                  <a:pt x="18247" y="1615"/>
                </a:lnTo>
                <a:cubicBezTo>
                  <a:pt x="18515" y="912"/>
                  <a:pt x="18188" y="656"/>
                  <a:pt x="17520" y="1047"/>
                </a:cubicBezTo>
                <a:lnTo>
                  <a:pt x="14346" y="2896"/>
                </a:lnTo>
                <a:cubicBezTo>
                  <a:pt x="13678" y="3285"/>
                  <a:pt x="12815" y="3072"/>
                  <a:pt x="12430" y="2423"/>
                </a:cubicBezTo>
                <a:lnTo>
                  <a:pt x="11279" y="489"/>
                </a:lnTo>
                <a:cubicBezTo>
                  <a:pt x="10893" y="-160"/>
                  <a:pt x="10255" y="-164"/>
                  <a:pt x="9860" y="481"/>
                </a:cubicBezTo>
                <a:lnTo>
                  <a:pt x="8793" y="2232"/>
                </a:lnTo>
                <a:cubicBezTo>
                  <a:pt x="8398" y="2877"/>
                  <a:pt x="7493" y="3153"/>
                  <a:pt x="6781" y="2844"/>
                </a:cubicBezTo>
                <a:lnTo>
                  <a:pt x="4900" y="2031"/>
                </a:lnTo>
                <a:cubicBezTo>
                  <a:pt x="4188" y="1723"/>
                  <a:pt x="3639" y="2080"/>
                  <a:pt x="3682" y="2825"/>
                </a:cubicBezTo>
                <a:lnTo>
                  <a:pt x="3784" y="4615"/>
                </a:lnTo>
                <a:cubicBezTo>
                  <a:pt x="3826" y="5360"/>
                  <a:pt x="3242" y="6128"/>
                  <a:pt x="2486" y="6320"/>
                </a:cubicBezTo>
                <a:lnTo>
                  <a:pt x="670" y="6780"/>
                </a:lnTo>
                <a:cubicBezTo>
                  <a:pt x="-85" y="6972"/>
                  <a:pt x="-224" y="7532"/>
                  <a:pt x="365" y="8025"/>
                </a:cubicBezTo>
                <a:lnTo>
                  <a:pt x="2394" y="9729"/>
                </a:lnTo>
                <a:cubicBezTo>
                  <a:pt x="2981" y="10223"/>
                  <a:pt x="2981" y="11029"/>
                  <a:pt x="2394" y="11523"/>
                </a:cubicBezTo>
                <a:lnTo>
                  <a:pt x="365" y="13225"/>
                </a:lnTo>
                <a:cubicBezTo>
                  <a:pt x="-224" y="13720"/>
                  <a:pt x="-68" y="14196"/>
                  <a:pt x="709" y="14285"/>
                </a:cubicBezTo>
                <a:lnTo>
                  <a:pt x="3171" y="14567"/>
                </a:lnTo>
                <a:cubicBezTo>
                  <a:pt x="3948" y="14656"/>
                  <a:pt x="4381" y="15309"/>
                  <a:pt x="4133" y="16017"/>
                </a:cubicBezTo>
                <a:lnTo>
                  <a:pt x="2869" y="19625"/>
                </a:lnTo>
                <a:cubicBezTo>
                  <a:pt x="2622" y="20333"/>
                  <a:pt x="2976" y="20609"/>
                  <a:pt x="3655" y="20240"/>
                </a:cubicBezTo>
                <a:lnTo>
                  <a:pt x="6549" y="18661"/>
                </a:lnTo>
                <a:cubicBezTo>
                  <a:pt x="7229" y="18291"/>
                  <a:pt x="8143" y="18495"/>
                  <a:pt x="8581" y="19113"/>
                </a:cubicBezTo>
                <a:lnTo>
                  <a:pt x="9782" y="20816"/>
                </a:lnTo>
                <a:cubicBezTo>
                  <a:pt x="10219" y="21436"/>
                  <a:pt x="10875" y="21403"/>
                  <a:pt x="11240" y="20741"/>
                </a:cubicBezTo>
                <a:lnTo>
                  <a:pt x="12297" y="18823"/>
                </a:lnTo>
                <a:cubicBezTo>
                  <a:pt x="12660" y="18160"/>
                  <a:pt x="13532" y="17891"/>
                  <a:pt x="14234" y="18221"/>
                </a:cubicBezTo>
                <a:lnTo>
                  <a:pt x="16272" y="19181"/>
                </a:lnTo>
                <a:cubicBezTo>
                  <a:pt x="16974" y="19511"/>
                  <a:pt x="17514" y="19172"/>
                  <a:pt x="17472" y="18427"/>
                </a:cubicBezTo>
                <a:lnTo>
                  <a:pt x="17370" y="16637"/>
                </a:lnTo>
                <a:cubicBezTo>
                  <a:pt x="17327" y="15891"/>
                  <a:pt x="17912" y="15124"/>
                  <a:pt x="18668" y="14932"/>
                </a:cubicBezTo>
                <a:lnTo>
                  <a:pt x="20482" y="14472"/>
                </a:lnTo>
                <a:cubicBezTo>
                  <a:pt x="21239" y="14280"/>
                  <a:pt x="21376" y="13720"/>
                  <a:pt x="20789" y="13227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Freeform: Shape 23">
            <a:extLst>
              <a:ext uri="{FF2B5EF4-FFF2-40B4-BE49-F238E27FC236}">
                <a16:creationId xmlns:a16="http://schemas.microsoft.com/office/drawing/2014/main" id="{AFE36B55-7434-42DC-A615-2AB2694051A9}"/>
              </a:ext>
            </a:extLst>
          </p:cNvPr>
          <p:cNvSpPr>
            <a:spLocks noChangeAspect="1"/>
          </p:cNvSpPr>
          <p:nvPr/>
        </p:nvSpPr>
        <p:spPr bwMode="auto">
          <a:xfrm>
            <a:off x="5781042" y="2643647"/>
            <a:ext cx="510307" cy="284696"/>
          </a:xfrm>
          <a:custGeom>
            <a:avLst/>
            <a:gdLst>
              <a:gd name="T0" fmla="*/ 585 w 1564"/>
              <a:gd name="T1" fmla="*/ 610 h 871"/>
              <a:gd name="T2" fmla="*/ 451 w 1564"/>
              <a:gd name="T3" fmla="*/ 744 h 871"/>
              <a:gd name="T4" fmla="*/ 585 w 1564"/>
              <a:gd name="T5" fmla="*/ 870 h 871"/>
              <a:gd name="T6" fmla="*/ 710 w 1564"/>
              <a:gd name="T7" fmla="*/ 744 h 871"/>
              <a:gd name="T8" fmla="*/ 585 w 1564"/>
              <a:gd name="T9" fmla="*/ 610 h 871"/>
              <a:gd name="T10" fmla="*/ 585 w 1564"/>
              <a:gd name="T11" fmla="*/ 811 h 871"/>
              <a:gd name="T12" fmla="*/ 518 w 1564"/>
              <a:gd name="T13" fmla="*/ 744 h 871"/>
              <a:gd name="T14" fmla="*/ 585 w 1564"/>
              <a:gd name="T15" fmla="*/ 677 h 871"/>
              <a:gd name="T16" fmla="*/ 643 w 1564"/>
              <a:gd name="T17" fmla="*/ 744 h 871"/>
              <a:gd name="T18" fmla="*/ 585 w 1564"/>
              <a:gd name="T19" fmla="*/ 811 h 871"/>
              <a:gd name="T20" fmla="*/ 1563 w 1564"/>
              <a:gd name="T21" fmla="*/ 519 h 871"/>
              <a:gd name="T22" fmla="*/ 1563 w 1564"/>
              <a:gd name="T23" fmla="*/ 652 h 871"/>
              <a:gd name="T24" fmla="*/ 1505 w 1564"/>
              <a:gd name="T25" fmla="*/ 719 h 871"/>
              <a:gd name="T26" fmla="*/ 1429 w 1564"/>
              <a:gd name="T27" fmla="*/ 719 h 871"/>
              <a:gd name="T28" fmla="*/ 1262 w 1564"/>
              <a:gd name="T29" fmla="*/ 569 h 871"/>
              <a:gd name="T30" fmla="*/ 1095 w 1564"/>
              <a:gd name="T31" fmla="*/ 719 h 871"/>
              <a:gd name="T32" fmla="*/ 752 w 1564"/>
              <a:gd name="T33" fmla="*/ 719 h 871"/>
              <a:gd name="T34" fmla="*/ 585 w 1564"/>
              <a:gd name="T35" fmla="*/ 569 h 871"/>
              <a:gd name="T36" fmla="*/ 409 w 1564"/>
              <a:gd name="T37" fmla="*/ 719 h 871"/>
              <a:gd name="T38" fmla="*/ 326 w 1564"/>
              <a:gd name="T39" fmla="*/ 719 h 871"/>
              <a:gd name="T40" fmla="*/ 267 w 1564"/>
              <a:gd name="T41" fmla="*/ 652 h 871"/>
              <a:gd name="T42" fmla="*/ 267 w 1564"/>
              <a:gd name="T43" fmla="*/ 519 h 871"/>
              <a:gd name="T44" fmla="*/ 1563 w 1564"/>
              <a:gd name="T45" fmla="*/ 519 h 871"/>
              <a:gd name="T46" fmla="*/ 1262 w 1564"/>
              <a:gd name="T47" fmla="*/ 610 h 871"/>
              <a:gd name="T48" fmla="*/ 1128 w 1564"/>
              <a:gd name="T49" fmla="*/ 744 h 871"/>
              <a:gd name="T50" fmla="*/ 1262 w 1564"/>
              <a:gd name="T51" fmla="*/ 870 h 871"/>
              <a:gd name="T52" fmla="*/ 1396 w 1564"/>
              <a:gd name="T53" fmla="*/ 744 h 871"/>
              <a:gd name="T54" fmla="*/ 1262 w 1564"/>
              <a:gd name="T55" fmla="*/ 610 h 871"/>
              <a:gd name="T56" fmla="*/ 1262 w 1564"/>
              <a:gd name="T57" fmla="*/ 811 h 871"/>
              <a:gd name="T58" fmla="*/ 1195 w 1564"/>
              <a:gd name="T59" fmla="*/ 744 h 871"/>
              <a:gd name="T60" fmla="*/ 1262 w 1564"/>
              <a:gd name="T61" fmla="*/ 677 h 871"/>
              <a:gd name="T62" fmla="*/ 1329 w 1564"/>
              <a:gd name="T63" fmla="*/ 744 h 871"/>
              <a:gd name="T64" fmla="*/ 1262 w 1564"/>
              <a:gd name="T65" fmla="*/ 811 h 871"/>
              <a:gd name="T66" fmla="*/ 1538 w 1564"/>
              <a:gd name="T67" fmla="*/ 376 h 871"/>
              <a:gd name="T68" fmla="*/ 1295 w 1564"/>
              <a:gd name="T69" fmla="*/ 134 h 871"/>
              <a:gd name="T70" fmla="*/ 1229 w 1564"/>
              <a:gd name="T71" fmla="*/ 109 h 871"/>
              <a:gd name="T72" fmla="*/ 1112 w 1564"/>
              <a:gd name="T73" fmla="*/ 109 h 871"/>
              <a:gd name="T74" fmla="*/ 1112 w 1564"/>
              <a:gd name="T75" fmla="*/ 59 h 871"/>
              <a:gd name="T76" fmla="*/ 1045 w 1564"/>
              <a:gd name="T77" fmla="*/ 0 h 871"/>
              <a:gd name="T78" fmla="*/ 326 w 1564"/>
              <a:gd name="T79" fmla="*/ 0 h 871"/>
              <a:gd name="T80" fmla="*/ 267 w 1564"/>
              <a:gd name="T81" fmla="*/ 59 h 871"/>
              <a:gd name="T82" fmla="*/ 267 w 1564"/>
              <a:gd name="T83" fmla="*/ 75 h 871"/>
              <a:gd name="T84" fmla="*/ 8 w 1564"/>
              <a:gd name="T85" fmla="*/ 101 h 871"/>
              <a:gd name="T86" fmla="*/ 459 w 1564"/>
              <a:gd name="T87" fmla="*/ 159 h 871"/>
              <a:gd name="T88" fmla="*/ 0 w 1564"/>
              <a:gd name="T89" fmla="*/ 209 h 871"/>
              <a:gd name="T90" fmla="*/ 459 w 1564"/>
              <a:gd name="T91" fmla="*/ 268 h 871"/>
              <a:gd name="T92" fmla="*/ 0 w 1564"/>
              <a:gd name="T93" fmla="*/ 309 h 871"/>
              <a:gd name="T94" fmla="*/ 267 w 1564"/>
              <a:gd name="T95" fmla="*/ 360 h 871"/>
              <a:gd name="T96" fmla="*/ 267 w 1564"/>
              <a:gd name="T97" fmla="*/ 485 h 871"/>
              <a:gd name="T98" fmla="*/ 1563 w 1564"/>
              <a:gd name="T99" fmla="*/ 485 h 871"/>
              <a:gd name="T100" fmla="*/ 1563 w 1564"/>
              <a:gd name="T101" fmla="*/ 435 h 871"/>
              <a:gd name="T102" fmla="*/ 1538 w 1564"/>
              <a:gd name="T103" fmla="*/ 376 h 871"/>
              <a:gd name="T104" fmla="*/ 1429 w 1564"/>
              <a:gd name="T105" fmla="*/ 385 h 871"/>
              <a:gd name="T106" fmla="*/ 1195 w 1564"/>
              <a:gd name="T107" fmla="*/ 385 h 871"/>
              <a:gd name="T108" fmla="*/ 1178 w 1564"/>
              <a:gd name="T109" fmla="*/ 376 h 871"/>
              <a:gd name="T110" fmla="*/ 1178 w 1564"/>
              <a:gd name="T111" fmla="*/ 193 h 871"/>
              <a:gd name="T112" fmla="*/ 1195 w 1564"/>
              <a:gd name="T113" fmla="*/ 184 h 871"/>
              <a:gd name="T114" fmla="*/ 1237 w 1564"/>
              <a:gd name="T115" fmla="*/ 184 h 871"/>
              <a:gd name="T116" fmla="*/ 1245 w 1564"/>
              <a:gd name="T117" fmla="*/ 184 h 871"/>
              <a:gd name="T118" fmla="*/ 1438 w 1564"/>
              <a:gd name="T119" fmla="*/ 368 h 871"/>
              <a:gd name="T120" fmla="*/ 1429 w 1564"/>
              <a:gd name="T121" fmla="*/ 385 h 871"/>
              <a:gd name="T122" fmla="*/ 1429 w 1564"/>
              <a:gd name="T123" fmla="*/ 385 h 871"/>
              <a:gd name="T124" fmla="*/ 1429 w 1564"/>
              <a:gd name="T125" fmla="*/ 385 h 8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564" h="871">
                <a:moveTo>
                  <a:pt x="585" y="610"/>
                </a:moveTo>
                <a:cubicBezTo>
                  <a:pt x="510" y="610"/>
                  <a:pt x="451" y="669"/>
                  <a:pt x="451" y="744"/>
                </a:cubicBezTo>
                <a:cubicBezTo>
                  <a:pt x="451" y="820"/>
                  <a:pt x="510" y="870"/>
                  <a:pt x="585" y="870"/>
                </a:cubicBezTo>
                <a:cubicBezTo>
                  <a:pt x="652" y="870"/>
                  <a:pt x="710" y="820"/>
                  <a:pt x="710" y="744"/>
                </a:cubicBezTo>
                <a:cubicBezTo>
                  <a:pt x="710" y="669"/>
                  <a:pt x="652" y="610"/>
                  <a:pt x="585" y="610"/>
                </a:cubicBezTo>
                <a:close/>
                <a:moveTo>
                  <a:pt x="585" y="811"/>
                </a:moveTo>
                <a:cubicBezTo>
                  <a:pt x="543" y="811"/>
                  <a:pt x="518" y="778"/>
                  <a:pt x="518" y="744"/>
                </a:cubicBezTo>
                <a:cubicBezTo>
                  <a:pt x="518" y="711"/>
                  <a:pt x="543" y="677"/>
                  <a:pt x="585" y="677"/>
                </a:cubicBezTo>
                <a:cubicBezTo>
                  <a:pt x="618" y="677"/>
                  <a:pt x="643" y="711"/>
                  <a:pt x="643" y="744"/>
                </a:cubicBezTo>
                <a:cubicBezTo>
                  <a:pt x="643" y="778"/>
                  <a:pt x="618" y="811"/>
                  <a:pt x="585" y="811"/>
                </a:cubicBezTo>
                <a:close/>
                <a:moveTo>
                  <a:pt x="1563" y="519"/>
                </a:moveTo>
                <a:cubicBezTo>
                  <a:pt x="1563" y="652"/>
                  <a:pt x="1563" y="652"/>
                  <a:pt x="1563" y="652"/>
                </a:cubicBezTo>
                <a:cubicBezTo>
                  <a:pt x="1563" y="694"/>
                  <a:pt x="1538" y="719"/>
                  <a:pt x="1505" y="719"/>
                </a:cubicBezTo>
                <a:cubicBezTo>
                  <a:pt x="1429" y="719"/>
                  <a:pt x="1429" y="719"/>
                  <a:pt x="1429" y="719"/>
                </a:cubicBezTo>
                <a:cubicBezTo>
                  <a:pt x="1421" y="636"/>
                  <a:pt x="1346" y="569"/>
                  <a:pt x="1262" y="569"/>
                </a:cubicBezTo>
                <a:cubicBezTo>
                  <a:pt x="1178" y="569"/>
                  <a:pt x="1103" y="636"/>
                  <a:pt x="1095" y="719"/>
                </a:cubicBezTo>
                <a:cubicBezTo>
                  <a:pt x="752" y="719"/>
                  <a:pt x="752" y="719"/>
                  <a:pt x="752" y="719"/>
                </a:cubicBezTo>
                <a:cubicBezTo>
                  <a:pt x="735" y="636"/>
                  <a:pt x="669" y="569"/>
                  <a:pt x="585" y="569"/>
                </a:cubicBezTo>
                <a:cubicBezTo>
                  <a:pt x="493" y="569"/>
                  <a:pt x="426" y="636"/>
                  <a:pt x="409" y="719"/>
                </a:cubicBezTo>
                <a:cubicBezTo>
                  <a:pt x="326" y="719"/>
                  <a:pt x="326" y="719"/>
                  <a:pt x="326" y="719"/>
                </a:cubicBezTo>
                <a:cubicBezTo>
                  <a:pt x="292" y="719"/>
                  <a:pt x="267" y="694"/>
                  <a:pt x="267" y="652"/>
                </a:cubicBezTo>
                <a:cubicBezTo>
                  <a:pt x="267" y="519"/>
                  <a:pt x="267" y="519"/>
                  <a:pt x="267" y="519"/>
                </a:cubicBezTo>
                <a:lnTo>
                  <a:pt x="1563" y="519"/>
                </a:lnTo>
                <a:close/>
                <a:moveTo>
                  <a:pt x="1262" y="610"/>
                </a:moveTo>
                <a:cubicBezTo>
                  <a:pt x="1187" y="610"/>
                  <a:pt x="1128" y="669"/>
                  <a:pt x="1128" y="744"/>
                </a:cubicBezTo>
                <a:cubicBezTo>
                  <a:pt x="1128" y="820"/>
                  <a:pt x="1187" y="870"/>
                  <a:pt x="1262" y="870"/>
                </a:cubicBezTo>
                <a:cubicBezTo>
                  <a:pt x="1337" y="870"/>
                  <a:pt x="1396" y="820"/>
                  <a:pt x="1396" y="744"/>
                </a:cubicBezTo>
                <a:cubicBezTo>
                  <a:pt x="1396" y="669"/>
                  <a:pt x="1337" y="610"/>
                  <a:pt x="1262" y="610"/>
                </a:cubicBezTo>
                <a:close/>
                <a:moveTo>
                  <a:pt x="1262" y="811"/>
                </a:moveTo>
                <a:cubicBezTo>
                  <a:pt x="1229" y="811"/>
                  <a:pt x="1195" y="778"/>
                  <a:pt x="1195" y="744"/>
                </a:cubicBezTo>
                <a:cubicBezTo>
                  <a:pt x="1195" y="711"/>
                  <a:pt x="1229" y="677"/>
                  <a:pt x="1262" y="677"/>
                </a:cubicBezTo>
                <a:cubicBezTo>
                  <a:pt x="1295" y="677"/>
                  <a:pt x="1329" y="711"/>
                  <a:pt x="1329" y="744"/>
                </a:cubicBezTo>
                <a:cubicBezTo>
                  <a:pt x="1329" y="778"/>
                  <a:pt x="1295" y="811"/>
                  <a:pt x="1262" y="811"/>
                </a:cubicBezTo>
                <a:close/>
                <a:moveTo>
                  <a:pt x="1538" y="376"/>
                </a:moveTo>
                <a:cubicBezTo>
                  <a:pt x="1295" y="134"/>
                  <a:pt x="1295" y="134"/>
                  <a:pt x="1295" y="134"/>
                </a:cubicBezTo>
                <a:cubicBezTo>
                  <a:pt x="1279" y="117"/>
                  <a:pt x="1254" y="109"/>
                  <a:pt x="1229" y="109"/>
                </a:cubicBezTo>
                <a:cubicBezTo>
                  <a:pt x="1112" y="109"/>
                  <a:pt x="1112" y="109"/>
                  <a:pt x="1112" y="109"/>
                </a:cubicBezTo>
                <a:cubicBezTo>
                  <a:pt x="1112" y="59"/>
                  <a:pt x="1112" y="59"/>
                  <a:pt x="1112" y="59"/>
                </a:cubicBezTo>
                <a:cubicBezTo>
                  <a:pt x="1112" y="25"/>
                  <a:pt x="1078" y="0"/>
                  <a:pt x="1045" y="0"/>
                </a:cubicBezTo>
                <a:cubicBezTo>
                  <a:pt x="326" y="0"/>
                  <a:pt x="326" y="0"/>
                  <a:pt x="326" y="0"/>
                </a:cubicBezTo>
                <a:cubicBezTo>
                  <a:pt x="292" y="0"/>
                  <a:pt x="267" y="25"/>
                  <a:pt x="267" y="59"/>
                </a:cubicBezTo>
                <a:cubicBezTo>
                  <a:pt x="267" y="75"/>
                  <a:pt x="267" y="75"/>
                  <a:pt x="267" y="75"/>
                </a:cubicBezTo>
                <a:cubicBezTo>
                  <a:pt x="8" y="101"/>
                  <a:pt x="8" y="101"/>
                  <a:pt x="8" y="101"/>
                </a:cubicBezTo>
                <a:cubicBezTo>
                  <a:pt x="459" y="159"/>
                  <a:pt x="459" y="159"/>
                  <a:pt x="459" y="159"/>
                </a:cubicBezTo>
                <a:cubicBezTo>
                  <a:pt x="0" y="209"/>
                  <a:pt x="0" y="209"/>
                  <a:pt x="0" y="209"/>
                </a:cubicBezTo>
                <a:cubicBezTo>
                  <a:pt x="459" y="268"/>
                  <a:pt x="459" y="268"/>
                  <a:pt x="459" y="268"/>
                </a:cubicBezTo>
                <a:cubicBezTo>
                  <a:pt x="0" y="309"/>
                  <a:pt x="0" y="309"/>
                  <a:pt x="0" y="309"/>
                </a:cubicBezTo>
                <a:cubicBezTo>
                  <a:pt x="267" y="360"/>
                  <a:pt x="267" y="360"/>
                  <a:pt x="267" y="360"/>
                </a:cubicBezTo>
                <a:cubicBezTo>
                  <a:pt x="267" y="485"/>
                  <a:pt x="267" y="485"/>
                  <a:pt x="267" y="485"/>
                </a:cubicBezTo>
                <a:cubicBezTo>
                  <a:pt x="1563" y="485"/>
                  <a:pt x="1563" y="485"/>
                  <a:pt x="1563" y="485"/>
                </a:cubicBezTo>
                <a:cubicBezTo>
                  <a:pt x="1563" y="435"/>
                  <a:pt x="1563" y="435"/>
                  <a:pt x="1563" y="435"/>
                </a:cubicBezTo>
                <a:cubicBezTo>
                  <a:pt x="1563" y="410"/>
                  <a:pt x="1555" y="393"/>
                  <a:pt x="1538" y="376"/>
                </a:cubicBezTo>
                <a:close/>
                <a:moveTo>
                  <a:pt x="1429" y="385"/>
                </a:moveTo>
                <a:cubicBezTo>
                  <a:pt x="1195" y="385"/>
                  <a:pt x="1195" y="385"/>
                  <a:pt x="1195" y="385"/>
                </a:cubicBezTo>
                <a:cubicBezTo>
                  <a:pt x="1187" y="385"/>
                  <a:pt x="1178" y="376"/>
                  <a:pt x="1178" y="376"/>
                </a:cubicBezTo>
                <a:cubicBezTo>
                  <a:pt x="1178" y="193"/>
                  <a:pt x="1178" y="193"/>
                  <a:pt x="1178" y="193"/>
                </a:cubicBezTo>
                <a:cubicBezTo>
                  <a:pt x="1178" y="184"/>
                  <a:pt x="1187" y="184"/>
                  <a:pt x="1195" y="184"/>
                </a:cubicBezTo>
                <a:cubicBezTo>
                  <a:pt x="1237" y="184"/>
                  <a:pt x="1237" y="184"/>
                  <a:pt x="1237" y="184"/>
                </a:cubicBezTo>
                <a:lnTo>
                  <a:pt x="1245" y="184"/>
                </a:lnTo>
                <a:cubicBezTo>
                  <a:pt x="1438" y="368"/>
                  <a:pt x="1438" y="368"/>
                  <a:pt x="1438" y="368"/>
                </a:cubicBezTo>
                <a:cubicBezTo>
                  <a:pt x="1446" y="376"/>
                  <a:pt x="1438" y="385"/>
                  <a:pt x="1429" y="385"/>
                </a:cubicBezTo>
                <a:close/>
                <a:moveTo>
                  <a:pt x="1429" y="385"/>
                </a:moveTo>
                <a:lnTo>
                  <a:pt x="1429" y="3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6" name="Group 24">
            <a:extLst>
              <a:ext uri="{FF2B5EF4-FFF2-40B4-BE49-F238E27FC236}">
                <a16:creationId xmlns:a16="http://schemas.microsoft.com/office/drawing/2014/main" id="{B38DA451-273C-4011-942D-B13B4D845DCA}"/>
              </a:ext>
            </a:extLst>
          </p:cNvPr>
          <p:cNvGrpSpPr/>
          <p:nvPr/>
        </p:nvGrpSpPr>
        <p:grpSpPr>
          <a:xfrm>
            <a:off x="3342356" y="2642717"/>
            <a:ext cx="422461" cy="282200"/>
            <a:chOff x="4910138" y="-935038"/>
            <a:chExt cx="401637" cy="268288"/>
          </a:xfrm>
          <a:solidFill>
            <a:schemeClr val="bg1"/>
          </a:solidFill>
          <a:effectLst/>
        </p:grpSpPr>
        <p:sp>
          <p:nvSpPr>
            <p:cNvPr id="17" name="Freeform: Shape 25">
              <a:extLst>
                <a:ext uri="{FF2B5EF4-FFF2-40B4-BE49-F238E27FC236}">
                  <a16:creationId xmlns:a16="http://schemas.microsoft.com/office/drawing/2014/main" id="{07C35083-9666-417E-AE79-94880A0CA2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8250" y="-863600"/>
              <a:ext cx="187325" cy="196850"/>
            </a:xfrm>
            <a:custGeom>
              <a:avLst/>
              <a:gdLst>
                <a:gd name="T0" fmla="*/ 31 w 39"/>
                <a:gd name="T1" fmla="*/ 1 h 41"/>
                <a:gd name="T2" fmla="*/ 29 w 39"/>
                <a:gd name="T3" fmla="*/ 0 h 41"/>
                <a:gd name="T4" fmla="*/ 27 w 39"/>
                <a:gd name="T5" fmla="*/ 2 h 41"/>
                <a:gd name="T6" fmla="*/ 27 w 39"/>
                <a:gd name="T7" fmla="*/ 5 h 41"/>
                <a:gd name="T8" fmla="*/ 9 w 39"/>
                <a:gd name="T9" fmla="*/ 17 h 41"/>
                <a:gd name="T10" fmla="*/ 0 w 39"/>
                <a:gd name="T11" fmla="*/ 40 h 41"/>
                <a:gd name="T12" fmla="*/ 0 w 39"/>
                <a:gd name="T13" fmla="*/ 41 h 41"/>
                <a:gd name="T14" fmla="*/ 0 w 39"/>
                <a:gd name="T15" fmla="*/ 41 h 41"/>
                <a:gd name="T16" fmla="*/ 6 w 39"/>
                <a:gd name="T17" fmla="*/ 41 h 41"/>
                <a:gd name="T18" fmla="*/ 6 w 39"/>
                <a:gd name="T19" fmla="*/ 40 h 41"/>
                <a:gd name="T20" fmla="*/ 27 w 39"/>
                <a:gd name="T21" fmla="*/ 12 h 41"/>
                <a:gd name="T22" fmla="*/ 27 w 39"/>
                <a:gd name="T23" fmla="*/ 14 h 41"/>
                <a:gd name="T24" fmla="*/ 29 w 39"/>
                <a:gd name="T25" fmla="*/ 16 h 41"/>
                <a:gd name="T26" fmla="*/ 31 w 39"/>
                <a:gd name="T27" fmla="*/ 16 h 41"/>
                <a:gd name="T28" fmla="*/ 38 w 39"/>
                <a:gd name="T29" fmla="*/ 10 h 41"/>
                <a:gd name="T30" fmla="*/ 39 w 39"/>
                <a:gd name="T31" fmla="*/ 8 h 41"/>
                <a:gd name="T32" fmla="*/ 38 w 39"/>
                <a:gd name="T33" fmla="*/ 7 h 41"/>
                <a:gd name="T34" fmla="*/ 31 w 39"/>
                <a:gd name="T35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41">
                  <a:moveTo>
                    <a:pt x="31" y="1"/>
                  </a:moveTo>
                  <a:cubicBezTo>
                    <a:pt x="30" y="0"/>
                    <a:pt x="30" y="0"/>
                    <a:pt x="29" y="0"/>
                  </a:cubicBezTo>
                  <a:cubicBezTo>
                    <a:pt x="28" y="0"/>
                    <a:pt x="27" y="1"/>
                    <a:pt x="27" y="2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19" y="7"/>
                    <a:pt x="14" y="11"/>
                    <a:pt x="9" y="17"/>
                  </a:cubicBezTo>
                  <a:cubicBezTo>
                    <a:pt x="3" y="24"/>
                    <a:pt x="1" y="32"/>
                    <a:pt x="0" y="40"/>
                  </a:cubicBezTo>
                  <a:cubicBezTo>
                    <a:pt x="0" y="40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1"/>
                    <a:pt x="6" y="41"/>
                    <a:pt x="6" y="40"/>
                  </a:cubicBezTo>
                  <a:cubicBezTo>
                    <a:pt x="8" y="27"/>
                    <a:pt x="15" y="16"/>
                    <a:pt x="27" y="12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5"/>
                    <a:pt x="28" y="16"/>
                    <a:pt x="29" y="16"/>
                  </a:cubicBezTo>
                  <a:cubicBezTo>
                    <a:pt x="30" y="16"/>
                    <a:pt x="30" y="16"/>
                    <a:pt x="31" y="16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9" y="10"/>
                    <a:pt x="39" y="9"/>
                    <a:pt x="39" y="8"/>
                  </a:cubicBezTo>
                  <a:cubicBezTo>
                    <a:pt x="39" y="8"/>
                    <a:pt x="39" y="7"/>
                    <a:pt x="38" y="7"/>
                  </a:cubicBezTo>
                  <a:lnTo>
                    <a:pt x="3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Freeform: Shape 26">
              <a:extLst>
                <a:ext uri="{FF2B5EF4-FFF2-40B4-BE49-F238E27FC236}">
                  <a16:creationId xmlns:a16="http://schemas.microsoft.com/office/drawing/2014/main" id="{DB972FD1-A679-4F34-ABE9-CD9EBA0BD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3500" y="-758825"/>
              <a:ext cx="92075" cy="92075"/>
            </a:xfrm>
            <a:custGeom>
              <a:avLst/>
              <a:gdLst>
                <a:gd name="T0" fmla="*/ 9 w 19"/>
                <a:gd name="T1" fmla="*/ 0 h 19"/>
                <a:gd name="T2" fmla="*/ 0 w 19"/>
                <a:gd name="T3" fmla="*/ 9 h 19"/>
                <a:gd name="T4" fmla="*/ 9 w 19"/>
                <a:gd name="T5" fmla="*/ 19 h 19"/>
                <a:gd name="T6" fmla="*/ 19 w 19"/>
                <a:gd name="T7" fmla="*/ 9 h 19"/>
                <a:gd name="T8" fmla="*/ 9 w 19"/>
                <a:gd name="T9" fmla="*/ 0 h 19"/>
                <a:gd name="T10" fmla="*/ 9 w 19"/>
                <a:gd name="T11" fmla="*/ 15 h 19"/>
                <a:gd name="T12" fmla="*/ 4 w 19"/>
                <a:gd name="T13" fmla="*/ 9 h 19"/>
                <a:gd name="T14" fmla="*/ 9 w 19"/>
                <a:gd name="T15" fmla="*/ 4 h 19"/>
                <a:gd name="T16" fmla="*/ 15 w 19"/>
                <a:gd name="T17" fmla="*/ 9 h 19"/>
                <a:gd name="T18" fmla="*/ 9 w 19"/>
                <a:gd name="T1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9">
                  <a:moveTo>
                    <a:pt x="9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15" y="19"/>
                    <a:pt x="19" y="15"/>
                    <a:pt x="19" y="9"/>
                  </a:cubicBezTo>
                  <a:cubicBezTo>
                    <a:pt x="19" y="4"/>
                    <a:pt x="15" y="0"/>
                    <a:pt x="9" y="0"/>
                  </a:cubicBezTo>
                  <a:close/>
                  <a:moveTo>
                    <a:pt x="9" y="15"/>
                  </a:moveTo>
                  <a:cubicBezTo>
                    <a:pt x="7" y="15"/>
                    <a:pt x="4" y="12"/>
                    <a:pt x="4" y="9"/>
                  </a:cubicBezTo>
                  <a:cubicBezTo>
                    <a:pt x="4" y="7"/>
                    <a:pt x="7" y="4"/>
                    <a:pt x="9" y="4"/>
                  </a:cubicBezTo>
                  <a:cubicBezTo>
                    <a:pt x="12" y="4"/>
                    <a:pt x="15" y="7"/>
                    <a:pt x="15" y="9"/>
                  </a:cubicBezTo>
                  <a:cubicBezTo>
                    <a:pt x="15" y="12"/>
                    <a:pt x="12" y="15"/>
                    <a:pt x="9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Freeform: Shape 27">
              <a:extLst>
                <a:ext uri="{FF2B5EF4-FFF2-40B4-BE49-F238E27FC236}">
                  <a16:creationId xmlns:a16="http://schemas.microsoft.com/office/drawing/2014/main" id="{7982B63E-69A6-497D-A81A-B2956E0BB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1575" y="-863600"/>
              <a:ext cx="90487" cy="90488"/>
            </a:xfrm>
            <a:custGeom>
              <a:avLst/>
              <a:gdLst>
                <a:gd name="T0" fmla="*/ 18 w 19"/>
                <a:gd name="T1" fmla="*/ 7 h 19"/>
                <a:gd name="T2" fmla="*/ 12 w 19"/>
                <a:gd name="T3" fmla="*/ 7 h 19"/>
                <a:gd name="T4" fmla="*/ 12 w 19"/>
                <a:gd name="T5" fmla="*/ 1 h 19"/>
                <a:gd name="T6" fmla="*/ 11 w 19"/>
                <a:gd name="T7" fmla="*/ 0 h 19"/>
                <a:gd name="T8" fmla="*/ 8 w 19"/>
                <a:gd name="T9" fmla="*/ 0 h 19"/>
                <a:gd name="T10" fmla="*/ 7 w 19"/>
                <a:gd name="T11" fmla="*/ 1 h 19"/>
                <a:gd name="T12" fmla="*/ 7 w 19"/>
                <a:gd name="T13" fmla="*/ 7 h 19"/>
                <a:gd name="T14" fmla="*/ 2 w 19"/>
                <a:gd name="T15" fmla="*/ 7 h 19"/>
                <a:gd name="T16" fmla="*/ 0 w 19"/>
                <a:gd name="T17" fmla="*/ 8 h 19"/>
                <a:gd name="T18" fmla="*/ 0 w 19"/>
                <a:gd name="T19" fmla="*/ 11 h 19"/>
                <a:gd name="T20" fmla="*/ 2 w 19"/>
                <a:gd name="T21" fmla="*/ 12 h 19"/>
                <a:gd name="T22" fmla="*/ 7 w 19"/>
                <a:gd name="T23" fmla="*/ 12 h 19"/>
                <a:gd name="T24" fmla="*/ 7 w 19"/>
                <a:gd name="T25" fmla="*/ 18 h 19"/>
                <a:gd name="T26" fmla="*/ 8 w 19"/>
                <a:gd name="T27" fmla="*/ 19 h 19"/>
                <a:gd name="T28" fmla="*/ 11 w 19"/>
                <a:gd name="T29" fmla="*/ 19 h 19"/>
                <a:gd name="T30" fmla="*/ 12 w 19"/>
                <a:gd name="T31" fmla="*/ 18 h 19"/>
                <a:gd name="T32" fmla="*/ 12 w 19"/>
                <a:gd name="T33" fmla="*/ 12 h 19"/>
                <a:gd name="T34" fmla="*/ 18 w 19"/>
                <a:gd name="T35" fmla="*/ 12 h 19"/>
                <a:gd name="T36" fmla="*/ 19 w 19"/>
                <a:gd name="T37" fmla="*/ 11 h 19"/>
                <a:gd name="T38" fmla="*/ 19 w 19"/>
                <a:gd name="T39" fmla="*/ 8 h 19"/>
                <a:gd name="T40" fmla="*/ 18 w 19"/>
                <a:gd name="T41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19">
                  <a:moveTo>
                    <a:pt x="18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0"/>
                    <a:pt x="11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0" y="7"/>
                    <a:pt x="0" y="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1" y="12"/>
                    <a:pt x="2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2" y="19"/>
                    <a:pt x="12" y="18"/>
                    <a:pt x="12" y="18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2"/>
                    <a:pt x="19" y="12"/>
                    <a:pt x="19" y="11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7"/>
                    <a:pt x="19" y="7"/>
                    <a:pt x="18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Freeform: Shape 28">
              <a:extLst>
                <a:ext uri="{FF2B5EF4-FFF2-40B4-BE49-F238E27FC236}">
                  <a16:creationId xmlns:a16="http://schemas.microsoft.com/office/drawing/2014/main" id="{A2970AF0-E752-4AE2-A0DF-D7216E6C4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138" y="-935038"/>
              <a:ext cx="401637" cy="52388"/>
            </a:xfrm>
            <a:custGeom>
              <a:avLst/>
              <a:gdLst>
                <a:gd name="T0" fmla="*/ 79 w 84"/>
                <a:gd name="T1" fmla="*/ 0 h 11"/>
                <a:gd name="T2" fmla="*/ 5 w 84"/>
                <a:gd name="T3" fmla="*/ 0 h 11"/>
                <a:gd name="T4" fmla="*/ 0 w 84"/>
                <a:gd name="T5" fmla="*/ 5 h 11"/>
                <a:gd name="T6" fmla="*/ 0 w 84"/>
                <a:gd name="T7" fmla="*/ 11 h 11"/>
                <a:gd name="T8" fmla="*/ 84 w 84"/>
                <a:gd name="T9" fmla="*/ 11 h 11"/>
                <a:gd name="T10" fmla="*/ 84 w 84"/>
                <a:gd name="T11" fmla="*/ 5 h 11"/>
                <a:gd name="T12" fmla="*/ 79 w 84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11">
                  <a:moveTo>
                    <a:pt x="7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84" y="11"/>
                    <a:pt x="84" y="11"/>
                    <a:pt x="84" y="11"/>
                  </a:cubicBezTo>
                  <a:cubicBezTo>
                    <a:pt x="84" y="5"/>
                    <a:pt x="84" y="5"/>
                    <a:pt x="84" y="5"/>
                  </a:cubicBezTo>
                  <a:cubicBezTo>
                    <a:pt x="84" y="3"/>
                    <a:pt x="82" y="0"/>
                    <a:pt x="7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7" name="Group 16">
            <a:extLst>
              <a:ext uri="{FF2B5EF4-FFF2-40B4-BE49-F238E27FC236}">
                <a16:creationId xmlns:a16="http://schemas.microsoft.com/office/drawing/2014/main" id="{D23249AB-3D0A-407F-BD08-0FBEA234D602}"/>
              </a:ext>
            </a:extLst>
          </p:cNvPr>
          <p:cNvGrpSpPr/>
          <p:nvPr/>
        </p:nvGrpSpPr>
        <p:grpSpPr>
          <a:xfrm>
            <a:off x="182826" y="1943970"/>
            <a:ext cx="3332659" cy="1188787"/>
            <a:chOff x="726520" y="2460116"/>
            <a:chExt cx="4443545" cy="1585049"/>
          </a:xfrm>
        </p:grpSpPr>
        <p:sp>
          <p:nvSpPr>
            <p:cNvPr id="14" name="TextBox 49">
              <a:extLst>
                <a:ext uri="{FF2B5EF4-FFF2-40B4-BE49-F238E27FC236}">
                  <a16:creationId xmlns:a16="http://schemas.microsoft.com/office/drawing/2014/main" id="{F117B2D8-0D9F-4673-A83A-85F1071CCAD2}"/>
                </a:ext>
              </a:extLst>
            </p:cNvPr>
            <p:cNvSpPr txBox="1"/>
            <p:nvPr/>
          </p:nvSpPr>
          <p:spPr>
            <a:xfrm>
              <a:off x="749485" y="2460116"/>
              <a:ext cx="1415772" cy="338554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zh-CN" altLang="en-US" sz="1600" b="1" dirty="0"/>
                <a:t>标题文本预设</a:t>
              </a:r>
            </a:p>
          </p:txBody>
        </p:sp>
        <p:sp>
          <p:nvSpPr>
            <p:cNvPr id="15" name="Rectangle 1">
              <a:extLst>
                <a:ext uri="{FF2B5EF4-FFF2-40B4-BE49-F238E27FC236}">
                  <a16:creationId xmlns:a16="http://schemas.microsoft.com/office/drawing/2014/main" id="{45968E3C-EA12-4AAB-A438-9792B33AF248}"/>
                </a:ext>
              </a:extLst>
            </p:cNvPr>
            <p:cNvSpPr/>
            <p:nvPr/>
          </p:nvSpPr>
          <p:spPr>
            <a:xfrm>
              <a:off x="726520" y="3445001"/>
              <a:ext cx="4420580" cy="600164"/>
            </a:xfrm>
            <a:prstGeom prst="rect">
              <a:avLst/>
            </a:prstGeom>
          </p:spPr>
          <p:txBody>
            <a:bodyPr wrap="square">
              <a:normAutofit fontScale="85000" lnSpcReduction="100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100"/>
                <a:t>此部分内容作为文字排版占位显示（建议使用主题字体）</a:t>
              </a:r>
              <a:br>
                <a:rPr lang="zh-CN" altLang="en-US" sz="1100"/>
              </a:br>
              <a:r>
                <a:rPr lang="zh-CN" altLang="en-US" sz="1100"/>
                <a:t>如需更改请在（设置形状格式）菜单下（文本选项）中调整</a:t>
              </a:r>
            </a:p>
          </p:txBody>
        </p:sp>
        <p:sp>
          <p:nvSpPr>
            <p:cNvPr id="16" name="Rectangle 51">
              <a:extLst>
                <a:ext uri="{FF2B5EF4-FFF2-40B4-BE49-F238E27FC236}">
                  <a16:creationId xmlns:a16="http://schemas.microsoft.com/office/drawing/2014/main" id="{8D1E9675-D18B-418B-B610-2F6DC9143CFA}"/>
                </a:ext>
              </a:extLst>
            </p:cNvPr>
            <p:cNvSpPr/>
            <p:nvPr/>
          </p:nvSpPr>
          <p:spPr>
            <a:xfrm>
              <a:off x="749485" y="2798670"/>
              <a:ext cx="4420580" cy="600164"/>
            </a:xfrm>
            <a:prstGeom prst="rect">
              <a:avLst/>
            </a:prstGeom>
          </p:spPr>
          <p:txBody>
            <a:bodyPr wrap="square">
              <a:normAutofit fontScale="85000" lnSpcReduction="100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100" dirty="0"/>
                <a:t>此部分内容作为文字排版占位显示（建议使用主题字体）</a:t>
              </a:r>
              <a:br>
                <a:rPr lang="zh-CN" altLang="en-US" sz="1100" dirty="0"/>
              </a:br>
              <a:r>
                <a:rPr lang="zh-CN" altLang="en-US" sz="1100" dirty="0"/>
                <a:t>如需更改请在（设置形状格式）菜单下（文本选项）中调整</a:t>
              </a:r>
            </a:p>
          </p:txBody>
        </p:sp>
      </p:grpSp>
      <p:grpSp>
        <p:nvGrpSpPr>
          <p:cNvPr id="8" name="Group 52">
            <a:extLst>
              <a:ext uri="{FF2B5EF4-FFF2-40B4-BE49-F238E27FC236}">
                <a16:creationId xmlns:a16="http://schemas.microsoft.com/office/drawing/2014/main" id="{26264422-EEF8-4B88-A3F3-8631DF7B60E0}"/>
              </a:ext>
            </a:extLst>
          </p:cNvPr>
          <p:cNvGrpSpPr/>
          <p:nvPr/>
        </p:nvGrpSpPr>
        <p:grpSpPr>
          <a:xfrm>
            <a:off x="6795197" y="2484692"/>
            <a:ext cx="1723174" cy="772403"/>
            <a:chOff x="8310665" y="1725200"/>
            <a:chExt cx="2606276" cy="1029871"/>
          </a:xfrm>
        </p:grpSpPr>
        <p:sp>
          <p:nvSpPr>
            <p:cNvPr id="12" name="TextBox 53">
              <a:extLst>
                <a:ext uri="{FF2B5EF4-FFF2-40B4-BE49-F238E27FC236}">
                  <a16:creationId xmlns:a16="http://schemas.microsoft.com/office/drawing/2014/main" id="{52EF4E5B-DAC8-4C5A-8F9F-9740AE2AEFD8}"/>
                </a:ext>
              </a:extLst>
            </p:cNvPr>
            <p:cNvSpPr txBox="1"/>
            <p:nvPr/>
          </p:nvSpPr>
          <p:spPr>
            <a:xfrm>
              <a:off x="8310665" y="1980308"/>
              <a:ext cx="2606276" cy="774763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/>
                <a:t>此部分内容作为文字排版占位显示（建议使用主题字体）</a:t>
              </a:r>
            </a:p>
          </p:txBody>
        </p:sp>
        <p:sp>
          <p:nvSpPr>
            <p:cNvPr id="13" name="TextBox 54">
              <a:extLst>
                <a:ext uri="{FF2B5EF4-FFF2-40B4-BE49-F238E27FC236}">
                  <a16:creationId xmlns:a16="http://schemas.microsoft.com/office/drawing/2014/main" id="{B7EAD20C-F742-4695-BEF7-8AA9A1FFD589}"/>
                </a:ext>
              </a:extLst>
            </p:cNvPr>
            <p:cNvSpPr txBox="1"/>
            <p:nvPr/>
          </p:nvSpPr>
          <p:spPr>
            <a:xfrm>
              <a:off x="8310665" y="1725200"/>
              <a:ext cx="1396522" cy="246221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pPr lvl="0"/>
              <a:r>
                <a:rPr lang="zh-CN" altLang="en-US" sz="1600" b="1"/>
                <a:t>标题文本预设</a:t>
              </a:r>
            </a:p>
          </p:txBody>
        </p:sp>
      </p:grpSp>
      <p:grpSp>
        <p:nvGrpSpPr>
          <p:cNvPr id="9" name="Group 55">
            <a:extLst>
              <a:ext uri="{FF2B5EF4-FFF2-40B4-BE49-F238E27FC236}">
                <a16:creationId xmlns:a16="http://schemas.microsoft.com/office/drawing/2014/main" id="{7A0F5C0D-78A9-445A-A161-84E4B0CAC430}"/>
              </a:ext>
            </a:extLst>
          </p:cNvPr>
          <p:cNvGrpSpPr/>
          <p:nvPr/>
        </p:nvGrpSpPr>
        <p:grpSpPr>
          <a:xfrm>
            <a:off x="6174692" y="3572416"/>
            <a:ext cx="2343679" cy="772403"/>
            <a:chOff x="8310665" y="1725200"/>
            <a:chExt cx="2606276" cy="1029871"/>
          </a:xfrm>
        </p:grpSpPr>
        <p:sp>
          <p:nvSpPr>
            <p:cNvPr id="10" name="TextBox 56">
              <a:extLst>
                <a:ext uri="{FF2B5EF4-FFF2-40B4-BE49-F238E27FC236}">
                  <a16:creationId xmlns:a16="http://schemas.microsoft.com/office/drawing/2014/main" id="{33D4B298-5120-4165-AA5A-FCE330A8C05F}"/>
                </a:ext>
              </a:extLst>
            </p:cNvPr>
            <p:cNvSpPr txBox="1"/>
            <p:nvPr/>
          </p:nvSpPr>
          <p:spPr>
            <a:xfrm>
              <a:off x="8310665" y="1980308"/>
              <a:ext cx="2606276" cy="774763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/>
                <a:t>此部分内容作为文字排版占位显示</a:t>
              </a:r>
              <a:br>
                <a:rPr lang="zh-CN" altLang="en-US" sz="1100"/>
              </a:br>
              <a:r>
                <a:rPr lang="zh-CN" altLang="en-US" sz="1100"/>
                <a:t>（建议使用主题字体）</a:t>
              </a:r>
            </a:p>
          </p:txBody>
        </p:sp>
        <p:sp>
          <p:nvSpPr>
            <p:cNvPr id="11" name="TextBox 57">
              <a:extLst>
                <a:ext uri="{FF2B5EF4-FFF2-40B4-BE49-F238E27FC236}">
                  <a16:creationId xmlns:a16="http://schemas.microsoft.com/office/drawing/2014/main" id="{51653413-DC68-4774-90E9-F19678B57DAC}"/>
                </a:ext>
              </a:extLst>
            </p:cNvPr>
            <p:cNvSpPr txBox="1"/>
            <p:nvPr/>
          </p:nvSpPr>
          <p:spPr>
            <a:xfrm>
              <a:off x="8310665" y="1725200"/>
              <a:ext cx="1026784" cy="246221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pPr lvl="0"/>
              <a:r>
                <a:rPr lang="zh-CN" altLang="en-US" sz="1600" b="1"/>
                <a:t>标题文本预设</a:t>
              </a:r>
            </a:p>
          </p:txBody>
        </p:sp>
      </p:grpSp>
      <p:sp>
        <p:nvSpPr>
          <p:cNvPr id="52" name="Title 1">
            <a:extLst>
              <a:ext uri="{FF2B5EF4-FFF2-40B4-BE49-F238E27FC236}">
                <a16:creationId xmlns:a16="http://schemas.microsoft.com/office/drawing/2014/main" id="{F2D8B3DC-6373-4B4F-8CC2-9E795D62C587}"/>
              </a:ext>
            </a:extLst>
          </p:cNvPr>
          <p:cNvSpPr txBox="1">
            <a:spLocks/>
          </p:cNvSpPr>
          <p:nvPr/>
        </p:nvSpPr>
        <p:spPr>
          <a:xfrm>
            <a:off x="857880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6747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29" grpId="0" animBg="1"/>
      <p:bldP spid="33" grpId="0" animBg="1"/>
      <p:bldP spid="35" grpId="0" animBg="1"/>
      <p:bldP spid="3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1">
            <a:extLst>
              <a:ext uri="{FF2B5EF4-FFF2-40B4-BE49-F238E27FC236}">
                <a16:creationId xmlns:a16="http://schemas.microsoft.com/office/drawing/2014/main" id="{77E652D6-F599-48B4-ADF7-14033143F904}"/>
              </a:ext>
            </a:extLst>
          </p:cNvPr>
          <p:cNvSpPr/>
          <p:nvPr/>
        </p:nvSpPr>
        <p:spPr>
          <a:xfrm>
            <a:off x="1774228" y="1680652"/>
            <a:ext cx="6666549" cy="3055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1879C23-F3C1-4022-8F22-11CEF49624B0}"/>
              </a:ext>
            </a:extLst>
          </p:cNvPr>
          <p:cNvSpPr/>
          <p:nvPr/>
        </p:nvSpPr>
        <p:spPr>
          <a:xfrm>
            <a:off x="705120" y="1680652"/>
            <a:ext cx="997133" cy="3055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标题文本预设</a:t>
            </a:r>
          </a:p>
        </p:txBody>
      </p:sp>
      <p:sp>
        <p:nvSpPr>
          <p:cNvPr id="6" name="Rectangle: Top Corners Rounded 8">
            <a:extLst>
              <a:ext uri="{FF2B5EF4-FFF2-40B4-BE49-F238E27FC236}">
                <a16:creationId xmlns:a16="http://schemas.microsoft.com/office/drawing/2014/main" id="{ADD98BEC-3A1A-4A8A-85D0-04CFE5068FF6}"/>
              </a:ext>
            </a:extLst>
          </p:cNvPr>
          <p:cNvSpPr/>
          <p:nvPr/>
        </p:nvSpPr>
        <p:spPr>
          <a:xfrm rot="16200000" flipH="1">
            <a:off x="4305296" y="-838613"/>
            <a:ext cx="281896" cy="5344036"/>
          </a:xfrm>
          <a:prstGeom prst="round2SameRect">
            <a:avLst>
              <a:gd name="adj1" fmla="val 0"/>
              <a:gd name="adj2" fmla="val 5000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Rectangle 90">
            <a:extLst>
              <a:ext uri="{FF2B5EF4-FFF2-40B4-BE49-F238E27FC236}">
                <a16:creationId xmlns:a16="http://schemas.microsoft.com/office/drawing/2014/main" id="{2554ACEA-7E09-47C8-9022-4EFE8B1CB3BA}"/>
              </a:ext>
            </a:extLst>
          </p:cNvPr>
          <p:cNvSpPr/>
          <p:nvPr/>
        </p:nvSpPr>
        <p:spPr>
          <a:xfrm>
            <a:off x="7589602" y="1705312"/>
            <a:ext cx="400591" cy="207749"/>
          </a:xfrm>
          <a:prstGeom prst="rect">
            <a:avLst/>
          </a:prstGeom>
        </p:spPr>
        <p:txBody>
          <a:bodyPr wrap="none">
            <a:normAutofit fontScale="7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80 %</a:t>
            </a:r>
          </a:p>
        </p:txBody>
      </p:sp>
      <p:sp>
        <p:nvSpPr>
          <p:cNvPr id="8" name="Rectangle 94">
            <a:extLst>
              <a:ext uri="{FF2B5EF4-FFF2-40B4-BE49-F238E27FC236}">
                <a16:creationId xmlns:a16="http://schemas.microsoft.com/office/drawing/2014/main" id="{C3254897-0D8F-4887-ABB8-063E37681006}"/>
              </a:ext>
            </a:extLst>
          </p:cNvPr>
          <p:cNvSpPr/>
          <p:nvPr/>
        </p:nvSpPr>
        <p:spPr>
          <a:xfrm>
            <a:off x="1774228" y="2089401"/>
            <a:ext cx="6666549" cy="3055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Rectangle 95">
            <a:extLst>
              <a:ext uri="{FF2B5EF4-FFF2-40B4-BE49-F238E27FC236}">
                <a16:creationId xmlns:a16="http://schemas.microsoft.com/office/drawing/2014/main" id="{9D0FC669-756D-4364-BC7A-79203D5D6BDD}"/>
              </a:ext>
            </a:extLst>
          </p:cNvPr>
          <p:cNvSpPr/>
          <p:nvPr/>
        </p:nvSpPr>
        <p:spPr>
          <a:xfrm>
            <a:off x="705120" y="2089401"/>
            <a:ext cx="997133" cy="3055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标题文本预设</a:t>
            </a:r>
          </a:p>
        </p:txBody>
      </p:sp>
      <p:sp>
        <p:nvSpPr>
          <p:cNvPr id="10" name="Rectangle: Top Corners Rounded 96">
            <a:extLst>
              <a:ext uri="{FF2B5EF4-FFF2-40B4-BE49-F238E27FC236}">
                <a16:creationId xmlns:a16="http://schemas.microsoft.com/office/drawing/2014/main" id="{BC85316F-F297-4B6E-828E-73FA0551D16A}"/>
              </a:ext>
            </a:extLst>
          </p:cNvPr>
          <p:cNvSpPr/>
          <p:nvPr/>
        </p:nvSpPr>
        <p:spPr>
          <a:xfrm rot="16200000" flipH="1">
            <a:off x="3662932" y="212501"/>
            <a:ext cx="281896" cy="4059308"/>
          </a:xfrm>
          <a:prstGeom prst="round2SameRect">
            <a:avLst>
              <a:gd name="adj1" fmla="val 0"/>
              <a:gd name="adj2" fmla="val 5000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1" name="Rectangle 98">
            <a:extLst>
              <a:ext uri="{FF2B5EF4-FFF2-40B4-BE49-F238E27FC236}">
                <a16:creationId xmlns:a16="http://schemas.microsoft.com/office/drawing/2014/main" id="{6AB69272-E6A7-4D3D-9B38-D5EE31A04C85}"/>
              </a:ext>
            </a:extLst>
          </p:cNvPr>
          <p:cNvSpPr/>
          <p:nvPr/>
        </p:nvSpPr>
        <p:spPr>
          <a:xfrm>
            <a:off x="6229355" y="2114062"/>
            <a:ext cx="368129" cy="207749"/>
          </a:xfrm>
          <a:prstGeom prst="rect">
            <a:avLst/>
          </a:prstGeom>
        </p:spPr>
        <p:txBody>
          <a:bodyPr wrap="none">
            <a:normAutofit fontScale="7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60%</a:t>
            </a:r>
          </a:p>
        </p:txBody>
      </p:sp>
      <p:sp>
        <p:nvSpPr>
          <p:cNvPr id="12" name="Rectangle 100">
            <a:extLst>
              <a:ext uri="{FF2B5EF4-FFF2-40B4-BE49-F238E27FC236}">
                <a16:creationId xmlns:a16="http://schemas.microsoft.com/office/drawing/2014/main" id="{97C29A7F-0682-45E1-BC28-5A657D185E18}"/>
              </a:ext>
            </a:extLst>
          </p:cNvPr>
          <p:cNvSpPr/>
          <p:nvPr/>
        </p:nvSpPr>
        <p:spPr>
          <a:xfrm>
            <a:off x="1774228" y="2498151"/>
            <a:ext cx="6666549" cy="3055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3" name="Rectangle 101">
            <a:extLst>
              <a:ext uri="{FF2B5EF4-FFF2-40B4-BE49-F238E27FC236}">
                <a16:creationId xmlns:a16="http://schemas.microsoft.com/office/drawing/2014/main" id="{04372740-7D95-47DD-B434-2A5CDD457F92}"/>
              </a:ext>
            </a:extLst>
          </p:cNvPr>
          <p:cNvSpPr/>
          <p:nvPr/>
        </p:nvSpPr>
        <p:spPr>
          <a:xfrm>
            <a:off x="705120" y="2498151"/>
            <a:ext cx="997133" cy="3055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zh-CN" altLang="en-US" sz="1100" b="1">
                <a:solidFill>
                  <a:schemeClr val="tx1">
                    <a:lumMod val="75000"/>
                    <a:lumOff val="25000"/>
                  </a:schemeClr>
                </a:solidFill>
              </a:rPr>
              <a:t>标题文本预设</a:t>
            </a:r>
          </a:p>
        </p:txBody>
      </p:sp>
      <p:sp>
        <p:nvSpPr>
          <p:cNvPr id="14" name="Rectangle: Top Corners Rounded 102">
            <a:extLst>
              <a:ext uri="{FF2B5EF4-FFF2-40B4-BE49-F238E27FC236}">
                <a16:creationId xmlns:a16="http://schemas.microsoft.com/office/drawing/2014/main" id="{C2A87C39-2C39-4991-B87B-4CC4FCB7E007}"/>
              </a:ext>
            </a:extLst>
          </p:cNvPr>
          <p:cNvSpPr/>
          <p:nvPr/>
        </p:nvSpPr>
        <p:spPr>
          <a:xfrm rot="16200000" flipH="1">
            <a:off x="3113236" y="1170949"/>
            <a:ext cx="281896" cy="2959912"/>
          </a:xfrm>
          <a:prstGeom prst="round2SameRect">
            <a:avLst>
              <a:gd name="adj1" fmla="val 0"/>
              <a:gd name="adj2" fmla="val 5000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5" name="Rectangle 104">
            <a:extLst>
              <a:ext uri="{FF2B5EF4-FFF2-40B4-BE49-F238E27FC236}">
                <a16:creationId xmlns:a16="http://schemas.microsoft.com/office/drawing/2014/main" id="{CC6A1C0C-6FB0-417C-8C00-9A4FBCE4C5E7}"/>
              </a:ext>
            </a:extLst>
          </p:cNvPr>
          <p:cNvSpPr/>
          <p:nvPr/>
        </p:nvSpPr>
        <p:spPr>
          <a:xfrm>
            <a:off x="5122012" y="2522811"/>
            <a:ext cx="368129" cy="207749"/>
          </a:xfrm>
          <a:prstGeom prst="rect">
            <a:avLst/>
          </a:prstGeom>
        </p:spPr>
        <p:txBody>
          <a:bodyPr wrap="none">
            <a:normAutofit fontScale="7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40%</a:t>
            </a:r>
          </a:p>
        </p:txBody>
      </p:sp>
      <p:sp>
        <p:nvSpPr>
          <p:cNvPr id="16" name="Rectangle 106">
            <a:extLst>
              <a:ext uri="{FF2B5EF4-FFF2-40B4-BE49-F238E27FC236}">
                <a16:creationId xmlns:a16="http://schemas.microsoft.com/office/drawing/2014/main" id="{6C7947A1-501D-4E50-8185-BD08D64156E2}"/>
              </a:ext>
            </a:extLst>
          </p:cNvPr>
          <p:cNvSpPr/>
          <p:nvPr/>
        </p:nvSpPr>
        <p:spPr>
          <a:xfrm>
            <a:off x="1774228" y="2906900"/>
            <a:ext cx="6666549" cy="3055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7" name="Rectangle 107">
            <a:extLst>
              <a:ext uri="{FF2B5EF4-FFF2-40B4-BE49-F238E27FC236}">
                <a16:creationId xmlns:a16="http://schemas.microsoft.com/office/drawing/2014/main" id="{1334F615-0EEB-44ED-B4B9-62C7ED41023E}"/>
              </a:ext>
            </a:extLst>
          </p:cNvPr>
          <p:cNvSpPr/>
          <p:nvPr/>
        </p:nvSpPr>
        <p:spPr>
          <a:xfrm>
            <a:off x="705120" y="2906900"/>
            <a:ext cx="997133" cy="3055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标题文本预设</a:t>
            </a:r>
          </a:p>
        </p:txBody>
      </p:sp>
      <p:sp>
        <p:nvSpPr>
          <p:cNvPr id="18" name="Rectangle: Top Corners Rounded 108">
            <a:extLst>
              <a:ext uri="{FF2B5EF4-FFF2-40B4-BE49-F238E27FC236}">
                <a16:creationId xmlns:a16="http://schemas.microsoft.com/office/drawing/2014/main" id="{150ACDE1-AEDB-451E-827E-C24BA3FCD101}"/>
              </a:ext>
            </a:extLst>
          </p:cNvPr>
          <p:cNvSpPr/>
          <p:nvPr/>
        </p:nvSpPr>
        <p:spPr>
          <a:xfrm rot="16200000" flipH="1">
            <a:off x="2859527" y="1833405"/>
            <a:ext cx="281896" cy="2452498"/>
          </a:xfrm>
          <a:prstGeom prst="round2SameRect">
            <a:avLst>
              <a:gd name="adj1" fmla="val 0"/>
              <a:gd name="adj2" fmla="val 5000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9" name="Rectangle 110">
            <a:extLst>
              <a:ext uri="{FF2B5EF4-FFF2-40B4-BE49-F238E27FC236}">
                <a16:creationId xmlns:a16="http://schemas.microsoft.com/office/drawing/2014/main" id="{B291E528-A374-4954-8A83-6DDAD7FDF6D9}"/>
              </a:ext>
            </a:extLst>
          </p:cNvPr>
          <p:cNvSpPr/>
          <p:nvPr/>
        </p:nvSpPr>
        <p:spPr>
          <a:xfrm>
            <a:off x="4696376" y="2931560"/>
            <a:ext cx="368129" cy="207749"/>
          </a:xfrm>
          <a:prstGeom prst="rect">
            <a:avLst/>
          </a:prstGeom>
        </p:spPr>
        <p:txBody>
          <a:bodyPr wrap="none">
            <a:normAutofit fontScale="7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35%</a:t>
            </a:r>
          </a:p>
        </p:txBody>
      </p:sp>
      <p:sp>
        <p:nvSpPr>
          <p:cNvPr id="20" name="Rectangle 112">
            <a:extLst>
              <a:ext uri="{FF2B5EF4-FFF2-40B4-BE49-F238E27FC236}">
                <a16:creationId xmlns:a16="http://schemas.microsoft.com/office/drawing/2014/main" id="{97232B27-1FC6-4217-ACDE-7AD8B20B44F4}"/>
              </a:ext>
            </a:extLst>
          </p:cNvPr>
          <p:cNvSpPr/>
          <p:nvPr/>
        </p:nvSpPr>
        <p:spPr>
          <a:xfrm>
            <a:off x="1774228" y="3315649"/>
            <a:ext cx="6666549" cy="3055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1" name="Rectangle 113">
            <a:extLst>
              <a:ext uri="{FF2B5EF4-FFF2-40B4-BE49-F238E27FC236}">
                <a16:creationId xmlns:a16="http://schemas.microsoft.com/office/drawing/2014/main" id="{FC49C6C4-686D-495D-8D46-406348D2F29A}"/>
              </a:ext>
            </a:extLst>
          </p:cNvPr>
          <p:cNvSpPr/>
          <p:nvPr/>
        </p:nvSpPr>
        <p:spPr>
          <a:xfrm>
            <a:off x="705120" y="3315649"/>
            <a:ext cx="997133" cy="3055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标题文本预设</a:t>
            </a:r>
          </a:p>
        </p:txBody>
      </p:sp>
      <p:sp>
        <p:nvSpPr>
          <p:cNvPr id="22" name="Rectangle: Top Corners Rounded 114">
            <a:extLst>
              <a:ext uri="{FF2B5EF4-FFF2-40B4-BE49-F238E27FC236}">
                <a16:creationId xmlns:a16="http://schemas.microsoft.com/office/drawing/2014/main" id="{03579D6D-A205-4A01-BF67-3C6E01472E12}"/>
              </a:ext>
            </a:extLst>
          </p:cNvPr>
          <p:cNvSpPr/>
          <p:nvPr/>
        </p:nvSpPr>
        <p:spPr>
          <a:xfrm rot="16200000" flipH="1">
            <a:off x="2605820" y="2495861"/>
            <a:ext cx="281896" cy="1945085"/>
          </a:xfrm>
          <a:prstGeom prst="round2SameRect">
            <a:avLst>
              <a:gd name="adj1" fmla="val 0"/>
              <a:gd name="adj2" fmla="val 5000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3" name="Rectangle 116">
            <a:extLst>
              <a:ext uri="{FF2B5EF4-FFF2-40B4-BE49-F238E27FC236}">
                <a16:creationId xmlns:a16="http://schemas.microsoft.com/office/drawing/2014/main" id="{56A93681-AD77-4CE2-A94C-8AA1C92FBCEA}"/>
              </a:ext>
            </a:extLst>
          </p:cNvPr>
          <p:cNvSpPr/>
          <p:nvPr/>
        </p:nvSpPr>
        <p:spPr>
          <a:xfrm>
            <a:off x="4289217" y="3340310"/>
            <a:ext cx="368129" cy="207749"/>
          </a:xfrm>
          <a:prstGeom prst="rect">
            <a:avLst/>
          </a:prstGeom>
        </p:spPr>
        <p:txBody>
          <a:bodyPr wrap="none">
            <a:normAutofit fontScale="7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30%</a:t>
            </a:r>
          </a:p>
        </p:txBody>
      </p:sp>
      <p:sp>
        <p:nvSpPr>
          <p:cNvPr id="24" name="Rectangle 118">
            <a:extLst>
              <a:ext uri="{FF2B5EF4-FFF2-40B4-BE49-F238E27FC236}">
                <a16:creationId xmlns:a16="http://schemas.microsoft.com/office/drawing/2014/main" id="{F572B88D-C795-4CD7-8834-9B4EBD269E67}"/>
              </a:ext>
            </a:extLst>
          </p:cNvPr>
          <p:cNvSpPr/>
          <p:nvPr/>
        </p:nvSpPr>
        <p:spPr>
          <a:xfrm>
            <a:off x="1774228" y="3724399"/>
            <a:ext cx="6666549" cy="3055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5" name="Rectangle 119">
            <a:extLst>
              <a:ext uri="{FF2B5EF4-FFF2-40B4-BE49-F238E27FC236}">
                <a16:creationId xmlns:a16="http://schemas.microsoft.com/office/drawing/2014/main" id="{A25A50D8-37B7-422D-9C7F-5C9F54FAB90E}"/>
              </a:ext>
            </a:extLst>
          </p:cNvPr>
          <p:cNvSpPr/>
          <p:nvPr/>
        </p:nvSpPr>
        <p:spPr>
          <a:xfrm>
            <a:off x="705120" y="3724399"/>
            <a:ext cx="997133" cy="3055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标题文本预设</a:t>
            </a:r>
          </a:p>
        </p:txBody>
      </p:sp>
      <p:sp>
        <p:nvSpPr>
          <p:cNvPr id="26" name="Rectangle: Top Corners Rounded 120">
            <a:extLst>
              <a:ext uri="{FF2B5EF4-FFF2-40B4-BE49-F238E27FC236}">
                <a16:creationId xmlns:a16="http://schemas.microsoft.com/office/drawing/2014/main" id="{8DE3809B-6B6B-4F2C-8739-38BFBD5B95EB}"/>
              </a:ext>
            </a:extLst>
          </p:cNvPr>
          <p:cNvSpPr/>
          <p:nvPr/>
        </p:nvSpPr>
        <p:spPr>
          <a:xfrm rot="16200000" flipH="1">
            <a:off x="2352114" y="3158317"/>
            <a:ext cx="281896" cy="1437671"/>
          </a:xfrm>
          <a:prstGeom prst="round2SameRect">
            <a:avLst>
              <a:gd name="adj1" fmla="val 0"/>
              <a:gd name="adj2" fmla="val 5000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7" name="Rectangle 122">
            <a:extLst>
              <a:ext uri="{FF2B5EF4-FFF2-40B4-BE49-F238E27FC236}">
                <a16:creationId xmlns:a16="http://schemas.microsoft.com/office/drawing/2014/main" id="{784A6A5A-E9EC-47A6-85DA-23CC6ED79CC1}"/>
              </a:ext>
            </a:extLst>
          </p:cNvPr>
          <p:cNvSpPr/>
          <p:nvPr/>
        </p:nvSpPr>
        <p:spPr>
          <a:xfrm>
            <a:off x="3754815" y="3749059"/>
            <a:ext cx="368129" cy="207749"/>
          </a:xfrm>
          <a:prstGeom prst="rect">
            <a:avLst/>
          </a:prstGeom>
        </p:spPr>
        <p:txBody>
          <a:bodyPr wrap="none">
            <a:normAutofit fontScale="7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20%</a:t>
            </a:r>
          </a:p>
        </p:txBody>
      </p:sp>
      <p:sp>
        <p:nvSpPr>
          <p:cNvPr id="28" name="Oval 127">
            <a:extLst>
              <a:ext uri="{FF2B5EF4-FFF2-40B4-BE49-F238E27FC236}">
                <a16:creationId xmlns:a16="http://schemas.microsoft.com/office/drawing/2014/main" id="{1226CDF7-34EC-415C-8BF2-D8CECD41662F}"/>
              </a:ext>
            </a:extLst>
          </p:cNvPr>
          <p:cNvSpPr>
            <a:spLocks/>
          </p:cNvSpPr>
          <p:nvPr/>
        </p:nvSpPr>
        <p:spPr bwMode="gray">
          <a:xfrm>
            <a:off x="6673943" y="2427483"/>
            <a:ext cx="1382495" cy="141886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29" name="Group 131">
            <a:extLst>
              <a:ext uri="{FF2B5EF4-FFF2-40B4-BE49-F238E27FC236}">
                <a16:creationId xmlns:a16="http://schemas.microsoft.com/office/drawing/2014/main" id="{7865608D-CF7F-4AE2-B005-D1EE66390D6E}"/>
              </a:ext>
            </a:extLst>
          </p:cNvPr>
          <p:cNvGrpSpPr/>
          <p:nvPr/>
        </p:nvGrpSpPr>
        <p:grpSpPr>
          <a:xfrm>
            <a:off x="6931824" y="2703677"/>
            <a:ext cx="888750" cy="890534"/>
            <a:chOff x="2436813" y="361950"/>
            <a:chExt cx="790575" cy="792163"/>
          </a:xfrm>
          <a:solidFill>
            <a:schemeClr val="bg1"/>
          </a:solidFill>
        </p:grpSpPr>
        <p:sp>
          <p:nvSpPr>
            <p:cNvPr id="30" name="Freeform: Shape 132">
              <a:extLst>
                <a:ext uri="{FF2B5EF4-FFF2-40B4-BE49-F238E27FC236}">
                  <a16:creationId xmlns:a16="http://schemas.microsoft.com/office/drawing/2014/main" id="{26F84530-A2C1-4EE5-8039-E6AABFB34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813" y="509588"/>
              <a:ext cx="692150" cy="446088"/>
            </a:xfrm>
            <a:custGeom>
              <a:avLst/>
              <a:gdLst/>
              <a:ahLst/>
              <a:cxnLst>
                <a:cxn ang="0">
                  <a:pos x="436" y="281"/>
                </a:cxn>
                <a:cxn ang="0">
                  <a:pos x="177" y="281"/>
                </a:cxn>
                <a:cxn ang="0">
                  <a:pos x="68" y="31"/>
                </a:cxn>
                <a:cxn ang="0">
                  <a:pos x="0" y="31"/>
                </a:cxn>
                <a:cxn ang="0">
                  <a:pos x="0" y="0"/>
                </a:cxn>
                <a:cxn ang="0">
                  <a:pos x="88" y="0"/>
                </a:cxn>
                <a:cxn ang="0">
                  <a:pos x="197" y="250"/>
                </a:cxn>
                <a:cxn ang="0">
                  <a:pos x="436" y="250"/>
                </a:cxn>
                <a:cxn ang="0">
                  <a:pos x="436" y="281"/>
                </a:cxn>
                <a:cxn ang="0">
                  <a:pos x="436" y="281"/>
                </a:cxn>
                <a:cxn ang="0">
                  <a:pos x="436" y="281"/>
                </a:cxn>
              </a:cxnLst>
              <a:rect l="0" t="0" r="r" b="b"/>
              <a:pathLst>
                <a:path w="436" h="281">
                  <a:moveTo>
                    <a:pt x="436" y="281"/>
                  </a:moveTo>
                  <a:lnTo>
                    <a:pt x="177" y="281"/>
                  </a:lnTo>
                  <a:lnTo>
                    <a:pt x="68" y="31"/>
                  </a:lnTo>
                  <a:lnTo>
                    <a:pt x="0" y="31"/>
                  </a:lnTo>
                  <a:lnTo>
                    <a:pt x="0" y="0"/>
                  </a:lnTo>
                  <a:lnTo>
                    <a:pt x="88" y="0"/>
                  </a:lnTo>
                  <a:lnTo>
                    <a:pt x="197" y="250"/>
                  </a:lnTo>
                  <a:lnTo>
                    <a:pt x="436" y="250"/>
                  </a:lnTo>
                  <a:lnTo>
                    <a:pt x="436" y="281"/>
                  </a:lnTo>
                  <a:close/>
                  <a:moveTo>
                    <a:pt x="436" y="281"/>
                  </a:moveTo>
                  <a:lnTo>
                    <a:pt x="436" y="2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Freeform: Shape 133">
              <a:extLst>
                <a:ext uri="{FF2B5EF4-FFF2-40B4-BE49-F238E27FC236}">
                  <a16:creationId xmlns:a16="http://schemas.microsoft.com/office/drawing/2014/main" id="{82BB1123-F852-4DA1-BBE7-68F4CD8C4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813" y="509588"/>
              <a:ext cx="692150" cy="446088"/>
            </a:xfrm>
            <a:custGeom>
              <a:avLst/>
              <a:gdLst/>
              <a:ahLst/>
              <a:cxnLst>
                <a:cxn ang="0">
                  <a:pos x="436" y="281"/>
                </a:cxn>
                <a:cxn ang="0">
                  <a:pos x="177" y="281"/>
                </a:cxn>
                <a:cxn ang="0">
                  <a:pos x="68" y="31"/>
                </a:cxn>
                <a:cxn ang="0">
                  <a:pos x="0" y="31"/>
                </a:cxn>
                <a:cxn ang="0">
                  <a:pos x="0" y="0"/>
                </a:cxn>
                <a:cxn ang="0">
                  <a:pos x="88" y="0"/>
                </a:cxn>
                <a:cxn ang="0">
                  <a:pos x="197" y="250"/>
                </a:cxn>
                <a:cxn ang="0">
                  <a:pos x="436" y="250"/>
                </a:cxn>
                <a:cxn ang="0">
                  <a:pos x="436" y="281"/>
                </a:cxn>
                <a:cxn ang="0">
                  <a:pos x="436" y="281"/>
                </a:cxn>
                <a:cxn ang="0">
                  <a:pos x="436" y="281"/>
                </a:cxn>
              </a:cxnLst>
              <a:rect l="0" t="0" r="r" b="b"/>
              <a:pathLst>
                <a:path w="436" h="281">
                  <a:moveTo>
                    <a:pt x="436" y="281"/>
                  </a:moveTo>
                  <a:lnTo>
                    <a:pt x="177" y="281"/>
                  </a:lnTo>
                  <a:lnTo>
                    <a:pt x="68" y="31"/>
                  </a:lnTo>
                  <a:lnTo>
                    <a:pt x="0" y="31"/>
                  </a:lnTo>
                  <a:lnTo>
                    <a:pt x="0" y="0"/>
                  </a:lnTo>
                  <a:lnTo>
                    <a:pt x="88" y="0"/>
                  </a:lnTo>
                  <a:lnTo>
                    <a:pt x="197" y="250"/>
                  </a:lnTo>
                  <a:lnTo>
                    <a:pt x="436" y="250"/>
                  </a:lnTo>
                  <a:lnTo>
                    <a:pt x="436" y="281"/>
                  </a:lnTo>
                  <a:moveTo>
                    <a:pt x="436" y="281"/>
                  </a:moveTo>
                  <a:lnTo>
                    <a:pt x="436" y="281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Freeform: Shape 134">
              <a:extLst>
                <a:ext uri="{FF2B5EF4-FFF2-40B4-BE49-F238E27FC236}">
                  <a16:creationId xmlns:a16="http://schemas.microsoft.com/office/drawing/2014/main" id="{BD9E827C-F292-4F19-9B2E-6C111FC974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3675" y="1006475"/>
              <a:ext cx="147638" cy="147638"/>
            </a:xfrm>
            <a:custGeom>
              <a:avLst/>
              <a:gdLst/>
              <a:ahLst/>
              <a:cxnLst>
                <a:cxn ang="0">
                  <a:pos x="109" y="54"/>
                </a:cxn>
                <a:cxn ang="0">
                  <a:pos x="54" y="109"/>
                </a:cxn>
                <a:cxn ang="0">
                  <a:pos x="0" y="54"/>
                </a:cxn>
                <a:cxn ang="0">
                  <a:pos x="54" y="0"/>
                </a:cxn>
                <a:cxn ang="0">
                  <a:pos x="109" y="54"/>
                </a:cxn>
                <a:cxn ang="0">
                  <a:pos x="109" y="54"/>
                </a:cxn>
                <a:cxn ang="0">
                  <a:pos x="109" y="54"/>
                </a:cxn>
              </a:cxnLst>
              <a:rect l="0" t="0" r="r" b="b"/>
              <a:pathLst>
                <a:path w="109" h="109">
                  <a:moveTo>
                    <a:pt x="109" y="54"/>
                  </a:moveTo>
                  <a:cubicBezTo>
                    <a:pt x="109" y="84"/>
                    <a:pt x="84" y="109"/>
                    <a:pt x="54" y="109"/>
                  </a:cubicBezTo>
                  <a:cubicBezTo>
                    <a:pt x="24" y="109"/>
                    <a:pt x="0" y="84"/>
                    <a:pt x="0" y="54"/>
                  </a:cubicBezTo>
                  <a:cubicBezTo>
                    <a:pt x="0" y="24"/>
                    <a:pt x="24" y="0"/>
                    <a:pt x="54" y="0"/>
                  </a:cubicBezTo>
                  <a:cubicBezTo>
                    <a:pt x="84" y="0"/>
                    <a:pt x="109" y="24"/>
                    <a:pt x="109" y="54"/>
                  </a:cubicBezTo>
                  <a:close/>
                  <a:moveTo>
                    <a:pt x="109" y="54"/>
                  </a:moveTo>
                  <a:cubicBezTo>
                    <a:pt x="109" y="54"/>
                    <a:pt x="109" y="54"/>
                    <a:pt x="109" y="5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Freeform: Shape 135">
              <a:extLst>
                <a:ext uri="{FF2B5EF4-FFF2-40B4-BE49-F238E27FC236}">
                  <a16:creationId xmlns:a16="http://schemas.microsoft.com/office/drawing/2014/main" id="{B469B71B-67C2-45CD-B4D8-7087EC057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1325" y="1006475"/>
              <a:ext cx="147638" cy="147638"/>
            </a:xfrm>
            <a:custGeom>
              <a:avLst/>
              <a:gdLst/>
              <a:ahLst/>
              <a:cxnLst>
                <a:cxn ang="0">
                  <a:pos x="109" y="54"/>
                </a:cxn>
                <a:cxn ang="0">
                  <a:pos x="54" y="109"/>
                </a:cxn>
                <a:cxn ang="0">
                  <a:pos x="0" y="54"/>
                </a:cxn>
                <a:cxn ang="0">
                  <a:pos x="54" y="0"/>
                </a:cxn>
                <a:cxn ang="0">
                  <a:pos x="109" y="54"/>
                </a:cxn>
                <a:cxn ang="0">
                  <a:pos x="109" y="54"/>
                </a:cxn>
                <a:cxn ang="0">
                  <a:pos x="109" y="54"/>
                </a:cxn>
              </a:cxnLst>
              <a:rect l="0" t="0" r="r" b="b"/>
              <a:pathLst>
                <a:path w="109" h="109">
                  <a:moveTo>
                    <a:pt x="109" y="54"/>
                  </a:moveTo>
                  <a:cubicBezTo>
                    <a:pt x="109" y="84"/>
                    <a:pt x="84" y="109"/>
                    <a:pt x="54" y="109"/>
                  </a:cubicBezTo>
                  <a:cubicBezTo>
                    <a:pt x="24" y="109"/>
                    <a:pt x="0" y="84"/>
                    <a:pt x="0" y="54"/>
                  </a:cubicBezTo>
                  <a:cubicBezTo>
                    <a:pt x="0" y="24"/>
                    <a:pt x="24" y="0"/>
                    <a:pt x="54" y="0"/>
                  </a:cubicBezTo>
                  <a:cubicBezTo>
                    <a:pt x="84" y="0"/>
                    <a:pt x="109" y="24"/>
                    <a:pt x="109" y="54"/>
                  </a:cubicBezTo>
                  <a:close/>
                  <a:moveTo>
                    <a:pt x="109" y="54"/>
                  </a:moveTo>
                  <a:cubicBezTo>
                    <a:pt x="109" y="54"/>
                    <a:pt x="109" y="54"/>
                    <a:pt x="109" y="5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Freeform: Shape 136">
              <a:extLst>
                <a:ext uri="{FF2B5EF4-FFF2-40B4-BE49-F238E27FC236}">
                  <a16:creationId xmlns:a16="http://schemas.microsoft.com/office/drawing/2014/main" id="{3181FD6C-4AF9-4669-A0C5-CDE5803B8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463" y="609600"/>
              <a:ext cx="501650" cy="247650"/>
            </a:xfrm>
            <a:custGeom>
              <a:avLst/>
              <a:gdLst/>
              <a:ahLst/>
              <a:cxnLst>
                <a:cxn ang="0">
                  <a:pos x="273" y="109"/>
                </a:cxn>
                <a:cxn ang="0">
                  <a:pos x="120" y="0"/>
                </a:cxn>
                <a:cxn ang="0">
                  <a:pos x="0" y="0"/>
                </a:cxn>
                <a:cxn ang="0">
                  <a:pos x="73" y="182"/>
                </a:cxn>
                <a:cxn ang="0">
                  <a:pos x="328" y="182"/>
                </a:cxn>
                <a:cxn ang="0">
                  <a:pos x="370" y="77"/>
                </a:cxn>
                <a:cxn ang="0">
                  <a:pos x="273" y="109"/>
                </a:cxn>
                <a:cxn ang="0">
                  <a:pos x="273" y="109"/>
                </a:cxn>
                <a:cxn ang="0">
                  <a:pos x="273" y="109"/>
                </a:cxn>
              </a:cxnLst>
              <a:rect l="0" t="0" r="r" b="b"/>
              <a:pathLst>
                <a:path w="370" h="182">
                  <a:moveTo>
                    <a:pt x="273" y="109"/>
                  </a:moveTo>
                  <a:cubicBezTo>
                    <a:pt x="202" y="109"/>
                    <a:pt x="142" y="63"/>
                    <a:pt x="1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3" y="182"/>
                    <a:pt x="73" y="182"/>
                    <a:pt x="73" y="182"/>
                  </a:cubicBezTo>
                  <a:cubicBezTo>
                    <a:pt x="328" y="182"/>
                    <a:pt x="328" y="182"/>
                    <a:pt x="328" y="182"/>
                  </a:cubicBezTo>
                  <a:cubicBezTo>
                    <a:pt x="370" y="77"/>
                    <a:pt x="370" y="77"/>
                    <a:pt x="370" y="77"/>
                  </a:cubicBezTo>
                  <a:cubicBezTo>
                    <a:pt x="343" y="97"/>
                    <a:pt x="309" y="109"/>
                    <a:pt x="273" y="109"/>
                  </a:cubicBezTo>
                  <a:close/>
                  <a:moveTo>
                    <a:pt x="273" y="109"/>
                  </a:moveTo>
                  <a:cubicBezTo>
                    <a:pt x="273" y="109"/>
                    <a:pt x="273" y="109"/>
                    <a:pt x="273" y="10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Freeform: Shape 137">
              <a:extLst>
                <a:ext uri="{FF2B5EF4-FFF2-40B4-BE49-F238E27FC236}">
                  <a16:creationId xmlns:a16="http://schemas.microsoft.com/office/drawing/2014/main" id="{59C72C9D-2730-4171-A608-51342AEEA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1313" y="361950"/>
              <a:ext cx="346075" cy="346075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0" y="127"/>
                </a:cxn>
                <a:cxn ang="0">
                  <a:pos x="127" y="254"/>
                </a:cxn>
                <a:cxn ang="0">
                  <a:pos x="255" y="127"/>
                </a:cxn>
                <a:cxn ang="0">
                  <a:pos x="127" y="0"/>
                </a:cxn>
                <a:cxn ang="0">
                  <a:pos x="108" y="191"/>
                </a:cxn>
                <a:cxn ang="0">
                  <a:pos x="44" y="127"/>
                </a:cxn>
                <a:cxn ang="0">
                  <a:pos x="69" y="101"/>
                </a:cxn>
                <a:cxn ang="0">
                  <a:pos x="108" y="140"/>
                </a:cxn>
                <a:cxn ang="0">
                  <a:pos x="185" y="63"/>
                </a:cxn>
                <a:cxn ang="0">
                  <a:pos x="211" y="89"/>
                </a:cxn>
                <a:cxn ang="0">
                  <a:pos x="108" y="191"/>
                </a:cxn>
                <a:cxn ang="0">
                  <a:pos x="108" y="191"/>
                </a:cxn>
                <a:cxn ang="0">
                  <a:pos x="108" y="191"/>
                </a:cxn>
              </a:cxnLst>
              <a:rect l="0" t="0" r="r" b="b"/>
              <a:pathLst>
                <a:path w="255" h="254">
                  <a:moveTo>
                    <a:pt x="127" y="0"/>
                  </a:moveTo>
                  <a:cubicBezTo>
                    <a:pt x="57" y="0"/>
                    <a:pt x="0" y="57"/>
                    <a:pt x="0" y="127"/>
                  </a:cubicBezTo>
                  <a:cubicBezTo>
                    <a:pt x="0" y="197"/>
                    <a:pt x="57" y="254"/>
                    <a:pt x="127" y="254"/>
                  </a:cubicBezTo>
                  <a:cubicBezTo>
                    <a:pt x="198" y="254"/>
                    <a:pt x="255" y="197"/>
                    <a:pt x="255" y="127"/>
                  </a:cubicBezTo>
                  <a:cubicBezTo>
                    <a:pt x="255" y="57"/>
                    <a:pt x="198" y="0"/>
                    <a:pt x="127" y="0"/>
                  </a:cubicBezTo>
                  <a:close/>
                  <a:moveTo>
                    <a:pt x="108" y="191"/>
                  </a:moveTo>
                  <a:cubicBezTo>
                    <a:pt x="44" y="127"/>
                    <a:pt x="44" y="127"/>
                    <a:pt x="44" y="127"/>
                  </a:cubicBezTo>
                  <a:cubicBezTo>
                    <a:pt x="69" y="101"/>
                    <a:pt x="69" y="101"/>
                    <a:pt x="69" y="101"/>
                  </a:cubicBezTo>
                  <a:cubicBezTo>
                    <a:pt x="108" y="140"/>
                    <a:pt x="108" y="140"/>
                    <a:pt x="108" y="140"/>
                  </a:cubicBezTo>
                  <a:cubicBezTo>
                    <a:pt x="185" y="63"/>
                    <a:pt x="185" y="63"/>
                    <a:pt x="185" y="63"/>
                  </a:cubicBezTo>
                  <a:cubicBezTo>
                    <a:pt x="211" y="89"/>
                    <a:pt x="211" y="89"/>
                    <a:pt x="211" y="89"/>
                  </a:cubicBezTo>
                  <a:lnTo>
                    <a:pt x="108" y="191"/>
                  </a:lnTo>
                  <a:close/>
                  <a:moveTo>
                    <a:pt x="108" y="191"/>
                  </a:moveTo>
                  <a:cubicBezTo>
                    <a:pt x="108" y="191"/>
                    <a:pt x="108" y="191"/>
                    <a:pt x="108" y="19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36" name="Title 1">
            <a:extLst>
              <a:ext uri="{FF2B5EF4-FFF2-40B4-BE49-F238E27FC236}">
                <a16:creationId xmlns:a16="http://schemas.microsoft.com/office/drawing/2014/main" id="{D6CBC7C4-D965-4E8E-9DE8-0003FED104A7}"/>
              </a:ext>
            </a:extLst>
          </p:cNvPr>
          <p:cNvSpPr txBox="1">
            <a:spLocks/>
          </p:cNvSpPr>
          <p:nvPr/>
        </p:nvSpPr>
        <p:spPr>
          <a:xfrm>
            <a:off x="857880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868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9" grpId="0" animBg="1"/>
      <p:bldP spid="10" grpId="0" animBg="1"/>
      <p:bldP spid="11" grpId="0"/>
      <p:bldP spid="13" grpId="0" animBg="1"/>
      <p:bldP spid="14" grpId="0" animBg="1"/>
      <p:bldP spid="15" grpId="0"/>
      <p:bldP spid="17" grpId="0" animBg="1"/>
      <p:bldP spid="18" grpId="0" animBg="1"/>
      <p:bldP spid="19" grpId="0"/>
      <p:bldP spid="21" grpId="0" animBg="1"/>
      <p:bldP spid="22" grpId="0" animBg="1"/>
      <p:bldP spid="23" grpId="0"/>
      <p:bldP spid="25" grpId="0" animBg="1"/>
      <p:bldP spid="26" grpId="0" animBg="1"/>
      <p:bldP spid="27" grpId="0"/>
      <p:bldP spid="2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BE38E308-7EBD-4CDE-AD60-FD9E51B35E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6512" y="-20539"/>
            <a:ext cx="8352928" cy="5191839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607EE0D3-8DA8-4141-B166-06CAADD5FFC1}"/>
              </a:ext>
            </a:extLst>
          </p:cNvPr>
          <p:cNvSpPr/>
          <p:nvPr/>
        </p:nvSpPr>
        <p:spPr>
          <a:xfrm>
            <a:off x="5364088" y="1059582"/>
            <a:ext cx="33755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spc="300" dirty="0">
                <a:solidFill>
                  <a:srgbClr val="9C267C"/>
                </a:solidFill>
                <a:latin typeface="迷你简启体" panose="03000509000000000000" pitchFamily="65" charset="-122"/>
                <a:ea typeface="迷你简启体" panose="03000509000000000000" pitchFamily="65" charset="-122"/>
                <a:sym typeface="微软雅黑" pitchFamily="34" charset="-122"/>
              </a:rPr>
              <a:t>谢谢欣赏</a:t>
            </a:r>
          </a:p>
        </p:txBody>
      </p:sp>
      <p:sp>
        <p:nvSpPr>
          <p:cNvPr id="16" name="TextBox 71">
            <a:extLst>
              <a:ext uri="{FF2B5EF4-FFF2-40B4-BE49-F238E27FC236}">
                <a16:creationId xmlns:a16="http://schemas.microsoft.com/office/drawing/2014/main" id="{9BA06124-14B0-4DD4-9A9A-F86A452F7F27}"/>
              </a:ext>
            </a:extLst>
          </p:cNvPr>
          <p:cNvSpPr txBox="1"/>
          <p:nvPr/>
        </p:nvSpPr>
        <p:spPr>
          <a:xfrm>
            <a:off x="5895802" y="2173041"/>
            <a:ext cx="2252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9C267C"/>
                </a:solidFill>
                <a:latin typeface="微软雅黑" pitchFamily="34" charset="-122"/>
                <a:ea typeface="微软雅黑" pitchFamily="34" charset="-122"/>
              </a:rPr>
              <a:t>汇 报 总 结 通 用 模 板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304B423-3888-4523-9B7E-5D0CF14F1CA6}"/>
              </a:ext>
            </a:extLst>
          </p:cNvPr>
          <p:cNvSpPr/>
          <p:nvPr/>
        </p:nvSpPr>
        <p:spPr>
          <a:xfrm>
            <a:off x="5436691" y="1581640"/>
            <a:ext cx="35500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spc="300" dirty="0">
                <a:solidFill>
                  <a:srgbClr val="9C267C"/>
                </a:solidFill>
                <a:latin typeface="DFTongTong-B5" panose="02010609010101010101" pitchFamily="49" charset="-120"/>
                <a:ea typeface="DFTongTong-B5" panose="02010609010101010101" pitchFamily="49" charset="-120"/>
                <a:cs typeface="Adobe Arabic" panose="02040503050201020203" pitchFamily="18" charset="-78"/>
                <a:sym typeface="微软雅黑" pitchFamily="34" charset="-122"/>
              </a:rPr>
              <a:t>POWERPOINT</a:t>
            </a:r>
            <a:endParaRPr lang="zh-CN" altLang="en-US" sz="4000" b="1" spc="300" dirty="0">
              <a:solidFill>
                <a:srgbClr val="9C267C"/>
              </a:solidFill>
              <a:latin typeface="DFTongTong-B5" panose="02010609010101010101" pitchFamily="49" charset="-120"/>
              <a:ea typeface="DFTongTong-B5" panose="02010609010101010101" pitchFamily="49" charset="-120"/>
              <a:cs typeface="Adobe Arabic" panose="02040503050201020203" pitchFamily="18" charset="-78"/>
              <a:sym typeface="微软雅黑" pitchFamily="34" charset="-122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2862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356AE87-8EAF-4652-BB08-84E15EBC90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512" y="-20539"/>
            <a:ext cx="8352928" cy="5191839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A9E03454-5F1A-453A-8035-3E69A5AD4227}"/>
              </a:ext>
            </a:extLst>
          </p:cNvPr>
          <p:cNvSpPr/>
          <p:nvPr/>
        </p:nvSpPr>
        <p:spPr>
          <a:xfrm>
            <a:off x="6228184" y="1203598"/>
            <a:ext cx="10801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spc="300" dirty="0">
                <a:solidFill>
                  <a:srgbClr val="9C267C"/>
                </a:solidFill>
                <a:latin typeface="DFTongTong-B5" panose="02010609010101010101" pitchFamily="49" charset="-120"/>
                <a:ea typeface="DFTongTong-B5" panose="02010609010101010101" pitchFamily="49" charset="-120"/>
                <a:sym typeface="微软雅黑" pitchFamily="34" charset="-122"/>
              </a:rPr>
              <a:t>01</a:t>
            </a:r>
            <a:endParaRPr lang="zh-CN" altLang="en-US" sz="4400" spc="300" dirty="0">
              <a:solidFill>
                <a:srgbClr val="9C267C"/>
              </a:solidFill>
              <a:latin typeface="DFTongTong-B5" panose="02010609010101010101" pitchFamily="49" charset="-120"/>
              <a:ea typeface="DFTongTong-B5" panose="02010609010101010101" pitchFamily="49" charset="-120"/>
              <a:sym typeface="微软雅黑" pitchFamily="34" charset="-122"/>
            </a:endParaRPr>
          </a:p>
        </p:txBody>
      </p:sp>
      <p:sp>
        <p:nvSpPr>
          <p:cNvPr id="18" name="TextBox 71">
            <a:extLst>
              <a:ext uri="{FF2B5EF4-FFF2-40B4-BE49-F238E27FC236}">
                <a16:creationId xmlns:a16="http://schemas.microsoft.com/office/drawing/2014/main" id="{CC1EFC8A-ED8A-462C-9154-EBD01205592B}"/>
              </a:ext>
            </a:extLst>
          </p:cNvPr>
          <p:cNvSpPr txBox="1"/>
          <p:nvPr/>
        </p:nvSpPr>
        <p:spPr>
          <a:xfrm>
            <a:off x="5383293" y="1916239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9C267C"/>
                </a:solidFill>
                <a:latin typeface="微软雅黑" pitchFamily="34" charset="-122"/>
                <a:ea typeface="微软雅黑" pitchFamily="34" charset="-122"/>
              </a:rPr>
              <a:t>标题文本预设</a:t>
            </a:r>
          </a:p>
        </p:txBody>
      </p:sp>
    </p:spTree>
    <p:extLst>
      <p:ext uri="{BB962C8B-B14F-4D97-AF65-F5344CB8AC3E}">
        <p14:creationId xmlns:p14="http://schemas.microsoft.com/office/powerpoint/2010/main" val="223798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组合 113"/>
          <p:cNvGrpSpPr/>
          <p:nvPr/>
        </p:nvGrpSpPr>
        <p:grpSpPr>
          <a:xfrm>
            <a:off x="3399188" y="1554935"/>
            <a:ext cx="817169" cy="815026"/>
            <a:chOff x="3399188" y="1554935"/>
            <a:chExt cx="817169" cy="815026"/>
          </a:xfrm>
        </p:grpSpPr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F95AB250-B2A0-492F-B54D-965AD3AE84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9188" y="1554935"/>
              <a:ext cx="655452" cy="654024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</a:rPr>
                <a:t>关键词</a:t>
              </a:r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45327C5B-DAE6-41B1-957B-4EE36B3F5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0688" y="1995722"/>
              <a:ext cx="375669" cy="374239"/>
            </a:xfrm>
            <a:custGeom>
              <a:avLst/>
              <a:gdLst>
                <a:gd name="T0" fmla="*/ 98 w 313"/>
                <a:gd name="T1" fmla="*/ 98 h 312"/>
                <a:gd name="T2" fmla="*/ 106 w 313"/>
                <a:gd name="T3" fmla="*/ 91 h 312"/>
                <a:gd name="T4" fmla="*/ 161 w 313"/>
                <a:gd name="T5" fmla="*/ 0 h 312"/>
                <a:gd name="T6" fmla="*/ 161 w 313"/>
                <a:gd name="T7" fmla="*/ 0 h 312"/>
                <a:gd name="T8" fmla="*/ 196 w 313"/>
                <a:gd name="T9" fmla="*/ 186 h 312"/>
                <a:gd name="T10" fmla="*/ 200 w 313"/>
                <a:gd name="T11" fmla="*/ 190 h 312"/>
                <a:gd name="T12" fmla="*/ 312 w 313"/>
                <a:gd name="T13" fmla="*/ 262 h 312"/>
                <a:gd name="T14" fmla="*/ 313 w 313"/>
                <a:gd name="T15" fmla="*/ 262 h 312"/>
                <a:gd name="T16" fmla="*/ 274 w 313"/>
                <a:gd name="T17" fmla="*/ 274 h 312"/>
                <a:gd name="T18" fmla="*/ 262 w 313"/>
                <a:gd name="T19" fmla="*/ 312 h 312"/>
                <a:gd name="T20" fmla="*/ 262 w 313"/>
                <a:gd name="T21" fmla="*/ 312 h 312"/>
                <a:gd name="T22" fmla="*/ 190 w 313"/>
                <a:gd name="T23" fmla="*/ 200 h 312"/>
                <a:gd name="T24" fmla="*/ 186 w 313"/>
                <a:gd name="T25" fmla="*/ 196 h 312"/>
                <a:gd name="T26" fmla="*/ 0 w 313"/>
                <a:gd name="T27" fmla="*/ 161 h 312"/>
                <a:gd name="T28" fmla="*/ 91 w 313"/>
                <a:gd name="T29" fmla="*/ 106 h 312"/>
                <a:gd name="T30" fmla="*/ 98 w 313"/>
                <a:gd name="T31" fmla="*/ 98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3" h="312">
                  <a:moveTo>
                    <a:pt x="98" y="98"/>
                  </a:moveTo>
                  <a:cubicBezTo>
                    <a:pt x="101" y="96"/>
                    <a:pt x="104" y="93"/>
                    <a:pt x="106" y="91"/>
                  </a:cubicBezTo>
                  <a:cubicBezTo>
                    <a:pt x="131" y="64"/>
                    <a:pt x="149" y="33"/>
                    <a:pt x="161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39" y="77"/>
                    <a:pt x="117" y="107"/>
                    <a:pt x="196" y="186"/>
                  </a:cubicBezTo>
                  <a:cubicBezTo>
                    <a:pt x="200" y="190"/>
                    <a:pt x="200" y="190"/>
                    <a:pt x="200" y="190"/>
                  </a:cubicBezTo>
                  <a:cubicBezTo>
                    <a:pt x="260" y="250"/>
                    <a:pt x="298" y="260"/>
                    <a:pt x="312" y="262"/>
                  </a:cubicBezTo>
                  <a:cubicBezTo>
                    <a:pt x="313" y="262"/>
                    <a:pt x="313" y="262"/>
                    <a:pt x="313" y="262"/>
                  </a:cubicBezTo>
                  <a:cubicBezTo>
                    <a:pt x="299" y="260"/>
                    <a:pt x="285" y="264"/>
                    <a:pt x="274" y="274"/>
                  </a:cubicBezTo>
                  <a:cubicBezTo>
                    <a:pt x="264" y="285"/>
                    <a:pt x="260" y="299"/>
                    <a:pt x="262" y="312"/>
                  </a:cubicBezTo>
                  <a:cubicBezTo>
                    <a:pt x="262" y="312"/>
                    <a:pt x="262" y="312"/>
                    <a:pt x="262" y="312"/>
                  </a:cubicBezTo>
                  <a:cubicBezTo>
                    <a:pt x="260" y="298"/>
                    <a:pt x="250" y="260"/>
                    <a:pt x="190" y="200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07" y="117"/>
                    <a:pt x="77" y="139"/>
                    <a:pt x="0" y="161"/>
                  </a:cubicBezTo>
                  <a:cubicBezTo>
                    <a:pt x="33" y="149"/>
                    <a:pt x="64" y="131"/>
                    <a:pt x="91" y="106"/>
                  </a:cubicBezTo>
                  <a:cubicBezTo>
                    <a:pt x="93" y="103"/>
                    <a:pt x="96" y="101"/>
                    <a:pt x="98" y="98"/>
                  </a:cubicBezTo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3278974" y="2050104"/>
            <a:ext cx="281215" cy="280501"/>
            <a:chOff x="3278974" y="2050104"/>
            <a:chExt cx="281215" cy="280501"/>
          </a:xfrm>
        </p:grpSpPr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7E313057-1A09-4829-8D9F-ABC2CC5D8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974" y="2050104"/>
              <a:ext cx="281215" cy="280501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108209E7-EE03-45ED-9BAA-B46659890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9081" y="2093037"/>
              <a:ext cx="159570" cy="193918"/>
            </a:xfrm>
            <a:custGeom>
              <a:avLst/>
              <a:gdLst>
                <a:gd name="connsiteX0" fmla="*/ 0 w 293253"/>
                <a:gd name="connsiteY0" fmla="*/ 314293 h 356374"/>
                <a:gd name="connsiteX1" fmla="*/ 33074 w 293253"/>
                <a:gd name="connsiteY1" fmla="*/ 347515 h 356374"/>
                <a:gd name="connsiteX2" fmla="*/ 260179 w 293253"/>
                <a:gd name="connsiteY2" fmla="*/ 347515 h 356374"/>
                <a:gd name="connsiteX3" fmla="*/ 293253 w 293253"/>
                <a:gd name="connsiteY3" fmla="*/ 314293 h 356374"/>
                <a:gd name="connsiteX4" fmla="*/ 293253 w 293253"/>
                <a:gd name="connsiteY4" fmla="*/ 323152 h 356374"/>
                <a:gd name="connsiteX5" fmla="*/ 260179 w 293253"/>
                <a:gd name="connsiteY5" fmla="*/ 356374 h 356374"/>
                <a:gd name="connsiteX6" fmla="*/ 33074 w 293253"/>
                <a:gd name="connsiteY6" fmla="*/ 356374 h 356374"/>
                <a:gd name="connsiteX7" fmla="*/ 0 w 293253"/>
                <a:gd name="connsiteY7" fmla="*/ 323152 h 356374"/>
                <a:gd name="connsiteX8" fmla="*/ 0 w 293253"/>
                <a:gd name="connsiteY8" fmla="*/ 314293 h 356374"/>
                <a:gd name="connsiteX9" fmla="*/ 138999 w 293253"/>
                <a:gd name="connsiteY9" fmla="*/ 255116 h 356374"/>
                <a:gd name="connsiteX10" fmla="*/ 156884 w 293253"/>
                <a:gd name="connsiteY10" fmla="*/ 255116 h 356374"/>
                <a:gd name="connsiteX11" fmla="*/ 159119 w 293253"/>
                <a:gd name="connsiteY11" fmla="*/ 257352 h 356374"/>
                <a:gd name="connsiteX12" fmla="*/ 159119 w 293253"/>
                <a:gd name="connsiteY12" fmla="*/ 275237 h 356374"/>
                <a:gd name="connsiteX13" fmla="*/ 156884 w 293253"/>
                <a:gd name="connsiteY13" fmla="*/ 277472 h 356374"/>
                <a:gd name="connsiteX14" fmla="*/ 138999 w 293253"/>
                <a:gd name="connsiteY14" fmla="*/ 277472 h 356374"/>
                <a:gd name="connsiteX15" fmla="*/ 136763 w 293253"/>
                <a:gd name="connsiteY15" fmla="*/ 275237 h 356374"/>
                <a:gd name="connsiteX16" fmla="*/ 136763 w 293253"/>
                <a:gd name="connsiteY16" fmla="*/ 257352 h 356374"/>
                <a:gd name="connsiteX17" fmla="*/ 138999 w 293253"/>
                <a:gd name="connsiteY17" fmla="*/ 255116 h 356374"/>
                <a:gd name="connsiteX18" fmla="*/ 106124 w 293253"/>
                <a:gd name="connsiteY18" fmla="*/ 255116 h 356374"/>
                <a:gd name="connsiteX19" fmla="*/ 124009 w 293253"/>
                <a:gd name="connsiteY19" fmla="*/ 255116 h 356374"/>
                <a:gd name="connsiteX20" fmla="*/ 126244 w 293253"/>
                <a:gd name="connsiteY20" fmla="*/ 257352 h 356374"/>
                <a:gd name="connsiteX21" fmla="*/ 126244 w 293253"/>
                <a:gd name="connsiteY21" fmla="*/ 275237 h 356374"/>
                <a:gd name="connsiteX22" fmla="*/ 124009 w 293253"/>
                <a:gd name="connsiteY22" fmla="*/ 277472 h 356374"/>
                <a:gd name="connsiteX23" fmla="*/ 106124 w 293253"/>
                <a:gd name="connsiteY23" fmla="*/ 277472 h 356374"/>
                <a:gd name="connsiteX24" fmla="*/ 103888 w 293253"/>
                <a:gd name="connsiteY24" fmla="*/ 275237 h 356374"/>
                <a:gd name="connsiteX25" fmla="*/ 103888 w 293253"/>
                <a:gd name="connsiteY25" fmla="*/ 257352 h 356374"/>
                <a:gd name="connsiteX26" fmla="*/ 106124 w 293253"/>
                <a:gd name="connsiteY26" fmla="*/ 255116 h 356374"/>
                <a:gd name="connsiteX27" fmla="*/ 73248 w 293253"/>
                <a:gd name="connsiteY27" fmla="*/ 255116 h 356374"/>
                <a:gd name="connsiteX28" fmla="*/ 91133 w 293253"/>
                <a:gd name="connsiteY28" fmla="*/ 255116 h 356374"/>
                <a:gd name="connsiteX29" fmla="*/ 93368 w 293253"/>
                <a:gd name="connsiteY29" fmla="*/ 257352 h 356374"/>
                <a:gd name="connsiteX30" fmla="*/ 93368 w 293253"/>
                <a:gd name="connsiteY30" fmla="*/ 275237 h 356374"/>
                <a:gd name="connsiteX31" fmla="*/ 91133 w 293253"/>
                <a:gd name="connsiteY31" fmla="*/ 277472 h 356374"/>
                <a:gd name="connsiteX32" fmla="*/ 73248 w 293253"/>
                <a:gd name="connsiteY32" fmla="*/ 277472 h 356374"/>
                <a:gd name="connsiteX33" fmla="*/ 71012 w 293253"/>
                <a:gd name="connsiteY33" fmla="*/ 275237 h 356374"/>
                <a:gd name="connsiteX34" fmla="*/ 71012 w 293253"/>
                <a:gd name="connsiteY34" fmla="*/ 257352 h 356374"/>
                <a:gd name="connsiteX35" fmla="*/ 73248 w 293253"/>
                <a:gd name="connsiteY35" fmla="*/ 255116 h 356374"/>
                <a:gd name="connsiteX36" fmla="*/ 40240 w 293253"/>
                <a:gd name="connsiteY36" fmla="*/ 255116 h 356374"/>
                <a:gd name="connsiteX37" fmla="*/ 57073 w 293253"/>
                <a:gd name="connsiteY37" fmla="*/ 255116 h 356374"/>
                <a:gd name="connsiteX38" fmla="*/ 59177 w 293253"/>
                <a:gd name="connsiteY38" fmla="*/ 257352 h 356374"/>
                <a:gd name="connsiteX39" fmla="*/ 59177 w 293253"/>
                <a:gd name="connsiteY39" fmla="*/ 275237 h 356374"/>
                <a:gd name="connsiteX40" fmla="*/ 57073 w 293253"/>
                <a:gd name="connsiteY40" fmla="*/ 277472 h 356374"/>
                <a:gd name="connsiteX41" fmla="*/ 40240 w 293253"/>
                <a:gd name="connsiteY41" fmla="*/ 277472 h 356374"/>
                <a:gd name="connsiteX42" fmla="*/ 38136 w 293253"/>
                <a:gd name="connsiteY42" fmla="*/ 275237 h 356374"/>
                <a:gd name="connsiteX43" fmla="*/ 38136 w 293253"/>
                <a:gd name="connsiteY43" fmla="*/ 257352 h 356374"/>
                <a:gd name="connsiteX44" fmla="*/ 40240 w 293253"/>
                <a:gd name="connsiteY44" fmla="*/ 255116 h 356374"/>
                <a:gd name="connsiteX45" fmla="*/ 236228 w 293253"/>
                <a:gd name="connsiteY45" fmla="*/ 222241 h 356374"/>
                <a:gd name="connsiteX46" fmla="*/ 255595 w 293253"/>
                <a:gd name="connsiteY46" fmla="*/ 222241 h 356374"/>
                <a:gd name="connsiteX47" fmla="*/ 257747 w 293253"/>
                <a:gd name="connsiteY47" fmla="*/ 224477 h 356374"/>
                <a:gd name="connsiteX48" fmla="*/ 257747 w 293253"/>
                <a:gd name="connsiteY48" fmla="*/ 242362 h 356374"/>
                <a:gd name="connsiteX49" fmla="*/ 255595 w 293253"/>
                <a:gd name="connsiteY49" fmla="*/ 244597 h 356374"/>
                <a:gd name="connsiteX50" fmla="*/ 236228 w 293253"/>
                <a:gd name="connsiteY50" fmla="*/ 244597 h 356374"/>
                <a:gd name="connsiteX51" fmla="*/ 234076 w 293253"/>
                <a:gd name="connsiteY51" fmla="*/ 242362 h 356374"/>
                <a:gd name="connsiteX52" fmla="*/ 234076 w 293253"/>
                <a:gd name="connsiteY52" fmla="*/ 224477 h 356374"/>
                <a:gd name="connsiteX53" fmla="*/ 236228 w 293253"/>
                <a:gd name="connsiteY53" fmla="*/ 222241 h 356374"/>
                <a:gd name="connsiteX54" fmla="*/ 202515 w 293253"/>
                <a:gd name="connsiteY54" fmla="*/ 222241 h 356374"/>
                <a:gd name="connsiteX55" fmla="*/ 222636 w 293253"/>
                <a:gd name="connsiteY55" fmla="*/ 222241 h 356374"/>
                <a:gd name="connsiteX56" fmla="*/ 224871 w 293253"/>
                <a:gd name="connsiteY56" fmla="*/ 224477 h 356374"/>
                <a:gd name="connsiteX57" fmla="*/ 224871 w 293253"/>
                <a:gd name="connsiteY57" fmla="*/ 242362 h 356374"/>
                <a:gd name="connsiteX58" fmla="*/ 222636 w 293253"/>
                <a:gd name="connsiteY58" fmla="*/ 244597 h 356374"/>
                <a:gd name="connsiteX59" fmla="*/ 202515 w 293253"/>
                <a:gd name="connsiteY59" fmla="*/ 244597 h 356374"/>
                <a:gd name="connsiteX60" fmla="*/ 202515 w 293253"/>
                <a:gd name="connsiteY60" fmla="*/ 242362 h 356374"/>
                <a:gd name="connsiteX61" fmla="*/ 202515 w 293253"/>
                <a:gd name="connsiteY61" fmla="*/ 224477 h 356374"/>
                <a:gd name="connsiteX62" fmla="*/ 202515 w 293253"/>
                <a:gd name="connsiteY62" fmla="*/ 222241 h 356374"/>
                <a:gd name="connsiteX63" fmla="*/ 171875 w 293253"/>
                <a:gd name="connsiteY63" fmla="*/ 222241 h 356374"/>
                <a:gd name="connsiteX64" fmla="*/ 189760 w 293253"/>
                <a:gd name="connsiteY64" fmla="*/ 222241 h 356374"/>
                <a:gd name="connsiteX65" fmla="*/ 191995 w 293253"/>
                <a:gd name="connsiteY65" fmla="*/ 224477 h 356374"/>
                <a:gd name="connsiteX66" fmla="*/ 191995 w 293253"/>
                <a:gd name="connsiteY66" fmla="*/ 242362 h 356374"/>
                <a:gd name="connsiteX67" fmla="*/ 189760 w 293253"/>
                <a:gd name="connsiteY67" fmla="*/ 244597 h 356374"/>
                <a:gd name="connsiteX68" fmla="*/ 171875 w 293253"/>
                <a:gd name="connsiteY68" fmla="*/ 244597 h 356374"/>
                <a:gd name="connsiteX69" fmla="*/ 169639 w 293253"/>
                <a:gd name="connsiteY69" fmla="*/ 242362 h 356374"/>
                <a:gd name="connsiteX70" fmla="*/ 169639 w 293253"/>
                <a:gd name="connsiteY70" fmla="*/ 224477 h 356374"/>
                <a:gd name="connsiteX71" fmla="*/ 171875 w 293253"/>
                <a:gd name="connsiteY71" fmla="*/ 222241 h 356374"/>
                <a:gd name="connsiteX72" fmla="*/ 138999 w 293253"/>
                <a:gd name="connsiteY72" fmla="*/ 222241 h 356374"/>
                <a:gd name="connsiteX73" fmla="*/ 156884 w 293253"/>
                <a:gd name="connsiteY73" fmla="*/ 222241 h 356374"/>
                <a:gd name="connsiteX74" fmla="*/ 159119 w 293253"/>
                <a:gd name="connsiteY74" fmla="*/ 224477 h 356374"/>
                <a:gd name="connsiteX75" fmla="*/ 159119 w 293253"/>
                <a:gd name="connsiteY75" fmla="*/ 242362 h 356374"/>
                <a:gd name="connsiteX76" fmla="*/ 156884 w 293253"/>
                <a:gd name="connsiteY76" fmla="*/ 244597 h 356374"/>
                <a:gd name="connsiteX77" fmla="*/ 138999 w 293253"/>
                <a:gd name="connsiteY77" fmla="*/ 244597 h 356374"/>
                <a:gd name="connsiteX78" fmla="*/ 136763 w 293253"/>
                <a:gd name="connsiteY78" fmla="*/ 242362 h 356374"/>
                <a:gd name="connsiteX79" fmla="*/ 136763 w 293253"/>
                <a:gd name="connsiteY79" fmla="*/ 224477 h 356374"/>
                <a:gd name="connsiteX80" fmla="*/ 138999 w 293253"/>
                <a:gd name="connsiteY80" fmla="*/ 222241 h 356374"/>
                <a:gd name="connsiteX81" fmla="*/ 106124 w 293253"/>
                <a:gd name="connsiteY81" fmla="*/ 222241 h 356374"/>
                <a:gd name="connsiteX82" fmla="*/ 124009 w 293253"/>
                <a:gd name="connsiteY82" fmla="*/ 222241 h 356374"/>
                <a:gd name="connsiteX83" fmla="*/ 126244 w 293253"/>
                <a:gd name="connsiteY83" fmla="*/ 224477 h 356374"/>
                <a:gd name="connsiteX84" fmla="*/ 126244 w 293253"/>
                <a:gd name="connsiteY84" fmla="*/ 242362 h 356374"/>
                <a:gd name="connsiteX85" fmla="*/ 124009 w 293253"/>
                <a:gd name="connsiteY85" fmla="*/ 244597 h 356374"/>
                <a:gd name="connsiteX86" fmla="*/ 106124 w 293253"/>
                <a:gd name="connsiteY86" fmla="*/ 244597 h 356374"/>
                <a:gd name="connsiteX87" fmla="*/ 103888 w 293253"/>
                <a:gd name="connsiteY87" fmla="*/ 242362 h 356374"/>
                <a:gd name="connsiteX88" fmla="*/ 103888 w 293253"/>
                <a:gd name="connsiteY88" fmla="*/ 224477 h 356374"/>
                <a:gd name="connsiteX89" fmla="*/ 106124 w 293253"/>
                <a:gd name="connsiteY89" fmla="*/ 222241 h 356374"/>
                <a:gd name="connsiteX90" fmla="*/ 73248 w 293253"/>
                <a:gd name="connsiteY90" fmla="*/ 222241 h 356374"/>
                <a:gd name="connsiteX91" fmla="*/ 91133 w 293253"/>
                <a:gd name="connsiteY91" fmla="*/ 222241 h 356374"/>
                <a:gd name="connsiteX92" fmla="*/ 93368 w 293253"/>
                <a:gd name="connsiteY92" fmla="*/ 224477 h 356374"/>
                <a:gd name="connsiteX93" fmla="*/ 93368 w 293253"/>
                <a:gd name="connsiteY93" fmla="*/ 242362 h 356374"/>
                <a:gd name="connsiteX94" fmla="*/ 91133 w 293253"/>
                <a:gd name="connsiteY94" fmla="*/ 244597 h 356374"/>
                <a:gd name="connsiteX95" fmla="*/ 73248 w 293253"/>
                <a:gd name="connsiteY95" fmla="*/ 244597 h 356374"/>
                <a:gd name="connsiteX96" fmla="*/ 71012 w 293253"/>
                <a:gd name="connsiteY96" fmla="*/ 242362 h 356374"/>
                <a:gd name="connsiteX97" fmla="*/ 71012 w 293253"/>
                <a:gd name="connsiteY97" fmla="*/ 224477 h 356374"/>
                <a:gd name="connsiteX98" fmla="*/ 73248 w 293253"/>
                <a:gd name="connsiteY98" fmla="*/ 222241 h 356374"/>
                <a:gd name="connsiteX99" fmla="*/ 40240 w 293253"/>
                <a:gd name="connsiteY99" fmla="*/ 222241 h 356374"/>
                <a:gd name="connsiteX100" fmla="*/ 57073 w 293253"/>
                <a:gd name="connsiteY100" fmla="*/ 222241 h 356374"/>
                <a:gd name="connsiteX101" fmla="*/ 59177 w 293253"/>
                <a:gd name="connsiteY101" fmla="*/ 224477 h 356374"/>
                <a:gd name="connsiteX102" fmla="*/ 59177 w 293253"/>
                <a:gd name="connsiteY102" fmla="*/ 242362 h 356374"/>
                <a:gd name="connsiteX103" fmla="*/ 57073 w 293253"/>
                <a:gd name="connsiteY103" fmla="*/ 244597 h 356374"/>
                <a:gd name="connsiteX104" fmla="*/ 40240 w 293253"/>
                <a:gd name="connsiteY104" fmla="*/ 244597 h 356374"/>
                <a:gd name="connsiteX105" fmla="*/ 38136 w 293253"/>
                <a:gd name="connsiteY105" fmla="*/ 242362 h 356374"/>
                <a:gd name="connsiteX106" fmla="*/ 38136 w 293253"/>
                <a:gd name="connsiteY106" fmla="*/ 224477 h 356374"/>
                <a:gd name="connsiteX107" fmla="*/ 40240 w 293253"/>
                <a:gd name="connsiteY107" fmla="*/ 222241 h 356374"/>
                <a:gd name="connsiteX108" fmla="*/ 236228 w 293253"/>
                <a:gd name="connsiteY108" fmla="*/ 189365 h 356374"/>
                <a:gd name="connsiteX109" fmla="*/ 255595 w 293253"/>
                <a:gd name="connsiteY109" fmla="*/ 189365 h 356374"/>
                <a:gd name="connsiteX110" fmla="*/ 257747 w 293253"/>
                <a:gd name="connsiteY110" fmla="*/ 191601 h 356374"/>
                <a:gd name="connsiteX111" fmla="*/ 257747 w 293253"/>
                <a:gd name="connsiteY111" fmla="*/ 209486 h 356374"/>
                <a:gd name="connsiteX112" fmla="*/ 255595 w 293253"/>
                <a:gd name="connsiteY112" fmla="*/ 211721 h 356374"/>
                <a:gd name="connsiteX113" fmla="*/ 236228 w 293253"/>
                <a:gd name="connsiteY113" fmla="*/ 211721 h 356374"/>
                <a:gd name="connsiteX114" fmla="*/ 234076 w 293253"/>
                <a:gd name="connsiteY114" fmla="*/ 209486 h 356374"/>
                <a:gd name="connsiteX115" fmla="*/ 234076 w 293253"/>
                <a:gd name="connsiteY115" fmla="*/ 191601 h 356374"/>
                <a:gd name="connsiteX116" fmla="*/ 236228 w 293253"/>
                <a:gd name="connsiteY116" fmla="*/ 189365 h 356374"/>
                <a:gd name="connsiteX117" fmla="*/ 202515 w 293253"/>
                <a:gd name="connsiteY117" fmla="*/ 189365 h 356374"/>
                <a:gd name="connsiteX118" fmla="*/ 222636 w 293253"/>
                <a:gd name="connsiteY118" fmla="*/ 189365 h 356374"/>
                <a:gd name="connsiteX119" fmla="*/ 224871 w 293253"/>
                <a:gd name="connsiteY119" fmla="*/ 191601 h 356374"/>
                <a:gd name="connsiteX120" fmla="*/ 224871 w 293253"/>
                <a:gd name="connsiteY120" fmla="*/ 209486 h 356374"/>
                <a:gd name="connsiteX121" fmla="*/ 222636 w 293253"/>
                <a:gd name="connsiteY121" fmla="*/ 211721 h 356374"/>
                <a:gd name="connsiteX122" fmla="*/ 202515 w 293253"/>
                <a:gd name="connsiteY122" fmla="*/ 211721 h 356374"/>
                <a:gd name="connsiteX123" fmla="*/ 202515 w 293253"/>
                <a:gd name="connsiteY123" fmla="*/ 209486 h 356374"/>
                <a:gd name="connsiteX124" fmla="*/ 202515 w 293253"/>
                <a:gd name="connsiteY124" fmla="*/ 191601 h 356374"/>
                <a:gd name="connsiteX125" fmla="*/ 202515 w 293253"/>
                <a:gd name="connsiteY125" fmla="*/ 189365 h 356374"/>
                <a:gd name="connsiteX126" fmla="*/ 171875 w 293253"/>
                <a:gd name="connsiteY126" fmla="*/ 189365 h 356374"/>
                <a:gd name="connsiteX127" fmla="*/ 189760 w 293253"/>
                <a:gd name="connsiteY127" fmla="*/ 189365 h 356374"/>
                <a:gd name="connsiteX128" fmla="*/ 191995 w 293253"/>
                <a:gd name="connsiteY128" fmla="*/ 191601 h 356374"/>
                <a:gd name="connsiteX129" fmla="*/ 191995 w 293253"/>
                <a:gd name="connsiteY129" fmla="*/ 209486 h 356374"/>
                <a:gd name="connsiteX130" fmla="*/ 189760 w 293253"/>
                <a:gd name="connsiteY130" fmla="*/ 211721 h 356374"/>
                <a:gd name="connsiteX131" fmla="*/ 171875 w 293253"/>
                <a:gd name="connsiteY131" fmla="*/ 211721 h 356374"/>
                <a:gd name="connsiteX132" fmla="*/ 169639 w 293253"/>
                <a:gd name="connsiteY132" fmla="*/ 209486 h 356374"/>
                <a:gd name="connsiteX133" fmla="*/ 169639 w 293253"/>
                <a:gd name="connsiteY133" fmla="*/ 191601 h 356374"/>
                <a:gd name="connsiteX134" fmla="*/ 171875 w 293253"/>
                <a:gd name="connsiteY134" fmla="*/ 189365 h 356374"/>
                <a:gd name="connsiteX135" fmla="*/ 138999 w 293253"/>
                <a:gd name="connsiteY135" fmla="*/ 189365 h 356374"/>
                <a:gd name="connsiteX136" fmla="*/ 156884 w 293253"/>
                <a:gd name="connsiteY136" fmla="*/ 189365 h 356374"/>
                <a:gd name="connsiteX137" fmla="*/ 159119 w 293253"/>
                <a:gd name="connsiteY137" fmla="*/ 191601 h 356374"/>
                <a:gd name="connsiteX138" fmla="*/ 159119 w 293253"/>
                <a:gd name="connsiteY138" fmla="*/ 209486 h 356374"/>
                <a:gd name="connsiteX139" fmla="*/ 156884 w 293253"/>
                <a:gd name="connsiteY139" fmla="*/ 211721 h 356374"/>
                <a:gd name="connsiteX140" fmla="*/ 138999 w 293253"/>
                <a:gd name="connsiteY140" fmla="*/ 211721 h 356374"/>
                <a:gd name="connsiteX141" fmla="*/ 136763 w 293253"/>
                <a:gd name="connsiteY141" fmla="*/ 209486 h 356374"/>
                <a:gd name="connsiteX142" fmla="*/ 136763 w 293253"/>
                <a:gd name="connsiteY142" fmla="*/ 191601 h 356374"/>
                <a:gd name="connsiteX143" fmla="*/ 138999 w 293253"/>
                <a:gd name="connsiteY143" fmla="*/ 189365 h 356374"/>
                <a:gd name="connsiteX144" fmla="*/ 106124 w 293253"/>
                <a:gd name="connsiteY144" fmla="*/ 189365 h 356374"/>
                <a:gd name="connsiteX145" fmla="*/ 124009 w 293253"/>
                <a:gd name="connsiteY145" fmla="*/ 189365 h 356374"/>
                <a:gd name="connsiteX146" fmla="*/ 126244 w 293253"/>
                <a:gd name="connsiteY146" fmla="*/ 191601 h 356374"/>
                <a:gd name="connsiteX147" fmla="*/ 126244 w 293253"/>
                <a:gd name="connsiteY147" fmla="*/ 209486 h 356374"/>
                <a:gd name="connsiteX148" fmla="*/ 124009 w 293253"/>
                <a:gd name="connsiteY148" fmla="*/ 211721 h 356374"/>
                <a:gd name="connsiteX149" fmla="*/ 106124 w 293253"/>
                <a:gd name="connsiteY149" fmla="*/ 211721 h 356374"/>
                <a:gd name="connsiteX150" fmla="*/ 103888 w 293253"/>
                <a:gd name="connsiteY150" fmla="*/ 209486 h 356374"/>
                <a:gd name="connsiteX151" fmla="*/ 103888 w 293253"/>
                <a:gd name="connsiteY151" fmla="*/ 191601 h 356374"/>
                <a:gd name="connsiteX152" fmla="*/ 106124 w 293253"/>
                <a:gd name="connsiteY152" fmla="*/ 189365 h 356374"/>
                <a:gd name="connsiteX153" fmla="*/ 73248 w 293253"/>
                <a:gd name="connsiteY153" fmla="*/ 189365 h 356374"/>
                <a:gd name="connsiteX154" fmla="*/ 91133 w 293253"/>
                <a:gd name="connsiteY154" fmla="*/ 189365 h 356374"/>
                <a:gd name="connsiteX155" fmla="*/ 93368 w 293253"/>
                <a:gd name="connsiteY155" fmla="*/ 191601 h 356374"/>
                <a:gd name="connsiteX156" fmla="*/ 93368 w 293253"/>
                <a:gd name="connsiteY156" fmla="*/ 209486 h 356374"/>
                <a:gd name="connsiteX157" fmla="*/ 91133 w 293253"/>
                <a:gd name="connsiteY157" fmla="*/ 211721 h 356374"/>
                <a:gd name="connsiteX158" fmla="*/ 73248 w 293253"/>
                <a:gd name="connsiteY158" fmla="*/ 211721 h 356374"/>
                <a:gd name="connsiteX159" fmla="*/ 71012 w 293253"/>
                <a:gd name="connsiteY159" fmla="*/ 209486 h 356374"/>
                <a:gd name="connsiteX160" fmla="*/ 71012 w 293253"/>
                <a:gd name="connsiteY160" fmla="*/ 191601 h 356374"/>
                <a:gd name="connsiteX161" fmla="*/ 73248 w 293253"/>
                <a:gd name="connsiteY161" fmla="*/ 189365 h 356374"/>
                <a:gd name="connsiteX162" fmla="*/ 40240 w 293253"/>
                <a:gd name="connsiteY162" fmla="*/ 189365 h 356374"/>
                <a:gd name="connsiteX163" fmla="*/ 57073 w 293253"/>
                <a:gd name="connsiteY163" fmla="*/ 189365 h 356374"/>
                <a:gd name="connsiteX164" fmla="*/ 59177 w 293253"/>
                <a:gd name="connsiteY164" fmla="*/ 191601 h 356374"/>
                <a:gd name="connsiteX165" fmla="*/ 59177 w 293253"/>
                <a:gd name="connsiteY165" fmla="*/ 209486 h 356374"/>
                <a:gd name="connsiteX166" fmla="*/ 57073 w 293253"/>
                <a:gd name="connsiteY166" fmla="*/ 211721 h 356374"/>
                <a:gd name="connsiteX167" fmla="*/ 40240 w 293253"/>
                <a:gd name="connsiteY167" fmla="*/ 211721 h 356374"/>
                <a:gd name="connsiteX168" fmla="*/ 38136 w 293253"/>
                <a:gd name="connsiteY168" fmla="*/ 209486 h 356374"/>
                <a:gd name="connsiteX169" fmla="*/ 38136 w 293253"/>
                <a:gd name="connsiteY169" fmla="*/ 191601 h 356374"/>
                <a:gd name="connsiteX170" fmla="*/ 40240 w 293253"/>
                <a:gd name="connsiteY170" fmla="*/ 189365 h 356374"/>
                <a:gd name="connsiteX171" fmla="*/ 236228 w 293253"/>
                <a:gd name="connsiteY171" fmla="*/ 156489 h 356374"/>
                <a:gd name="connsiteX172" fmla="*/ 255595 w 293253"/>
                <a:gd name="connsiteY172" fmla="*/ 156489 h 356374"/>
                <a:gd name="connsiteX173" fmla="*/ 257747 w 293253"/>
                <a:gd name="connsiteY173" fmla="*/ 158725 h 356374"/>
                <a:gd name="connsiteX174" fmla="*/ 257747 w 293253"/>
                <a:gd name="connsiteY174" fmla="*/ 176610 h 356374"/>
                <a:gd name="connsiteX175" fmla="*/ 255595 w 293253"/>
                <a:gd name="connsiteY175" fmla="*/ 178845 h 356374"/>
                <a:gd name="connsiteX176" fmla="*/ 236228 w 293253"/>
                <a:gd name="connsiteY176" fmla="*/ 178845 h 356374"/>
                <a:gd name="connsiteX177" fmla="*/ 234076 w 293253"/>
                <a:gd name="connsiteY177" fmla="*/ 176610 h 356374"/>
                <a:gd name="connsiteX178" fmla="*/ 234076 w 293253"/>
                <a:gd name="connsiteY178" fmla="*/ 158725 h 356374"/>
                <a:gd name="connsiteX179" fmla="*/ 236228 w 293253"/>
                <a:gd name="connsiteY179" fmla="*/ 156489 h 356374"/>
                <a:gd name="connsiteX180" fmla="*/ 202515 w 293253"/>
                <a:gd name="connsiteY180" fmla="*/ 156489 h 356374"/>
                <a:gd name="connsiteX181" fmla="*/ 222636 w 293253"/>
                <a:gd name="connsiteY181" fmla="*/ 156489 h 356374"/>
                <a:gd name="connsiteX182" fmla="*/ 224871 w 293253"/>
                <a:gd name="connsiteY182" fmla="*/ 158725 h 356374"/>
                <a:gd name="connsiteX183" fmla="*/ 224871 w 293253"/>
                <a:gd name="connsiteY183" fmla="*/ 176610 h 356374"/>
                <a:gd name="connsiteX184" fmla="*/ 222636 w 293253"/>
                <a:gd name="connsiteY184" fmla="*/ 178845 h 356374"/>
                <a:gd name="connsiteX185" fmla="*/ 202515 w 293253"/>
                <a:gd name="connsiteY185" fmla="*/ 178845 h 356374"/>
                <a:gd name="connsiteX186" fmla="*/ 202515 w 293253"/>
                <a:gd name="connsiteY186" fmla="*/ 176610 h 356374"/>
                <a:gd name="connsiteX187" fmla="*/ 202515 w 293253"/>
                <a:gd name="connsiteY187" fmla="*/ 158725 h 356374"/>
                <a:gd name="connsiteX188" fmla="*/ 202515 w 293253"/>
                <a:gd name="connsiteY188" fmla="*/ 156489 h 356374"/>
                <a:gd name="connsiteX189" fmla="*/ 171875 w 293253"/>
                <a:gd name="connsiteY189" fmla="*/ 156489 h 356374"/>
                <a:gd name="connsiteX190" fmla="*/ 189760 w 293253"/>
                <a:gd name="connsiteY190" fmla="*/ 156489 h 356374"/>
                <a:gd name="connsiteX191" fmla="*/ 191995 w 293253"/>
                <a:gd name="connsiteY191" fmla="*/ 158725 h 356374"/>
                <a:gd name="connsiteX192" fmla="*/ 191995 w 293253"/>
                <a:gd name="connsiteY192" fmla="*/ 176610 h 356374"/>
                <a:gd name="connsiteX193" fmla="*/ 189760 w 293253"/>
                <a:gd name="connsiteY193" fmla="*/ 178845 h 356374"/>
                <a:gd name="connsiteX194" fmla="*/ 171875 w 293253"/>
                <a:gd name="connsiteY194" fmla="*/ 178845 h 356374"/>
                <a:gd name="connsiteX195" fmla="*/ 169639 w 293253"/>
                <a:gd name="connsiteY195" fmla="*/ 176610 h 356374"/>
                <a:gd name="connsiteX196" fmla="*/ 169639 w 293253"/>
                <a:gd name="connsiteY196" fmla="*/ 158725 h 356374"/>
                <a:gd name="connsiteX197" fmla="*/ 171875 w 293253"/>
                <a:gd name="connsiteY197" fmla="*/ 156489 h 356374"/>
                <a:gd name="connsiteX198" fmla="*/ 138999 w 293253"/>
                <a:gd name="connsiteY198" fmla="*/ 156489 h 356374"/>
                <a:gd name="connsiteX199" fmla="*/ 156884 w 293253"/>
                <a:gd name="connsiteY199" fmla="*/ 156489 h 356374"/>
                <a:gd name="connsiteX200" fmla="*/ 159119 w 293253"/>
                <a:gd name="connsiteY200" fmla="*/ 158725 h 356374"/>
                <a:gd name="connsiteX201" fmla="*/ 159119 w 293253"/>
                <a:gd name="connsiteY201" fmla="*/ 176610 h 356374"/>
                <a:gd name="connsiteX202" fmla="*/ 156884 w 293253"/>
                <a:gd name="connsiteY202" fmla="*/ 178845 h 356374"/>
                <a:gd name="connsiteX203" fmla="*/ 138999 w 293253"/>
                <a:gd name="connsiteY203" fmla="*/ 178845 h 356374"/>
                <a:gd name="connsiteX204" fmla="*/ 136763 w 293253"/>
                <a:gd name="connsiteY204" fmla="*/ 176610 h 356374"/>
                <a:gd name="connsiteX205" fmla="*/ 136763 w 293253"/>
                <a:gd name="connsiteY205" fmla="*/ 158725 h 356374"/>
                <a:gd name="connsiteX206" fmla="*/ 138999 w 293253"/>
                <a:gd name="connsiteY206" fmla="*/ 156489 h 356374"/>
                <a:gd name="connsiteX207" fmla="*/ 106124 w 293253"/>
                <a:gd name="connsiteY207" fmla="*/ 156489 h 356374"/>
                <a:gd name="connsiteX208" fmla="*/ 124009 w 293253"/>
                <a:gd name="connsiteY208" fmla="*/ 156489 h 356374"/>
                <a:gd name="connsiteX209" fmla="*/ 126244 w 293253"/>
                <a:gd name="connsiteY209" fmla="*/ 158725 h 356374"/>
                <a:gd name="connsiteX210" fmla="*/ 126244 w 293253"/>
                <a:gd name="connsiteY210" fmla="*/ 176610 h 356374"/>
                <a:gd name="connsiteX211" fmla="*/ 124009 w 293253"/>
                <a:gd name="connsiteY211" fmla="*/ 178845 h 356374"/>
                <a:gd name="connsiteX212" fmla="*/ 106124 w 293253"/>
                <a:gd name="connsiteY212" fmla="*/ 178845 h 356374"/>
                <a:gd name="connsiteX213" fmla="*/ 103888 w 293253"/>
                <a:gd name="connsiteY213" fmla="*/ 176610 h 356374"/>
                <a:gd name="connsiteX214" fmla="*/ 103888 w 293253"/>
                <a:gd name="connsiteY214" fmla="*/ 158725 h 356374"/>
                <a:gd name="connsiteX215" fmla="*/ 106124 w 293253"/>
                <a:gd name="connsiteY215" fmla="*/ 156489 h 356374"/>
                <a:gd name="connsiteX216" fmla="*/ 73248 w 293253"/>
                <a:gd name="connsiteY216" fmla="*/ 156489 h 356374"/>
                <a:gd name="connsiteX217" fmla="*/ 91133 w 293253"/>
                <a:gd name="connsiteY217" fmla="*/ 156489 h 356374"/>
                <a:gd name="connsiteX218" fmla="*/ 93368 w 293253"/>
                <a:gd name="connsiteY218" fmla="*/ 158725 h 356374"/>
                <a:gd name="connsiteX219" fmla="*/ 93368 w 293253"/>
                <a:gd name="connsiteY219" fmla="*/ 176610 h 356374"/>
                <a:gd name="connsiteX220" fmla="*/ 91133 w 293253"/>
                <a:gd name="connsiteY220" fmla="*/ 178845 h 356374"/>
                <a:gd name="connsiteX221" fmla="*/ 73248 w 293253"/>
                <a:gd name="connsiteY221" fmla="*/ 178845 h 356374"/>
                <a:gd name="connsiteX222" fmla="*/ 71012 w 293253"/>
                <a:gd name="connsiteY222" fmla="*/ 176610 h 356374"/>
                <a:gd name="connsiteX223" fmla="*/ 71012 w 293253"/>
                <a:gd name="connsiteY223" fmla="*/ 158725 h 356374"/>
                <a:gd name="connsiteX224" fmla="*/ 73248 w 293253"/>
                <a:gd name="connsiteY224" fmla="*/ 156489 h 356374"/>
                <a:gd name="connsiteX225" fmla="*/ 40240 w 293253"/>
                <a:gd name="connsiteY225" fmla="*/ 156489 h 356374"/>
                <a:gd name="connsiteX226" fmla="*/ 57073 w 293253"/>
                <a:gd name="connsiteY226" fmla="*/ 156489 h 356374"/>
                <a:gd name="connsiteX227" fmla="*/ 59177 w 293253"/>
                <a:gd name="connsiteY227" fmla="*/ 158725 h 356374"/>
                <a:gd name="connsiteX228" fmla="*/ 59177 w 293253"/>
                <a:gd name="connsiteY228" fmla="*/ 176610 h 356374"/>
                <a:gd name="connsiteX229" fmla="*/ 57073 w 293253"/>
                <a:gd name="connsiteY229" fmla="*/ 178845 h 356374"/>
                <a:gd name="connsiteX230" fmla="*/ 40240 w 293253"/>
                <a:gd name="connsiteY230" fmla="*/ 178845 h 356374"/>
                <a:gd name="connsiteX231" fmla="*/ 38136 w 293253"/>
                <a:gd name="connsiteY231" fmla="*/ 176610 h 356374"/>
                <a:gd name="connsiteX232" fmla="*/ 38136 w 293253"/>
                <a:gd name="connsiteY232" fmla="*/ 158725 h 356374"/>
                <a:gd name="connsiteX233" fmla="*/ 40240 w 293253"/>
                <a:gd name="connsiteY233" fmla="*/ 156489 h 356374"/>
                <a:gd name="connsiteX234" fmla="*/ 236228 w 293253"/>
                <a:gd name="connsiteY234" fmla="*/ 123613 h 356374"/>
                <a:gd name="connsiteX235" fmla="*/ 255595 w 293253"/>
                <a:gd name="connsiteY235" fmla="*/ 123613 h 356374"/>
                <a:gd name="connsiteX236" fmla="*/ 257747 w 293253"/>
                <a:gd name="connsiteY236" fmla="*/ 125717 h 356374"/>
                <a:gd name="connsiteX237" fmla="*/ 257747 w 293253"/>
                <a:gd name="connsiteY237" fmla="*/ 142550 h 356374"/>
                <a:gd name="connsiteX238" fmla="*/ 255595 w 293253"/>
                <a:gd name="connsiteY238" fmla="*/ 144654 h 356374"/>
                <a:gd name="connsiteX239" fmla="*/ 236228 w 293253"/>
                <a:gd name="connsiteY239" fmla="*/ 144654 h 356374"/>
                <a:gd name="connsiteX240" fmla="*/ 234076 w 293253"/>
                <a:gd name="connsiteY240" fmla="*/ 142550 h 356374"/>
                <a:gd name="connsiteX241" fmla="*/ 234076 w 293253"/>
                <a:gd name="connsiteY241" fmla="*/ 125717 h 356374"/>
                <a:gd name="connsiteX242" fmla="*/ 236228 w 293253"/>
                <a:gd name="connsiteY242" fmla="*/ 123613 h 356374"/>
                <a:gd name="connsiteX243" fmla="*/ 202515 w 293253"/>
                <a:gd name="connsiteY243" fmla="*/ 123613 h 356374"/>
                <a:gd name="connsiteX244" fmla="*/ 222636 w 293253"/>
                <a:gd name="connsiteY244" fmla="*/ 123613 h 356374"/>
                <a:gd name="connsiteX245" fmla="*/ 224871 w 293253"/>
                <a:gd name="connsiteY245" fmla="*/ 125717 h 356374"/>
                <a:gd name="connsiteX246" fmla="*/ 224871 w 293253"/>
                <a:gd name="connsiteY246" fmla="*/ 142550 h 356374"/>
                <a:gd name="connsiteX247" fmla="*/ 222636 w 293253"/>
                <a:gd name="connsiteY247" fmla="*/ 144654 h 356374"/>
                <a:gd name="connsiteX248" fmla="*/ 202515 w 293253"/>
                <a:gd name="connsiteY248" fmla="*/ 144654 h 356374"/>
                <a:gd name="connsiteX249" fmla="*/ 202515 w 293253"/>
                <a:gd name="connsiteY249" fmla="*/ 142550 h 356374"/>
                <a:gd name="connsiteX250" fmla="*/ 202515 w 293253"/>
                <a:gd name="connsiteY250" fmla="*/ 125717 h 356374"/>
                <a:gd name="connsiteX251" fmla="*/ 202515 w 293253"/>
                <a:gd name="connsiteY251" fmla="*/ 123613 h 356374"/>
                <a:gd name="connsiteX252" fmla="*/ 171875 w 293253"/>
                <a:gd name="connsiteY252" fmla="*/ 123613 h 356374"/>
                <a:gd name="connsiteX253" fmla="*/ 189760 w 293253"/>
                <a:gd name="connsiteY253" fmla="*/ 123613 h 356374"/>
                <a:gd name="connsiteX254" fmla="*/ 191995 w 293253"/>
                <a:gd name="connsiteY254" fmla="*/ 125717 h 356374"/>
                <a:gd name="connsiteX255" fmla="*/ 191995 w 293253"/>
                <a:gd name="connsiteY255" fmla="*/ 142550 h 356374"/>
                <a:gd name="connsiteX256" fmla="*/ 189760 w 293253"/>
                <a:gd name="connsiteY256" fmla="*/ 144654 h 356374"/>
                <a:gd name="connsiteX257" fmla="*/ 171875 w 293253"/>
                <a:gd name="connsiteY257" fmla="*/ 144654 h 356374"/>
                <a:gd name="connsiteX258" fmla="*/ 169639 w 293253"/>
                <a:gd name="connsiteY258" fmla="*/ 142550 h 356374"/>
                <a:gd name="connsiteX259" fmla="*/ 169639 w 293253"/>
                <a:gd name="connsiteY259" fmla="*/ 125717 h 356374"/>
                <a:gd name="connsiteX260" fmla="*/ 171875 w 293253"/>
                <a:gd name="connsiteY260" fmla="*/ 123613 h 356374"/>
                <a:gd name="connsiteX261" fmla="*/ 138999 w 293253"/>
                <a:gd name="connsiteY261" fmla="*/ 123613 h 356374"/>
                <a:gd name="connsiteX262" fmla="*/ 156884 w 293253"/>
                <a:gd name="connsiteY262" fmla="*/ 123613 h 356374"/>
                <a:gd name="connsiteX263" fmla="*/ 159119 w 293253"/>
                <a:gd name="connsiteY263" fmla="*/ 125717 h 356374"/>
                <a:gd name="connsiteX264" fmla="*/ 159119 w 293253"/>
                <a:gd name="connsiteY264" fmla="*/ 142550 h 356374"/>
                <a:gd name="connsiteX265" fmla="*/ 156884 w 293253"/>
                <a:gd name="connsiteY265" fmla="*/ 144654 h 356374"/>
                <a:gd name="connsiteX266" fmla="*/ 138999 w 293253"/>
                <a:gd name="connsiteY266" fmla="*/ 144654 h 356374"/>
                <a:gd name="connsiteX267" fmla="*/ 136763 w 293253"/>
                <a:gd name="connsiteY267" fmla="*/ 142550 h 356374"/>
                <a:gd name="connsiteX268" fmla="*/ 136763 w 293253"/>
                <a:gd name="connsiteY268" fmla="*/ 125717 h 356374"/>
                <a:gd name="connsiteX269" fmla="*/ 138999 w 293253"/>
                <a:gd name="connsiteY269" fmla="*/ 123613 h 356374"/>
                <a:gd name="connsiteX270" fmla="*/ 106124 w 293253"/>
                <a:gd name="connsiteY270" fmla="*/ 123613 h 356374"/>
                <a:gd name="connsiteX271" fmla="*/ 124009 w 293253"/>
                <a:gd name="connsiteY271" fmla="*/ 123613 h 356374"/>
                <a:gd name="connsiteX272" fmla="*/ 126244 w 293253"/>
                <a:gd name="connsiteY272" fmla="*/ 125717 h 356374"/>
                <a:gd name="connsiteX273" fmla="*/ 126244 w 293253"/>
                <a:gd name="connsiteY273" fmla="*/ 142550 h 356374"/>
                <a:gd name="connsiteX274" fmla="*/ 124009 w 293253"/>
                <a:gd name="connsiteY274" fmla="*/ 144654 h 356374"/>
                <a:gd name="connsiteX275" fmla="*/ 106124 w 293253"/>
                <a:gd name="connsiteY275" fmla="*/ 144654 h 356374"/>
                <a:gd name="connsiteX276" fmla="*/ 103888 w 293253"/>
                <a:gd name="connsiteY276" fmla="*/ 142550 h 356374"/>
                <a:gd name="connsiteX277" fmla="*/ 103888 w 293253"/>
                <a:gd name="connsiteY277" fmla="*/ 125717 h 356374"/>
                <a:gd name="connsiteX278" fmla="*/ 106124 w 293253"/>
                <a:gd name="connsiteY278" fmla="*/ 123613 h 356374"/>
                <a:gd name="connsiteX279" fmla="*/ 73248 w 293253"/>
                <a:gd name="connsiteY279" fmla="*/ 123613 h 356374"/>
                <a:gd name="connsiteX280" fmla="*/ 91133 w 293253"/>
                <a:gd name="connsiteY280" fmla="*/ 123613 h 356374"/>
                <a:gd name="connsiteX281" fmla="*/ 93368 w 293253"/>
                <a:gd name="connsiteY281" fmla="*/ 125717 h 356374"/>
                <a:gd name="connsiteX282" fmla="*/ 93368 w 293253"/>
                <a:gd name="connsiteY282" fmla="*/ 142550 h 356374"/>
                <a:gd name="connsiteX283" fmla="*/ 91133 w 293253"/>
                <a:gd name="connsiteY283" fmla="*/ 144654 h 356374"/>
                <a:gd name="connsiteX284" fmla="*/ 73248 w 293253"/>
                <a:gd name="connsiteY284" fmla="*/ 144654 h 356374"/>
                <a:gd name="connsiteX285" fmla="*/ 71012 w 293253"/>
                <a:gd name="connsiteY285" fmla="*/ 142550 h 356374"/>
                <a:gd name="connsiteX286" fmla="*/ 71012 w 293253"/>
                <a:gd name="connsiteY286" fmla="*/ 125717 h 356374"/>
                <a:gd name="connsiteX287" fmla="*/ 73248 w 293253"/>
                <a:gd name="connsiteY287" fmla="*/ 123613 h 356374"/>
                <a:gd name="connsiteX288" fmla="*/ 8820 w 293253"/>
                <a:gd name="connsiteY288" fmla="*/ 87849 h 356374"/>
                <a:gd name="connsiteX289" fmla="*/ 8820 w 293253"/>
                <a:gd name="connsiteY289" fmla="*/ 294472 h 356374"/>
                <a:gd name="connsiteX290" fmla="*/ 33074 w 293253"/>
                <a:gd name="connsiteY290" fmla="*/ 318652 h 356374"/>
                <a:gd name="connsiteX291" fmla="*/ 260179 w 293253"/>
                <a:gd name="connsiteY291" fmla="*/ 318652 h 356374"/>
                <a:gd name="connsiteX292" fmla="*/ 284434 w 293253"/>
                <a:gd name="connsiteY292" fmla="*/ 294472 h 356374"/>
                <a:gd name="connsiteX293" fmla="*/ 284434 w 293253"/>
                <a:gd name="connsiteY293" fmla="*/ 87849 h 356374"/>
                <a:gd name="connsiteX294" fmla="*/ 8820 w 293253"/>
                <a:gd name="connsiteY294" fmla="*/ 87849 h 356374"/>
                <a:gd name="connsiteX295" fmla="*/ 238021 w 293253"/>
                <a:gd name="connsiteY295" fmla="*/ 42689 h 356374"/>
                <a:gd name="connsiteX296" fmla="*/ 232618 w 293253"/>
                <a:gd name="connsiteY296" fmla="*/ 45260 h 356374"/>
                <a:gd name="connsiteX297" fmla="*/ 227106 w 293253"/>
                <a:gd name="connsiteY297" fmla="*/ 59273 h 356374"/>
                <a:gd name="connsiteX298" fmla="*/ 244745 w 293253"/>
                <a:gd name="connsiteY298" fmla="*/ 76858 h 356374"/>
                <a:gd name="connsiteX299" fmla="*/ 264589 w 293253"/>
                <a:gd name="connsiteY299" fmla="*/ 59273 h 356374"/>
                <a:gd name="connsiteX300" fmla="*/ 258801 w 293253"/>
                <a:gd name="connsiteY300" fmla="*/ 45260 h 356374"/>
                <a:gd name="connsiteX301" fmla="*/ 252863 w 293253"/>
                <a:gd name="connsiteY301" fmla="*/ 42822 h 356374"/>
                <a:gd name="connsiteX302" fmla="*/ 252674 w 293253"/>
                <a:gd name="connsiteY302" fmla="*/ 45621 h 356374"/>
                <a:gd name="connsiteX303" fmla="*/ 251547 w 293253"/>
                <a:gd name="connsiteY303" fmla="*/ 48959 h 356374"/>
                <a:gd name="connsiteX304" fmla="*/ 249293 w 293253"/>
                <a:gd name="connsiteY304" fmla="*/ 57861 h 356374"/>
                <a:gd name="connsiteX305" fmla="*/ 242530 w 293253"/>
                <a:gd name="connsiteY305" fmla="*/ 57861 h 356374"/>
                <a:gd name="connsiteX306" fmla="*/ 238021 w 293253"/>
                <a:gd name="connsiteY306" fmla="*/ 48959 h 356374"/>
                <a:gd name="connsiteX307" fmla="*/ 238021 w 293253"/>
                <a:gd name="connsiteY307" fmla="*/ 45621 h 356374"/>
                <a:gd name="connsiteX308" fmla="*/ 90737 w 293253"/>
                <a:gd name="connsiteY308" fmla="*/ 42477 h 356374"/>
                <a:gd name="connsiteX309" fmla="*/ 84889 w 293253"/>
                <a:gd name="connsiteY309" fmla="*/ 45260 h 356374"/>
                <a:gd name="connsiteX310" fmla="*/ 79377 w 293253"/>
                <a:gd name="connsiteY310" fmla="*/ 59273 h 356374"/>
                <a:gd name="connsiteX311" fmla="*/ 97016 w 293253"/>
                <a:gd name="connsiteY311" fmla="*/ 76858 h 356374"/>
                <a:gd name="connsiteX312" fmla="*/ 116860 w 293253"/>
                <a:gd name="connsiteY312" fmla="*/ 59273 h 356374"/>
                <a:gd name="connsiteX313" fmla="*/ 111072 w 293253"/>
                <a:gd name="connsiteY313" fmla="*/ 45260 h 356374"/>
                <a:gd name="connsiteX314" fmla="*/ 105567 w 293253"/>
                <a:gd name="connsiteY314" fmla="*/ 43000 h 356374"/>
                <a:gd name="connsiteX315" fmla="*/ 105390 w 293253"/>
                <a:gd name="connsiteY315" fmla="*/ 45621 h 356374"/>
                <a:gd name="connsiteX316" fmla="*/ 104263 w 293253"/>
                <a:gd name="connsiteY316" fmla="*/ 48959 h 356374"/>
                <a:gd name="connsiteX317" fmla="*/ 99754 w 293253"/>
                <a:gd name="connsiteY317" fmla="*/ 57861 h 356374"/>
                <a:gd name="connsiteX318" fmla="*/ 95246 w 293253"/>
                <a:gd name="connsiteY318" fmla="*/ 57861 h 356374"/>
                <a:gd name="connsiteX319" fmla="*/ 90737 w 293253"/>
                <a:gd name="connsiteY319" fmla="*/ 48959 h 356374"/>
                <a:gd name="connsiteX320" fmla="*/ 90737 w 293253"/>
                <a:gd name="connsiteY320" fmla="*/ 45621 h 356374"/>
                <a:gd name="connsiteX321" fmla="*/ 153859 w 293253"/>
                <a:gd name="connsiteY321" fmla="*/ 42407 h 356374"/>
                <a:gd name="connsiteX322" fmla="*/ 153859 w 293253"/>
                <a:gd name="connsiteY322" fmla="*/ 45621 h 356374"/>
                <a:gd name="connsiteX323" fmla="*/ 153859 w 293253"/>
                <a:gd name="connsiteY323" fmla="*/ 48959 h 356374"/>
                <a:gd name="connsiteX324" fmla="*/ 149726 w 293253"/>
                <a:gd name="connsiteY324" fmla="*/ 57861 h 356374"/>
                <a:gd name="connsiteX325" fmla="*/ 145593 w 293253"/>
                <a:gd name="connsiteY325" fmla="*/ 57861 h 356374"/>
                <a:gd name="connsiteX326" fmla="*/ 141460 w 293253"/>
                <a:gd name="connsiteY326" fmla="*/ 48959 h 356374"/>
                <a:gd name="connsiteX327" fmla="*/ 140426 w 293253"/>
                <a:gd name="connsiteY327" fmla="*/ 45621 h 356374"/>
                <a:gd name="connsiteX328" fmla="*/ 140237 w 293253"/>
                <a:gd name="connsiteY328" fmla="*/ 42565 h 356374"/>
                <a:gd name="connsiteX329" fmla="*/ 133673 w 293253"/>
                <a:gd name="connsiteY329" fmla="*/ 45260 h 356374"/>
                <a:gd name="connsiteX330" fmla="*/ 127885 w 293253"/>
                <a:gd name="connsiteY330" fmla="*/ 59273 h 356374"/>
                <a:gd name="connsiteX331" fmla="*/ 147729 w 293253"/>
                <a:gd name="connsiteY331" fmla="*/ 76858 h 356374"/>
                <a:gd name="connsiteX332" fmla="*/ 165368 w 293253"/>
                <a:gd name="connsiteY332" fmla="*/ 59273 h 356374"/>
                <a:gd name="connsiteX333" fmla="*/ 159856 w 293253"/>
                <a:gd name="connsiteY333" fmla="*/ 45260 h 356374"/>
                <a:gd name="connsiteX334" fmla="*/ 42081 w 293253"/>
                <a:gd name="connsiteY334" fmla="*/ 42128 h 356374"/>
                <a:gd name="connsiteX335" fmla="*/ 34452 w 293253"/>
                <a:gd name="connsiteY335" fmla="*/ 45260 h 356374"/>
                <a:gd name="connsiteX336" fmla="*/ 28664 w 293253"/>
                <a:gd name="connsiteY336" fmla="*/ 59273 h 356374"/>
                <a:gd name="connsiteX337" fmla="*/ 48508 w 293253"/>
                <a:gd name="connsiteY337" fmla="*/ 76858 h 356374"/>
                <a:gd name="connsiteX338" fmla="*/ 66147 w 293253"/>
                <a:gd name="connsiteY338" fmla="*/ 59273 h 356374"/>
                <a:gd name="connsiteX339" fmla="*/ 61462 w 293253"/>
                <a:gd name="connsiteY339" fmla="*/ 45260 h 356374"/>
                <a:gd name="connsiteX340" fmla="*/ 55231 w 293253"/>
                <a:gd name="connsiteY340" fmla="*/ 42485 h 356374"/>
                <a:gd name="connsiteX341" fmla="*/ 55231 w 293253"/>
                <a:gd name="connsiteY341" fmla="*/ 45621 h 356374"/>
                <a:gd name="connsiteX342" fmla="*/ 55231 w 293253"/>
                <a:gd name="connsiteY342" fmla="*/ 48959 h 356374"/>
                <a:gd name="connsiteX343" fmla="*/ 50848 w 293253"/>
                <a:gd name="connsiteY343" fmla="*/ 57861 h 356374"/>
                <a:gd name="connsiteX344" fmla="*/ 46464 w 293253"/>
                <a:gd name="connsiteY344" fmla="*/ 57861 h 356374"/>
                <a:gd name="connsiteX345" fmla="*/ 42081 w 293253"/>
                <a:gd name="connsiteY345" fmla="*/ 48959 h 356374"/>
                <a:gd name="connsiteX346" fmla="*/ 42081 w 293253"/>
                <a:gd name="connsiteY346" fmla="*/ 45621 h 356374"/>
                <a:gd name="connsiteX347" fmla="*/ 202514 w 293253"/>
                <a:gd name="connsiteY347" fmla="*/ 42067 h 356374"/>
                <a:gd name="connsiteX348" fmla="*/ 202514 w 293253"/>
                <a:gd name="connsiteY348" fmla="*/ 45621 h 356374"/>
                <a:gd name="connsiteX349" fmla="*/ 202514 w 293253"/>
                <a:gd name="connsiteY349" fmla="*/ 48959 h 356374"/>
                <a:gd name="connsiteX350" fmla="*/ 198131 w 293253"/>
                <a:gd name="connsiteY350" fmla="*/ 57861 h 356374"/>
                <a:gd name="connsiteX351" fmla="*/ 193747 w 293253"/>
                <a:gd name="connsiteY351" fmla="*/ 57861 h 356374"/>
                <a:gd name="connsiteX352" fmla="*/ 189364 w 293253"/>
                <a:gd name="connsiteY352" fmla="*/ 48959 h 356374"/>
                <a:gd name="connsiteX353" fmla="*/ 189364 w 293253"/>
                <a:gd name="connsiteY353" fmla="*/ 45621 h 356374"/>
                <a:gd name="connsiteX354" fmla="*/ 189364 w 293253"/>
                <a:gd name="connsiteY354" fmla="*/ 42551 h 356374"/>
                <a:gd name="connsiteX355" fmla="*/ 183283 w 293253"/>
                <a:gd name="connsiteY355" fmla="*/ 45260 h 356374"/>
                <a:gd name="connsiteX356" fmla="*/ 178598 w 293253"/>
                <a:gd name="connsiteY356" fmla="*/ 59273 h 356374"/>
                <a:gd name="connsiteX357" fmla="*/ 196237 w 293253"/>
                <a:gd name="connsiteY357" fmla="*/ 76858 h 356374"/>
                <a:gd name="connsiteX358" fmla="*/ 216081 w 293253"/>
                <a:gd name="connsiteY358" fmla="*/ 59273 h 356374"/>
                <a:gd name="connsiteX359" fmla="*/ 210293 w 293253"/>
                <a:gd name="connsiteY359" fmla="*/ 45260 h 356374"/>
                <a:gd name="connsiteX360" fmla="*/ 46464 w 293253"/>
                <a:gd name="connsiteY360" fmla="*/ 0 h 356374"/>
                <a:gd name="connsiteX361" fmla="*/ 50848 w 293253"/>
                <a:gd name="connsiteY361" fmla="*/ 0 h 356374"/>
                <a:gd name="connsiteX362" fmla="*/ 55231 w 293253"/>
                <a:gd name="connsiteY362" fmla="*/ 6676 h 356374"/>
                <a:gd name="connsiteX363" fmla="*/ 55231 w 293253"/>
                <a:gd name="connsiteY363" fmla="*/ 11127 h 356374"/>
                <a:gd name="connsiteX364" fmla="*/ 55231 w 293253"/>
                <a:gd name="connsiteY364" fmla="*/ 26301 h 356374"/>
                <a:gd name="connsiteX365" fmla="*/ 61462 w 293253"/>
                <a:gd name="connsiteY365" fmla="*/ 26301 h 356374"/>
                <a:gd name="connsiteX366" fmla="*/ 88520 w 293253"/>
                <a:gd name="connsiteY366" fmla="*/ 26301 h 356374"/>
                <a:gd name="connsiteX367" fmla="*/ 90737 w 293253"/>
                <a:gd name="connsiteY367" fmla="*/ 26301 h 356374"/>
                <a:gd name="connsiteX368" fmla="*/ 90737 w 293253"/>
                <a:gd name="connsiteY368" fmla="*/ 11127 h 356374"/>
                <a:gd name="connsiteX369" fmla="*/ 90737 w 293253"/>
                <a:gd name="connsiteY369" fmla="*/ 6676 h 356374"/>
                <a:gd name="connsiteX370" fmla="*/ 95246 w 293253"/>
                <a:gd name="connsiteY370" fmla="*/ 0 h 356374"/>
                <a:gd name="connsiteX371" fmla="*/ 99754 w 293253"/>
                <a:gd name="connsiteY371" fmla="*/ 0 h 356374"/>
                <a:gd name="connsiteX372" fmla="*/ 104263 w 293253"/>
                <a:gd name="connsiteY372" fmla="*/ 6676 h 356374"/>
                <a:gd name="connsiteX373" fmla="*/ 105390 w 293253"/>
                <a:gd name="connsiteY373" fmla="*/ 11127 h 356374"/>
                <a:gd name="connsiteX374" fmla="*/ 106351 w 293253"/>
                <a:gd name="connsiteY374" fmla="*/ 26301 h 356374"/>
                <a:gd name="connsiteX375" fmla="*/ 128884 w 293253"/>
                <a:gd name="connsiteY375" fmla="*/ 26301 h 356374"/>
                <a:gd name="connsiteX376" fmla="*/ 139546 w 293253"/>
                <a:gd name="connsiteY376" fmla="*/ 26301 h 356374"/>
                <a:gd name="connsiteX377" fmla="*/ 140426 w 293253"/>
                <a:gd name="connsiteY377" fmla="*/ 11127 h 356374"/>
                <a:gd name="connsiteX378" fmla="*/ 141460 w 293253"/>
                <a:gd name="connsiteY378" fmla="*/ 6676 h 356374"/>
                <a:gd name="connsiteX379" fmla="*/ 145593 w 293253"/>
                <a:gd name="connsiteY379" fmla="*/ 0 h 356374"/>
                <a:gd name="connsiteX380" fmla="*/ 149726 w 293253"/>
                <a:gd name="connsiteY380" fmla="*/ 0 h 356374"/>
                <a:gd name="connsiteX381" fmla="*/ 153859 w 293253"/>
                <a:gd name="connsiteY381" fmla="*/ 6676 h 356374"/>
                <a:gd name="connsiteX382" fmla="*/ 153859 w 293253"/>
                <a:gd name="connsiteY382" fmla="*/ 11127 h 356374"/>
                <a:gd name="connsiteX383" fmla="*/ 153859 w 293253"/>
                <a:gd name="connsiteY383" fmla="*/ 26301 h 356374"/>
                <a:gd name="connsiteX384" fmla="*/ 185217 w 293253"/>
                <a:gd name="connsiteY384" fmla="*/ 26301 h 356374"/>
                <a:gd name="connsiteX385" fmla="*/ 189364 w 293253"/>
                <a:gd name="connsiteY385" fmla="*/ 26301 h 356374"/>
                <a:gd name="connsiteX386" fmla="*/ 189364 w 293253"/>
                <a:gd name="connsiteY386" fmla="*/ 11127 h 356374"/>
                <a:gd name="connsiteX387" fmla="*/ 189364 w 293253"/>
                <a:gd name="connsiteY387" fmla="*/ 6676 h 356374"/>
                <a:gd name="connsiteX388" fmla="*/ 193747 w 293253"/>
                <a:gd name="connsiteY388" fmla="*/ 0 h 356374"/>
                <a:gd name="connsiteX389" fmla="*/ 198131 w 293253"/>
                <a:gd name="connsiteY389" fmla="*/ 0 h 356374"/>
                <a:gd name="connsiteX390" fmla="*/ 202514 w 293253"/>
                <a:gd name="connsiteY390" fmla="*/ 6676 h 356374"/>
                <a:gd name="connsiteX391" fmla="*/ 202514 w 293253"/>
                <a:gd name="connsiteY391" fmla="*/ 11127 h 356374"/>
                <a:gd name="connsiteX392" fmla="*/ 202514 w 293253"/>
                <a:gd name="connsiteY392" fmla="*/ 26301 h 356374"/>
                <a:gd name="connsiteX393" fmla="*/ 238021 w 293253"/>
                <a:gd name="connsiteY393" fmla="*/ 26301 h 356374"/>
                <a:gd name="connsiteX394" fmla="*/ 238021 w 293253"/>
                <a:gd name="connsiteY394" fmla="*/ 11127 h 356374"/>
                <a:gd name="connsiteX395" fmla="*/ 238021 w 293253"/>
                <a:gd name="connsiteY395" fmla="*/ 6676 h 356374"/>
                <a:gd name="connsiteX396" fmla="*/ 242530 w 293253"/>
                <a:gd name="connsiteY396" fmla="*/ 0 h 356374"/>
                <a:gd name="connsiteX397" fmla="*/ 249293 w 293253"/>
                <a:gd name="connsiteY397" fmla="*/ 0 h 356374"/>
                <a:gd name="connsiteX398" fmla="*/ 251547 w 293253"/>
                <a:gd name="connsiteY398" fmla="*/ 6676 h 356374"/>
                <a:gd name="connsiteX399" fmla="*/ 252674 w 293253"/>
                <a:gd name="connsiteY399" fmla="*/ 11127 h 356374"/>
                <a:gd name="connsiteX400" fmla="*/ 253635 w 293253"/>
                <a:gd name="connsiteY400" fmla="*/ 26301 h 356374"/>
                <a:gd name="connsiteX401" fmla="*/ 260179 w 293253"/>
                <a:gd name="connsiteY401" fmla="*/ 26301 h 356374"/>
                <a:gd name="connsiteX402" fmla="*/ 293253 w 293253"/>
                <a:gd name="connsiteY402" fmla="*/ 59273 h 356374"/>
                <a:gd name="connsiteX403" fmla="*/ 293253 w 293253"/>
                <a:gd name="connsiteY403" fmla="*/ 90047 h 356374"/>
                <a:gd name="connsiteX404" fmla="*/ 293253 w 293253"/>
                <a:gd name="connsiteY404" fmla="*/ 294472 h 356374"/>
                <a:gd name="connsiteX405" fmla="*/ 260179 w 293253"/>
                <a:gd name="connsiteY405" fmla="*/ 327444 h 356374"/>
                <a:gd name="connsiteX406" fmla="*/ 33074 w 293253"/>
                <a:gd name="connsiteY406" fmla="*/ 327444 h 356374"/>
                <a:gd name="connsiteX407" fmla="*/ 0 w 293253"/>
                <a:gd name="connsiteY407" fmla="*/ 294472 h 356374"/>
                <a:gd name="connsiteX408" fmla="*/ 0 w 293253"/>
                <a:gd name="connsiteY408" fmla="*/ 90047 h 356374"/>
                <a:gd name="connsiteX409" fmla="*/ 0 w 293253"/>
                <a:gd name="connsiteY409" fmla="*/ 59273 h 356374"/>
                <a:gd name="connsiteX410" fmla="*/ 33074 w 293253"/>
                <a:gd name="connsiteY410" fmla="*/ 26301 h 356374"/>
                <a:gd name="connsiteX411" fmla="*/ 36622 w 293253"/>
                <a:gd name="connsiteY411" fmla="*/ 26301 h 356374"/>
                <a:gd name="connsiteX412" fmla="*/ 42081 w 293253"/>
                <a:gd name="connsiteY412" fmla="*/ 26301 h 356374"/>
                <a:gd name="connsiteX413" fmla="*/ 42081 w 293253"/>
                <a:gd name="connsiteY413" fmla="*/ 11127 h 356374"/>
                <a:gd name="connsiteX414" fmla="*/ 42081 w 293253"/>
                <a:gd name="connsiteY414" fmla="*/ 6676 h 356374"/>
                <a:gd name="connsiteX415" fmla="*/ 46464 w 293253"/>
                <a:gd name="connsiteY415" fmla="*/ 0 h 35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</a:cxnLst>
              <a:rect l="l" t="t" r="r" b="b"/>
              <a:pathLst>
                <a:path w="293253" h="356374">
                  <a:moveTo>
                    <a:pt x="0" y="314293"/>
                  </a:moveTo>
                  <a:cubicBezTo>
                    <a:pt x="0" y="332011"/>
                    <a:pt x="15434" y="347515"/>
                    <a:pt x="33074" y="347515"/>
                  </a:cubicBezTo>
                  <a:cubicBezTo>
                    <a:pt x="33074" y="347515"/>
                    <a:pt x="33074" y="347515"/>
                    <a:pt x="260179" y="347515"/>
                  </a:cubicBezTo>
                  <a:cubicBezTo>
                    <a:pt x="280024" y="347515"/>
                    <a:pt x="293253" y="332011"/>
                    <a:pt x="293253" y="314293"/>
                  </a:cubicBezTo>
                  <a:cubicBezTo>
                    <a:pt x="293253" y="314293"/>
                    <a:pt x="293253" y="314293"/>
                    <a:pt x="293253" y="323152"/>
                  </a:cubicBezTo>
                  <a:cubicBezTo>
                    <a:pt x="293253" y="340871"/>
                    <a:pt x="280024" y="356374"/>
                    <a:pt x="260179" y="356374"/>
                  </a:cubicBezTo>
                  <a:cubicBezTo>
                    <a:pt x="260179" y="356374"/>
                    <a:pt x="260179" y="356374"/>
                    <a:pt x="33074" y="356374"/>
                  </a:cubicBezTo>
                  <a:cubicBezTo>
                    <a:pt x="15434" y="356374"/>
                    <a:pt x="0" y="340871"/>
                    <a:pt x="0" y="323152"/>
                  </a:cubicBezTo>
                  <a:cubicBezTo>
                    <a:pt x="0" y="323152"/>
                    <a:pt x="0" y="323152"/>
                    <a:pt x="0" y="314293"/>
                  </a:cubicBezTo>
                  <a:close/>
                  <a:moveTo>
                    <a:pt x="138999" y="255116"/>
                  </a:moveTo>
                  <a:cubicBezTo>
                    <a:pt x="156884" y="255116"/>
                    <a:pt x="156884" y="255116"/>
                    <a:pt x="156884" y="255116"/>
                  </a:cubicBezTo>
                  <a:cubicBezTo>
                    <a:pt x="156884" y="255116"/>
                    <a:pt x="159119" y="257352"/>
                    <a:pt x="159119" y="257352"/>
                  </a:cubicBezTo>
                  <a:lnTo>
                    <a:pt x="159119" y="275237"/>
                  </a:lnTo>
                  <a:cubicBezTo>
                    <a:pt x="159119" y="277472"/>
                    <a:pt x="156884" y="277472"/>
                    <a:pt x="156884" y="277472"/>
                  </a:cubicBezTo>
                  <a:cubicBezTo>
                    <a:pt x="138999" y="277472"/>
                    <a:pt x="138999" y="277472"/>
                    <a:pt x="138999" y="277472"/>
                  </a:cubicBezTo>
                  <a:cubicBezTo>
                    <a:pt x="136763" y="277472"/>
                    <a:pt x="136763" y="277472"/>
                    <a:pt x="136763" y="275237"/>
                  </a:cubicBezTo>
                  <a:cubicBezTo>
                    <a:pt x="136763" y="257352"/>
                    <a:pt x="136763" y="257352"/>
                    <a:pt x="136763" y="257352"/>
                  </a:cubicBezTo>
                  <a:cubicBezTo>
                    <a:pt x="136763" y="257352"/>
                    <a:pt x="136763" y="255116"/>
                    <a:pt x="138999" y="255116"/>
                  </a:cubicBezTo>
                  <a:close/>
                  <a:moveTo>
                    <a:pt x="106124" y="255116"/>
                  </a:moveTo>
                  <a:cubicBezTo>
                    <a:pt x="124009" y="255116"/>
                    <a:pt x="124009" y="255116"/>
                    <a:pt x="124009" y="255116"/>
                  </a:cubicBezTo>
                  <a:cubicBezTo>
                    <a:pt x="124009" y="255116"/>
                    <a:pt x="126244" y="257352"/>
                    <a:pt x="126244" y="257352"/>
                  </a:cubicBezTo>
                  <a:lnTo>
                    <a:pt x="126244" y="275237"/>
                  </a:lnTo>
                  <a:cubicBezTo>
                    <a:pt x="126244" y="277472"/>
                    <a:pt x="124009" y="277472"/>
                    <a:pt x="124009" y="277472"/>
                  </a:cubicBezTo>
                  <a:cubicBezTo>
                    <a:pt x="106124" y="277472"/>
                    <a:pt x="106124" y="277472"/>
                    <a:pt x="106124" y="277472"/>
                  </a:cubicBezTo>
                  <a:cubicBezTo>
                    <a:pt x="103888" y="277472"/>
                    <a:pt x="103888" y="277472"/>
                    <a:pt x="103888" y="275237"/>
                  </a:cubicBezTo>
                  <a:cubicBezTo>
                    <a:pt x="103888" y="257352"/>
                    <a:pt x="103888" y="257352"/>
                    <a:pt x="103888" y="257352"/>
                  </a:cubicBezTo>
                  <a:cubicBezTo>
                    <a:pt x="103888" y="257352"/>
                    <a:pt x="103888" y="255116"/>
                    <a:pt x="106124" y="255116"/>
                  </a:cubicBezTo>
                  <a:close/>
                  <a:moveTo>
                    <a:pt x="73248" y="255116"/>
                  </a:moveTo>
                  <a:cubicBezTo>
                    <a:pt x="91133" y="255116"/>
                    <a:pt x="91133" y="255116"/>
                    <a:pt x="91133" y="255116"/>
                  </a:cubicBezTo>
                  <a:cubicBezTo>
                    <a:pt x="91133" y="255116"/>
                    <a:pt x="93368" y="257352"/>
                    <a:pt x="93368" y="257352"/>
                  </a:cubicBezTo>
                  <a:lnTo>
                    <a:pt x="93368" y="275237"/>
                  </a:lnTo>
                  <a:cubicBezTo>
                    <a:pt x="93368" y="277472"/>
                    <a:pt x="91133" y="277472"/>
                    <a:pt x="91133" y="277472"/>
                  </a:cubicBezTo>
                  <a:cubicBezTo>
                    <a:pt x="73248" y="277472"/>
                    <a:pt x="73248" y="277472"/>
                    <a:pt x="73248" y="277472"/>
                  </a:cubicBezTo>
                  <a:cubicBezTo>
                    <a:pt x="71012" y="277472"/>
                    <a:pt x="71012" y="277472"/>
                    <a:pt x="71012" y="275237"/>
                  </a:cubicBezTo>
                  <a:cubicBezTo>
                    <a:pt x="71012" y="257352"/>
                    <a:pt x="71012" y="257352"/>
                    <a:pt x="71012" y="257352"/>
                  </a:cubicBezTo>
                  <a:cubicBezTo>
                    <a:pt x="71012" y="257352"/>
                    <a:pt x="71012" y="255116"/>
                    <a:pt x="73248" y="255116"/>
                  </a:cubicBezTo>
                  <a:close/>
                  <a:moveTo>
                    <a:pt x="40240" y="255116"/>
                  </a:moveTo>
                  <a:cubicBezTo>
                    <a:pt x="57073" y="255116"/>
                    <a:pt x="57073" y="255116"/>
                    <a:pt x="57073" y="255116"/>
                  </a:cubicBezTo>
                  <a:cubicBezTo>
                    <a:pt x="57073" y="255116"/>
                    <a:pt x="59177" y="257352"/>
                    <a:pt x="59177" y="257352"/>
                  </a:cubicBezTo>
                  <a:lnTo>
                    <a:pt x="59177" y="275237"/>
                  </a:lnTo>
                  <a:cubicBezTo>
                    <a:pt x="59177" y="277472"/>
                    <a:pt x="57073" y="277472"/>
                    <a:pt x="57073" y="277472"/>
                  </a:cubicBezTo>
                  <a:cubicBezTo>
                    <a:pt x="40240" y="277472"/>
                    <a:pt x="40240" y="277472"/>
                    <a:pt x="40240" y="277472"/>
                  </a:cubicBezTo>
                  <a:cubicBezTo>
                    <a:pt x="38136" y="277472"/>
                    <a:pt x="38136" y="277472"/>
                    <a:pt x="38136" y="275237"/>
                  </a:cubicBezTo>
                  <a:cubicBezTo>
                    <a:pt x="38136" y="257352"/>
                    <a:pt x="38136" y="257352"/>
                    <a:pt x="38136" y="257352"/>
                  </a:cubicBezTo>
                  <a:cubicBezTo>
                    <a:pt x="38136" y="257352"/>
                    <a:pt x="38136" y="255116"/>
                    <a:pt x="40240" y="255116"/>
                  </a:cubicBezTo>
                  <a:close/>
                  <a:moveTo>
                    <a:pt x="236228" y="222241"/>
                  </a:moveTo>
                  <a:cubicBezTo>
                    <a:pt x="255595" y="222241"/>
                    <a:pt x="255595" y="222241"/>
                    <a:pt x="255595" y="222241"/>
                  </a:cubicBezTo>
                  <a:cubicBezTo>
                    <a:pt x="255595" y="222241"/>
                    <a:pt x="257747" y="222241"/>
                    <a:pt x="257747" y="224477"/>
                  </a:cubicBezTo>
                  <a:lnTo>
                    <a:pt x="257747" y="242362"/>
                  </a:lnTo>
                  <a:cubicBezTo>
                    <a:pt x="257747" y="244597"/>
                    <a:pt x="255595" y="244597"/>
                    <a:pt x="255595" y="244597"/>
                  </a:cubicBezTo>
                  <a:cubicBezTo>
                    <a:pt x="236228" y="244597"/>
                    <a:pt x="236228" y="244597"/>
                    <a:pt x="236228" y="244597"/>
                  </a:cubicBezTo>
                  <a:cubicBezTo>
                    <a:pt x="236228" y="244597"/>
                    <a:pt x="234076" y="244597"/>
                    <a:pt x="234076" y="242362"/>
                  </a:cubicBezTo>
                  <a:cubicBezTo>
                    <a:pt x="234076" y="224477"/>
                    <a:pt x="234076" y="224477"/>
                    <a:pt x="234076" y="224477"/>
                  </a:cubicBezTo>
                  <a:cubicBezTo>
                    <a:pt x="234076" y="222241"/>
                    <a:pt x="236228" y="222241"/>
                    <a:pt x="236228" y="222241"/>
                  </a:cubicBezTo>
                  <a:close/>
                  <a:moveTo>
                    <a:pt x="202515" y="222241"/>
                  </a:moveTo>
                  <a:cubicBezTo>
                    <a:pt x="222636" y="222241"/>
                    <a:pt x="222636" y="222241"/>
                    <a:pt x="222636" y="222241"/>
                  </a:cubicBezTo>
                  <a:cubicBezTo>
                    <a:pt x="222636" y="222241"/>
                    <a:pt x="224871" y="222241"/>
                    <a:pt x="224871" y="224477"/>
                  </a:cubicBezTo>
                  <a:lnTo>
                    <a:pt x="224871" y="242362"/>
                  </a:lnTo>
                  <a:cubicBezTo>
                    <a:pt x="224871" y="244597"/>
                    <a:pt x="222636" y="244597"/>
                    <a:pt x="222636" y="244597"/>
                  </a:cubicBezTo>
                  <a:cubicBezTo>
                    <a:pt x="202515" y="244597"/>
                    <a:pt x="202515" y="244597"/>
                    <a:pt x="202515" y="244597"/>
                  </a:cubicBezTo>
                  <a:cubicBezTo>
                    <a:pt x="202515" y="244597"/>
                    <a:pt x="202515" y="244597"/>
                    <a:pt x="202515" y="242362"/>
                  </a:cubicBezTo>
                  <a:cubicBezTo>
                    <a:pt x="202515" y="224477"/>
                    <a:pt x="202515" y="224477"/>
                    <a:pt x="202515" y="224477"/>
                  </a:cubicBezTo>
                  <a:cubicBezTo>
                    <a:pt x="202515" y="222241"/>
                    <a:pt x="202515" y="222241"/>
                    <a:pt x="202515" y="222241"/>
                  </a:cubicBezTo>
                  <a:close/>
                  <a:moveTo>
                    <a:pt x="171875" y="222241"/>
                  </a:moveTo>
                  <a:cubicBezTo>
                    <a:pt x="189760" y="222241"/>
                    <a:pt x="189760" y="222241"/>
                    <a:pt x="189760" y="222241"/>
                  </a:cubicBezTo>
                  <a:cubicBezTo>
                    <a:pt x="189760" y="222241"/>
                    <a:pt x="191995" y="222241"/>
                    <a:pt x="191995" y="224477"/>
                  </a:cubicBezTo>
                  <a:lnTo>
                    <a:pt x="191995" y="242362"/>
                  </a:lnTo>
                  <a:cubicBezTo>
                    <a:pt x="191995" y="244597"/>
                    <a:pt x="189760" y="244597"/>
                    <a:pt x="189760" y="244597"/>
                  </a:cubicBezTo>
                  <a:cubicBezTo>
                    <a:pt x="171875" y="244597"/>
                    <a:pt x="171875" y="244597"/>
                    <a:pt x="171875" y="244597"/>
                  </a:cubicBezTo>
                  <a:cubicBezTo>
                    <a:pt x="169639" y="244597"/>
                    <a:pt x="169639" y="244597"/>
                    <a:pt x="169639" y="242362"/>
                  </a:cubicBezTo>
                  <a:cubicBezTo>
                    <a:pt x="169639" y="224477"/>
                    <a:pt x="169639" y="224477"/>
                    <a:pt x="169639" y="224477"/>
                  </a:cubicBezTo>
                  <a:cubicBezTo>
                    <a:pt x="169639" y="222241"/>
                    <a:pt x="169639" y="222241"/>
                    <a:pt x="171875" y="222241"/>
                  </a:cubicBezTo>
                  <a:close/>
                  <a:moveTo>
                    <a:pt x="138999" y="222241"/>
                  </a:moveTo>
                  <a:cubicBezTo>
                    <a:pt x="156884" y="222241"/>
                    <a:pt x="156884" y="222241"/>
                    <a:pt x="156884" y="222241"/>
                  </a:cubicBezTo>
                  <a:cubicBezTo>
                    <a:pt x="156884" y="222241"/>
                    <a:pt x="159119" y="222241"/>
                    <a:pt x="159119" y="224477"/>
                  </a:cubicBezTo>
                  <a:lnTo>
                    <a:pt x="159119" y="242362"/>
                  </a:lnTo>
                  <a:cubicBezTo>
                    <a:pt x="159119" y="244597"/>
                    <a:pt x="156884" y="244597"/>
                    <a:pt x="156884" y="244597"/>
                  </a:cubicBezTo>
                  <a:cubicBezTo>
                    <a:pt x="138999" y="244597"/>
                    <a:pt x="138999" y="244597"/>
                    <a:pt x="138999" y="244597"/>
                  </a:cubicBezTo>
                  <a:cubicBezTo>
                    <a:pt x="136763" y="244597"/>
                    <a:pt x="136763" y="244597"/>
                    <a:pt x="136763" y="242362"/>
                  </a:cubicBezTo>
                  <a:cubicBezTo>
                    <a:pt x="136763" y="224477"/>
                    <a:pt x="136763" y="224477"/>
                    <a:pt x="136763" y="224477"/>
                  </a:cubicBezTo>
                  <a:cubicBezTo>
                    <a:pt x="136763" y="222241"/>
                    <a:pt x="136763" y="222241"/>
                    <a:pt x="138999" y="222241"/>
                  </a:cubicBezTo>
                  <a:close/>
                  <a:moveTo>
                    <a:pt x="106124" y="222241"/>
                  </a:moveTo>
                  <a:cubicBezTo>
                    <a:pt x="124009" y="222241"/>
                    <a:pt x="124009" y="222241"/>
                    <a:pt x="124009" y="222241"/>
                  </a:cubicBezTo>
                  <a:cubicBezTo>
                    <a:pt x="124009" y="222241"/>
                    <a:pt x="126244" y="222241"/>
                    <a:pt x="126244" y="224477"/>
                  </a:cubicBezTo>
                  <a:lnTo>
                    <a:pt x="126244" y="242362"/>
                  </a:lnTo>
                  <a:cubicBezTo>
                    <a:pt x="126244" y="244597"/>
                    <a:pt x="124009" y="244597"/>
                    <a:pt x="124009" y="244597"/>
                  </a:cubicBezTo>
                  <a:cubicBezTo>
                    <a:pt x="106124" y="244597"/>
                    <a:pt x="106124" y="244597"/>
                    <a:pt x="106124" y="244597"/>
                  </a:cubicBezTo>
                  <a:cubicBezTo>
                    <a:pt x="103888" y="244597"/>
                    <a:pt x="103888" y="244597"/>
                    <a:pt x="103888" y="242362"/>
                  </a:cubicBezTo>
                  <a:cubicBezTo>
                    <a:pt x="103888" y="224477"/>
                    <a:pt x="103888" y="224477"/>
                    <a:pt x="103888" y="224477"/>
                  </a:cubicBezTo>
                  <a:cubicBezTo>
                    <a:pt x="103888" y="222241"/>
                    <a:pt x="103888" y="222241"/>
                    <a:pt x="106124" y="222241"/>
                  </a:cubicBezTo>
                  <a:close/>
                  <a:moveTo>
                    <a:pt x="73248" y="222241"/>
                  </a:moveTo>
                  <a:cubicBezTo>
                    <a:pt x="91133" y="222241"/>
                    <a:pt x="91133" y="222241"/>
                    <a:pt x="91133" y="222241"/>
                  </a:cubicBezTo>
                  <a:cubicBezTo>
                    <a:pt x="91133" y="222241"/>
                    <a:pt x="93368" y="222241"/>
                    <a:pt x="93368" y="224477"/>
                  </a:cubicBezTo>
                  <a:lnTo>
                    <a:pt x="93368" y="242362"/>
                  </a:lnTo>
                  <a:cubicBezTo>
                    <a:pt x="93368" y="244597"/>
                    <a:pt x="91133" y="244597"/>
                    <a:pt x="91133" y="244597"/>
                  </a:cubicBezTo>
                  <a:cubicBezTo>
                    <a:pt x="73248" y="244597"/>
                    <a:pt x="73248" y="244597"/>
                    <a:pt x="73248" y="244597"/>
                  </a:cubicBezTo>
                  <a:cubicBezTo>
                    <a:pt x="71012" y="244597"/>
                    <a:pt x="71012" y="244597"/>
                    <a:pt x="71012" y="242362"/>
                  </a:cubicBezTo>
                  <a:cubicBezTo>
                    <a:pt x="71012" y="224477"/>
                    <a:pt x="71012" y="224477"/>
                    <a:pt x="71012" y="224477"/>
                  </a:cubicBezTo>
                  <a:cubicBezTo>
                    <a:pt x="71012" y="222241"/>
                    <a:pt x="71012" y="222241"/>
                    <a:pt x="73248" y="222241"/>
                  </a:cubicBezTo>
                  <a:close/>
                  <a:moveTo>
                    <a:pt x="40240" y="222241"/>
                  </a:moveTo>
                  <a:cubicBezTo>
                    <a:pt x="57073" y="222241"/>
                    <a:pt x="57073" y="222241"/>
                    <a:pt x="57073" y="222241"/>
                  </a:cubicBezTo>
                  <a:cubicBezTo>
                    <a:pt x="57073" y="222241"/>
                    <a:pt x="59177" y="222241"/>
                    <a:pt x="59177" y="224477"/>
                  </a:cubicBezTo>
                  <a:lnTo>
                    <a:pt x="59177" y="242362"/>
                  </a:lnTo>
                  <a:cubicBezTo>
                    <a:pt x="59177" y="244597"/>
                    <a:pt x="57073" y="244597"/>
                    <a:pt x="57073" y="244597"/>
                  </a:cubicBezTo>
                  <a:cubicBezTo>
                    <a:pt x="40240" y="244597"/>
                    <a:pt x="40240" y="244597"/>
                    <a:pt x="40240" y="244597"/>
                  </a:cubicBezTo>
                  <a:cubicBezTo>
                    <a:pt x="38136" y="244597"/>
                    <a:pt x="38136" y="244597"/>
                    <a:pt x="38136" y="242362"/>
                  </a:cubicBezTo>
                  <a:cubicBezTo>
                    <a:pt x="38136" y="224477"/>
                    <a:pt x="38136" y="224477"/>
                    <a:pt x="38136" y="224477"/>
                  </a:cubicBezTo>
                  <a:cubicBezTo>
                    <a:pt x="38136" y="222241"/>
                    <a:pt x="38136" y="222241"/>
                    <a:pt x="40240" y="222241"/>
                  </a:cubicBezTo>
                  <a:close/>
                  <a:moveTo>
                    <a:pt x="236228" y="189365"/>
                  </a:moveTo>
                  <a:cubicBezTo>
                    <a:pt x="255595" y="189365"/>
                    <a:pt x="255595" y="189365"/>
                    <a:pt x="255595" y="189365"/>
                  </a:cubicBezTo>
                  <a:cubicBezTo>
                    <a:pt x="255595" y="189365"/>
                    <a:pt x="257747" y="189365"/>
                    <a:pt x="257747" y="191601"/>
                  </a:cubicBezTo>
                  <a:lnTo>
                    <a:pt x="257747" y="209486"/>
                  </a:lnTo>
                  <a:cubicBezTo>
                    <a:pt x="257747" y="211721"/>
                    <a:pt x="255595" y="211721"/>
                    <a:pt x="255595" y="211721"/>
                  </a:cubicBezTo>
                  <a:cubicBezTo>
                    <a:pt x="236228" y="211721"/>
                    <a:pt x="236228" y="211721"/>
                    <a:pt x="236228" y="211721"/>
                  </a:cubicBezTo>
                  <a:cubicBezTo>
                    <a:pt x="236228" y="211721"/>
                    <a:pt x="234076" y="211721"/>
                    <a:pt x="234076" y="209486"/>
                  </a:cubicBezTo>
                  <a:cubicBezTo>
                    <a:pt x="234076" y="191601"/>
                    <a:pt x="234076" y="191601"/>
                    <a:pt x="234076" y="191601"/>
                  </a:cubicBezTo>
                  <a:cubicBezTo>
                    <a:pt x="234076" y="189365"/>
                    <a:pt x="236228" y="189365"/>
                    <a:pt x="236228" y="189365"/>
                  </a:cubicBezTo>
                  <a:close/>
                  <a:moveTo>
                    <a:pt x="202515" y="189365"/>
                  </a:moveTo>
                  <a:cubicBezTo>
                    <a:pt x="222636" y="189365"/>
                    <a:pt x="222636" y="189365"/>
                    <a:pt x="222636" y="189365"/>
                  </a:cubicBezTo>
                  <a:cubicBezTo>
                    <a:pt x="222636" y="189365"/>
                    <a:pt x="224871" y="189365"/>
                    <a:pt x="224871" y="191601"/>
                  </a:cubicBezTo>
                  <a:lnTo>
                    <a:pt x="224871" y="209486"/>
                  </a:lnTo>
                  <a:cubicBezTo>
                    <a:pt x="224871" y="211721"/>
                    <a:pt x="222636" y="211721"/>
                    <a:pt x="222636" y="211721"/>
                  </a:cubicBezTo>
                  <a:cubicBezTo>
                    <a:pt x="202515" y="211721"/>
                    <a:pt x="202515" y="211721"/>
                    <a:pt x="202515" y="211721"/>
                  </a:cubicBezTo>
                  <a:cubicBezTo>
                    <a:pt x="202515" y="211721"/>
                    <a:pt x="202515" y="211721"/>
                    <a:pt x="202515" y="209486"/>
                  </a:cubicBezTo>
                  <a:cubicBezTo>
                    <a:pt x="202515" y="191601"/>
                    <a:pt x="202515" y="191601"/>
                    <a:pt x="202515" y="191601"/>
                  </a:cubicBezTo>
                  <a:cubicBezTo>
                    <a:pt x="202515" y="189365"/>
                    <a:pt x="202515" y="189365"/>
                    <a:pt x="202515" y="189365"/>
                  </a:cubicBezTo>
                  <a:close/>
                  <a:moveTo>
                    <a:pt x="171875" y="189365"/>
                  </a:moveTo>
                  <a:cubicBezTo>
                    <a:pt x="189760" y="189365"/>
                    <a:pt x="189760" y="189365"/>
                    <a:pt x="189760" y="189365"/>
                  </a:cubicBezTo>
                  <a:cubicBezTo>
                    <a:pt x="189760" y="189365"/>
                    <a:pt x="191995" y="189365"/>
                    <a:pt x="191995" y="191601"/>
                  </a:cubicBezTo>
                  <a:lnTo>
                    <a:pt x="191995" y="209486"/>
                  </a:lnTo>
                  <a:cubicBezTo>
                    <a:pt x="191995" y="211721"/>
                    <a:pt x="189760" y="211721"/>
                    <a:pt x="189760" y="211721"/>
                  </a:cubicBezTo>
                  <a:cubicBezTo>
                    <a:pt x="171875" y="211721"/>
                    <a:pt x="171875" y="211721"/>
                    <a:pt x="171875" y="211721"/>
                  </a:cubicBezTo>
                  <a:cubicBezTo>
                    <a:pt x="169639" y="211721"/>
                    <a:pt x="169639" y="211721"/>
                    <a:pt x="169639" y="209486"/>
                  </a:cubicBezTo>
                  <a:cubicBezTo>
                    <a:pt x="169639" y="191601"/>
                    <a:pt x="169639" y="191601"/>
                    <a:pt x="169639" y="191601"/>
                  </a:cubicBezTo>
                  <a:cubicBezTo>
                    <a:pt x="169639" y="189365"/>
                    <a:pt x="169639" y="189365"/>
                    <a:pt x="171875" y="189365"/>
                  </a:cubicBezTo>
                  <a:close/>
                  <a:moveTo>
                    <a:pt x="138999" y="189365"/>
                  </a:moveTo>
                  <a:cubicBezTo>
                    <a:pt x="156884" y="189365"/>
                    <a:pt x="156884" y="189365"/>
                    <a:pt x="156884" y="189365"/>
                  </a:cubicBezTo>
                  <a:cubicBezTo>
                    <a:pt x="156884" y="189365"/>
                    <a:pt x="159119" y="189365"/>
                    <a:pt x="159119" y="191601"/>
                  </a:cubicBezTo>
                  <a:lnTo>
                    <a:pt x="159119" y="209486"/>
                  </a:lnTo>
                  <a:cubicBezTo>
                    <a:pt x="159119" y="211721"/>
                    <a:pt x="156884" y="211721"/>
                    <a:pt x="156884" y="211721"/>
                  </a:cubicBezTo>
                  <a:cubicBezTo>
                    <a:pt x="138999" y="211721"/>
                    <a:pt x="138999" y="211721"/>
                    <a:pt x="138999" y="211721"/>
                  </a:cubicBezTo>
                  <a:cubicBezTo>
                    <a:pt x="136763" y="211721"/>
                    <a:pt x="136763" y="211721"/>
                    <a:pt x="136763" y="209486"/>
                  </a:cubicBezTo>
                  <a:cubicBezTo>
                    <a:pt x="136763" y="191601"/>
                    <a:pt x="136763" y="191601"/>
                    <a:pt x="136763" y="191601"/>
                  </a:cubicBezTo>
                  <a:cubicBezTo>
                    <a:pt x="136763" y="189365"/>
                    <a:pt x="136763" y="189365"/>
                    <a:pt x="138999" y="189365"/>
                  </a:cubicBezTo>
                  <a:close/>
                  <a:moveTo>
                    <a:pt x="106124" y="189365"/>
                  </a:moveTo>
                  <a:cubicBezTo>
                    <a:pt x="124009" y="189365"/>
                    <a:pt x="124009" y="189365"/>
                    <a:pt x="124009" y="189365"/>
                  </a:cubicBezTo>
                  <a:cubicBezTo>
                    <a:pt x="124009" y="189365"/>
                    <a:pt x="126244" y="189365"/>
                    <a:pt x="126244" y="191601"/>
                  </a:cubicBezTo>
                  <a:lnTo>
                    <a:pt x="126244" y="209486"/>
                  </a:lnTo>
                  <a:cubicBezTo>
                    <a:pt x="126244" y="211721"/>
                    <a:pt x="124009" y="211721"/>
                    <a:pt x="124009" y="211721"/>
                  </a:cubicBezTo>
                  <a:cubicBezTo>
                    <a:pt x="106124" y="211721"/>
                    <a:pt x="106124" y="211721"/>
                    <a:pt x="106124" y="211721"/>
                  </a:cubicBezTo>
                  <a:cubicBezTo>
                    <a:pt x="103888" y="211721"/>
                    <a:pt x="103888" y="211721"/>
                    <a:pt x="103888" y="209486"/>
                  </a:cubicBezTo>
                  <a:cubicBezTo>
                    <a:pt x="103888" y="191601"/>
                    <a:pt x="103888" y="191601"/>
                    <a:pt x="103888" y="191601"/>
                  </a:cubicBezTo>
                  <a:cubicBezTo>
                    <a:pt x="103888" y="189365"/>
                    <a:pt x="103888" y="189365"/>
                    <a:pt x="106124" y="189365"/>
                  </a:cubicBezTo>
                  <a:close/>
                  <a:moveTo>
                    <a:pt x="73248" y="189365"/>
                  </a:moveTo>
                  <a:cubicBezTo>
                    <a:pt x="91133" y="189365"/>
                    <a:pt x="91133" y="189365"/>
                    <a:pt x="91133" y="189365"/>
                  </a:cubicBezTo>
                  <a:cubicBezTo>
                    <a:pt x="91133" y="189365"/>
                    <a:pt x="93368" y="189365"/>
                    <a:pt x="93368" y="191601"/>
                  </a:cubicBezTo>
                  <a:lnTo>
                    <a:pt x="93368" y="209486"/>
                  </a:lnTo>
                  <a:cubicBezTo>
                    <a:pt x="93368" y="211721"/>
                    <a:pt x="91133" y="211721"/>
                    <a:pt x="91133" y="211721"/>
                  </a:cubicBezTo>
                  <a:cubicBezTo>
                    <a:pt x="73248" y="211721"/>
                    <a:pt x="73248" y="211721"/>
                    <a:pt x="73248" y="211721"/>
                  </a:cubicBezTo>
                  <a:cubicBezTo>
                    <a:pt x="71012" y="211721"/>
                    <a:pt x="71012" y="211721"/>
                    <a:pt x="71012" y="209486"/>
                  </a:cubicBezTo>
                  <a:cubicBezTo>
                    <a:pt x="71012" y="191601"/>
                    <a:pt x="71012" y="191601"/>
                    <a:pt x="71012" y="191601"/>
                  </a:cubicBezTo>
                  <a:cubicBezTo>
                    <a:pt x="71012" y="189365"/>
                    <a:pt x="71012" y="189365"/>
                    <a:pt x="73248" y="189365"/>
                  </a:cubicBezTo>
                  <a:close/>
                  <a:moveTo>
                    <a:pt x="40240" y="189365"/>
                  </a:moveTo>
                  <a:cubicBezTo>
                    <a:pt x="57073" y="189365"/>
                    <a:pt x="57073" y="189365"/>
                    <a:pt x="57073" y="189365"/>
                  </a:cubicBezTo>
                  <a:cubicBezTo>
                    <a:pt x="57073" y="189365"/>
                    <a:pt x="59177" y="189365"/>
                    <a:pt x="59177" y="191601"/>
                  </a:cubicBezTo>
                  <a:lnTo>
                    <a:pt x="59177" y="209486"/>
                  </a:lnTo>
                  <a:cubicBezTo>
                    <a:pt x="59177" y="211721"/>
                    <a:pt x="57073" y="211721"/>
                    <a:pt x="57073" y="211721"/>
                  </a:cubicBezTo>
                  <a:cubicBezTo>
                    <a:pt x="40240" y="211721"/>
                    <a:pt x="40240" y="211721"/>
                    <a:pt x="40240" y="211721"/>
                  </a:cubicBezTo>
                  <a:cubicBezTo>
                    <a:pt x="38136" y="211721"/>
                    <a:pt x="38136" y="211721"/>
                    <a:pt x="38136" y="209486"/>
                  </a:cubicBezTo>
                  <a:cubicBezTo>
                    <a:pt x="38136" y="191601"/>
                    <a:pt x="38136" y="191601"/>
                    <a:pt x="38136" y="191601"/>
                  </a:cubicBezTo>
                  <a:cubicBezTo>
                    <a:pt x="38136" y="189365"/>
                    <a:pt x="38136" y="189365"/>
                    <a:pt x="40240" y="189365"/>
                  </a:cubicBezTo>
                  <a:close/>
                  <a:moveTo>
                    <a:pt x="236228" y="156489"/>
                  </a:moveTo>
                  <a:cubicBezTo>
                    <a:pt x="255595" y="156489"/>
                    <a:pt x="255595" y="156489"/>
                    <a:pt x="255595" y="156489"/>
                  </a:cubicBezTo>
                  <a:cubicBezTo>
                    <a:pt x="255595" y="156489"/>
                    <a:pt x="257747" y="156489"/>
                    <a:pt x="257747" y="158725"/>
                  </a:cubicBezTo>
                  <a:lnTo>
                    <a:pt x="257747" y="176610"/>
                  </a:lnTo>
                  <a:cubicBezTo>
                    <a:pt x="257747" y="178845"/>
                    <a:pt x="255595" y="178845"/>
                    <a:pt x="255595" y="178845"/>
                  </a:cubicBezTo>
                  <a:cubicBezTo>
                    <a:pt x="236228" y="178845"/>
                    <a:pt x="236228" y="178845"/>
                    <a:pt x="236228" y="178845"/>
                  </a:cubicBezTo>
                  <a:cubicBezTo>
                    <a:pt x="236228" y="178845"/>
                    <a:pt x="234076" y="178845"/>
                    <a:pt x="234076" y="176610"/>
                  </a:cubicBezTo>
                  <a:cubicBezTo>
                    <a:pt x="234076" y="158725"/>
                    <a:pt x="234076" y="158725"/>
                    <a:pt x="234076" y="158725"/>
                  </a:cubicBezTo>
                  <a:cubicBezTo>
                    <a:pt x="234076" y="156489"/>
                    <a:pt x="236228" y="156489"/>
                    <a:pt x="236228" y="156489"/>
                  </a:cubicBezTo>
                  <a:close/>
                  <a:moveTo>
                    <a:pt x="202515" y="156489"/>
                  </a:moveTo>
                  <a:cubicBezTo>
                    <a:pt x="222636" y="156489"/>
                    <a:pt x="222636" y="156489"/>
                    <a:pt x="222636" y="156489"/>
                  </a:cubicBezTo>
                  <a:cubicBezTo>
                    <a:pt x="222636" y="156489"/>
                    <a:pt x="224871" y="156489"/>
                    <a:pt x="224871" y="158725"/>
                  </a:cubicBezTo>
                  <a:lnTo>
                    <a:pt x="224871" y="176610"/>
                  </a:lnTo>
                  <a:cubicBezTo>
                    <a:pt x="224871" y="178845"/>
                    <a:pt x="222636" y="178845"/>
                    <a:pt x="222636" y="178845"/>
                  </a:cubicBezTo>
                  <a:cubicBezTo>
                    <a:pt x="202515" y="178845"/>
                    <a:pt x="202515" y="178845"/>
                    <a:pt x="202515" y="178845"/>
                  </a:cubicBezTo>
                  <a:cubicBezTo>
                    <a:pt x="202515" y="178845"/>
                    <a:pt x="202515" y="178845"/>
                    <a:pt x="202515" y="176610"/>
                  </a:cubicBezTo>
                  <a:cubicBezTo>
                    <a:pt x="202515" y="158725"/>
                    <a:pt x="202515" y="158725"/>
                    <a:pt x="202515" y="158725"/>
                  </a:cubicBezTo>
                  <a:cubicBezTo>
                    <a:pt x="202515" y="156489"/>
                    <a:pt x="202515" y="156489"/>
                    <a:pt x="202515" y="156489"/>
                  </a:cubicBezTo>
                  <a:close/>
                  <a:moveTo>
                    <a:pt x="171875" y="156489"/>
                  </a:moveTo>
                  <a:cubicBezTo>
                    <a:pt x="189760" y="156489"/>
                    <a:pt x="189760" y="156489"/>
                    <a:pt x="189760" y="156489"/>
                  </a:cubicBezTo>
                  <a:cubicBezTo>
                    <a:pt x="189760" y="156489"/>
                    <a:pt x="191995" y="156489"/>
                    <a:pt x="191995" y="158725"/>
                  </a:cubicBezTo>
                  <a:lnTo>
                    <a:pt x="191995" y="176610"/>
                  </a:lnTo>
                  <a:cubicBezTo>
                    <a:pt x="191995" y="178845"/>
                    <a:pt x="189760" y="178845"/>
                    <a:pt x="189760" y="178845"/>
                  </a:cubicBezTo>
                  <a:cubicBezTo>
                    <a:pt x="171875" y="178845"/>
                    <a:pt x="171875" y="178845"/>
                    <a:pt x="171875" y="178845"/>
                  </a:cubicBezTo>
                  <a:cubicBezTo>
                    <a:pt x="169639" y="178845"/>
                    <a:pt x="169639" y="178845"/>
                    <a:pt x="169639" y="176610"/>
                  </a:cubicBezTo>
                  <a:cubicBezTo>
                    <a:pt x="169639" y="158725"/>
                    <a:pt x="169639" y="158725"/>
                    <a:pt x="169639" y="158725"/>
                  </a:cubicBezTo>
                  <a:cubicBezTo>
                    <a:pt x="169639" y="156489"/>
                    <a:pt x="169639" y="156489"/>
                    <a:pt x="171875" y="156489"/>
                  </a:cubicBezTo>
                  <a:close/>
                  <a:moveTo>
                    <a:pt x="138999" y="156489"/>
                  </a:moveTo>
                  <a:cubicBezTo>
                    <a:pt x="156884" y="156489"/>
                    <a:pt x="156884" y="156489"/>
                    <a:pt x="156884" y="156489"/>
                  </a:cubicBezTo>
                  <a:cubicBezTo>
                    <a:pt x="156884" y="156489"/>
                    <a:pt x="159119" y="156489"/>
                    <a:pt x="159119" y="158725"/>
                  </a:cubicBezTo>
                  <a:lnTo>
                    <a:pt x="159119" y="176610"/>
                  </a:lnTo>
                  <a:cubicBezTo>
                    <a:pt x="159119" y="178845"/>
                    <a:pt x="156884" y="178845"/>
                    <a:pt x="156884" y="178845"/>
                  </a:cubicBezTo>
                  <a:cubicBezTo>
                    <a:pt x="138999" y="178845"/>
                    <a:pt x="138999" y="178845"/>
                    <a:pt x="138999" y="178845"/>
                  </a:cubicBezTo>
                  <a:cubicBezTo>
                    <a:pt x="136763" y="178845"/>
                    <a:pt x="136763" y="178845"/>
                    <a:pt x="136763" y="176610"/>
                  </a:cubicBezTo>
                  <a:cubicBezTo>
                    <a:pt x="136763" y="158725"/>
                    <a:pt x="136763" y="158725"/>
                    <a:pt x="136763" y="158725"/>
                  </a:cubicBezTo>
                  <a:cubicBezTo>
                    <a:pt x="136763" y="156489"/>
                    <a:pt x="136763" y="156489"/>
                    <a:pt x="138999" y="156489"/>
                  </a:cubicBezTo>
                  <a:close/>
                  <a:moveTo>
                    <a:pt x="106124" y="156489"/>
                  </a:moveTo>
                  <a:cubicBezTo>
                    <a:pt x="124009" y="156489"/>
                    <a:pt x="124009" y="156489"/>
                    <a:pt x="124009" y="156489"/>
                  </a:cubicBezTo>
                  <a:cubicBezTo>
                    <a:pt x="124009" y="156489"/>
                    <a:pt x="126244" y="156489"/>
                    <a:pt x="126244" y="158725"/>
                  </a:cubicBezTo>
                  <a:lnTo>
                    <a:pt x="126244" y="176610"/>
                  </a:lnTo>
                  <a:cubicBezTo>
                    <a:pt x="126244" y="178845"/>
                    <a:pt x="124009" y="178845"/>
                    <a:pt x="124009" y="178845"/>
                  </a:cubicBezTo>
                  <a:cubicBezTo>
                    <a:pt x="106124" y="178845"/>
                    <a:pt x="106124" y="178845"/>
                    <a:pt x="106124" y="178845"/>
                  </a:cubicBezTo>
                  <a:cubicBezTo>
                    <a:pt x="103888" y="178845"/>
                    <a:pt x="103888" y="178845"/>
                    <a:pt x="103888" y="176610"/>
                  </a:cubicBezTo>
                  <a:cubicBezTo>
                    <a:pt x="103888" y="158725"/>
                    <a:pt x="103888" y="158725"/>
                    <a:pt x="103888" y="158725"/>
                  </a:cubicBezTo>
                  <a:cubicBezTo>
                    <a:pt x="103888" y="156489"/>
                    <a:pt x="103888" y="156489"/>
                    <a:pt x="106124" y="156489"/>
                  </a:cubicBezTo>
                  <a:close/>
                  <a:moveTo>
                    <a:pt x="73248" y="156489"/>
                  </a:moveTo>
                  <a:cubicBezTo>
                    <a:pt x="91133" y="156489"/>
                    <a:pt x="91133" y="156489"/>
                    <a:pt x="91133" y="156489"/>
                  </a:cubicBezTo>
                  <a:cubicBezTo>
                    <a:pt x="91133" y="156489"/>
                    <a:pt x="93368" y="156489"/>
                    <a:pt x="93368" y="158725"/>
                  </a:cubicBezTo>
                  <a:lnTo>
                    <a:pt x="93368" y="176610"/>
                  </a:lnTo>
                  <a:cubicBezTo>
                    <a:pt x="93368" y="178845"/>
                    <a:pt x="91133" y="178845"/>
                    <a:pt x="91133" y="178845"/>
                  </a:cubicBezTo>
                  <a:cubicBezTo>
                    <a:pt x="73248" y="178845"/>
                    <a:pt x="73248" y="178845"/>
                    <a:pt x="73248" y="178845"/>
                  </a:cubicBezTo>
                  <a:cubicBezTo>
                    <a:pt x="71012" y="178845"/>
                    <a:pt x="71012" y="178845"/>
                    <a:pt x="71012" y="176610"/>
                  </a:cubicBezTo>
                  <a:cubicBezTo>
                    <a:pt x="71012" y="158725"/>
                    <a:pt x="71012" y="158725"/>
                    <a:pt x="71012" y="158725"/>
                  </a:cubicBezTo>
                  <a:cubicBezTo>
                    <a:pt x="71012" y="156489"/>
                    <a:pt x="71012" y="156489"/>
                    <a:pt x="73248" y="156489"/>
                  </a:cubicBezTo>
                  <a:close/>
                  <a:moveTo>
                    <a:pt x="40240" y="156489"/>
                  </a:moveTo>
                  <a:cubicBezTo>
                    <a:pt x="57073" y="156489"/>
                    <a:pt x="57073" y="156489"/>
                    <a:pt x="57073" y="156489"/>
                  </a:cubicBezTo>
                  <a:cubicBezTo>
                    <a:pt x="57073" y="156489"/>
                    <a:pt x="59177" y="156489"/>
                    <a:pt x="59177" y="158725"/>
                  </a:cubicBezTo>
                  <a:lnTo>
                    <a:pt x="59177" y="176610"/>
                  </a:lnTo>
                  <a:cubicBezTo>
                    <a:pt x="59177" y="178845"/>
                    <a:pt x="57073" y="178845"/>
                    <a:pt x="57073" y="178845"/>
                  </a:cubicBezTo>
                  <a:cubicBezTo>
                    <a:pt x="40240" y="178845"/>
                    <a:pt x="40240" y="178845"/>
                    <a:pt x="40240" y="178845"/>
                  </a:cubicBezTo>
                  <a:cubicBezTo>
                    <a:pt x="38136" y="178845"/>
                    <a:pt x="38136" y="178845"/>
                    <a:pt x="38136" y="176610"/>
                  </a:cubicBezTo>
                  <a:cubicBezTo>
                    <a:pt x="38136" y="158725"/>
                    <a:pt x="38136" y="158725"/>
                    <a:pt x="38136" y="158725"/>
                  </a:cubicBezTo>
                  <a:cubicBezTo>
                    <a:pt x="38136" y="156489"/>
                    <a:pt x="38136" y="156489"/>
                    <a:pt x="40240" y="156489"/>
                  </a:cubicBezTo>
                  <a:close/>
                  <a:moveTo>
                    <a:pt x="236228" y="123613"/>
                  </a:moveTo>
                  <a:cubicBezTo>
                    <a:pt x="255595" y="123613"/>
                    <a:pt x="255595" y="123613"/>
                    <a:pt x="255595" y="123613"/>
                  </a:cubicBezTo>
                  <a:cubicBezTo>
                    <a:pt x="255595" y="123613"/>
                    <a:pt x="257747" y="123613"/>
                    <a:pt x="257747" y="125717"/>
                  </a:cubicBezTo>
                  <a:lnTo>
                    <a:pt x="257747" y="142550"/>
                  </a:lnTo>
                  <a:cubicBezTo>
                    <a:pt x="257747" y="142550"/>
                    <a:pt x="255595" y="144654"/>
                    <a:pt x="255595" y="144654"/>
                  </a:cubicBezTo>
                  <a:cubicBezTo>
                    <a:pt x="236228" y="144654"/>
                    <a:pt x="236228" y="144654"/>
                    <a:pt x="236228" y="144654"/>
                  </a:cubicBezTo>
                  <a:cubicBezTo>
                    <a:pt x="236228" y="144654"/>
                    <a:pt x="234076" y="142550"/>
                    <a:pt x="234076" y="142550"/>
                  </a:cubicBezTo>
                  <a:cubicBezTo>
                    <a:pt x="234076" y="125717"/>
                    <a:pt x="234076" y="125717"/>
                    <a:pt x="234076" y="125717"/>
                  </a:cubicBezTo>
                  <a:cubicBezTo>
                    <a:pt x="234076" y="123613"/>
                    <a:pt x="236228" y="123613"/>
                    <a:pt x="236228" y="123613"/>
                  </a:cubicBezTo>
                  <a:close/>
                  <a:moveTo>
                    <a:pt x="202515" y="123613"/>
                  </a:moveTo>
                  <a:cubicBezTo>
                    <a:pt x="222636" y="123613"/>
                    <a:pt x="222636" y="123613"/>
                    <a:pt x="222636" y="123613"/>
                  </a:cubicBezTo>
                  <a:cubicBezTo>
                    <a:pt x="222636" y="123613"/>
                    <a:pt x="224871" y="123613"/>
                    <a:pt x="224871" y="125717"/>
                  </a:cubicBezTo>
                  <a:lnTo>
                    <a:pt x="224871" y="142550"/>
                  </a:lnTo>
                  <a:cubicBezTo>
                    <a:pt x="224871" y="142550"/>
                    <a:pt x="222636" y="144654"/>
                    <a:pt x="222636" y="144654"/>
                  </a:cubicBezTo>
                  <a:cubicBezTo>
                    <a:pt x="202515" y="144654"/>
                    <a:pt x="202515" y="144654"/>
                    <a:pt x="202515" y="144654"/>
                  </a:cubicBezTo>
                  <a:cubicBezTo>
                    <a:pt x="202515" y="144654"/>
                    <a:pt x="202515" y="142550"/>
                    <a:pt x="202515" y="142550"/>
                  </a:cubicBezTo>
                  <a:cubicBezTo>
                    <a:pt x="202515" y="125717"/>
                    <a:pt x="202515" y="125717"/>
                    <a:pt x="202515" y="125717"/>
                  </a:cubicBezTo>
                  <a:cubicBezTo>
                    <a:pt x="202515" y="123613"/>
                    <a:pt x="202515" y="123613"/>
                    <a:pt x="202515" y="123613"/>
                  </a:cubicBezTo>
                  <a:close/>
                  <a:moveTo>
                    <a:pt x="171875" y="123613"/>
                  </a:moveTo>
                  <a:cubicBezTo>
                    <a:pt x="189760" y="123613"/>
                    <a:pt x="189760" y="123613"/>
                    <a:pt x="189760" y="123613"/>
                  </a:cubicBezTo>
                  <a:cubicBezTo>
                    <a:pt x="189760" y="123613"/>
                    <a:pt x="191995" y="123613"/>
                    <a:pt x="191995" y="125717"/>
                  </a:cubicBezTo>
                  <a:lnTo>
                    <a:pt x="191995" y="142550"/>
                  </a:lnTo>
                  <a:cubicBezTo>
                    <a:pt x="191995" y="142550"/>
                    <a:pt x="189760" y="144654"/>
                    <a:pt x="189760" y="144654"/>
                  </a:cubicBezTo>
                  <a:cubicBezTo>
                    <a:pt x="171875" y="144654"/>
                    <a:pt x="171875" y="144654"/>
                    <a:pt x="171875" y="144654"/>
                  </a:cubicBezTo>
                  <a:cubicBezTo>
                    <a:pt x="169639" y="144654"/>
                    <a:pt x="169639" y="142550"/>
                    <a:pt x="169639" y="142550"/>
                  </a:cubicBezTo>
                  <a:cubicBezTo>
                    <a:pt x="169639" y="125717"/>
                    <a:pt x="169639" y="125717"/>
                    <a:pt x="169639" y="125717"/>
                  </a:cubicBezTo>
                  <a:cubicBezTo>
                    <a:pt x="169639" y="123613"/>
                    <a:pt x="169639" y="123613"/>
                    <a:pt x="171875" y="123613"/>
                  </a:cubicBezTo>
                  <a:close/>
                  <a:moveTo>
                    <a:pt x="138999" y="123613"/>
                  </a:moveTo>
                  <a:cubicBezTo>
                    <a:pt x="156884" y="123613"/>
                    <a:pt x="156884" y="123613"/>
                    <a:pt x="156884" y="123613"/>
                  </a:cubicBezTo>
                  <a:cubicBezTo>
                    <a:pt x="156884" y="123613"/>
                    <a:pt x="159119" y="123613"/>
                    <a:pt x="159119" y="125717"/>
                  </a:cubicBezTo>
                  <a:lnTo>
                    <a:pt x="159119" y="142550"/>
                  </a:lnTo>
                  <a:cubicBezTo>
                    <a:pt x="159119" y="142550"/>
                    <a:pt x="156884" y="144654"/>
                    <a:pt x="156884" y="144654"/>
                  </a:cubicBezTo>
                  <a:cubicBezTo>
                    <a:pt x="138999" y="144654"/>
                    <a:pt x="138999" y="144654"/>
                    <a:pt x="138999" y="144654"/>
                  </a:cubicBezTo>
                  <a:cubicBezTo>
                    <a:pt x="136763" y="144654"/>
                    <a:pt x="136763" y="142550"/>
                    <a:pt x="136763" y="142550"/>
                  </a:cubicBezTo>
                  <a:cubicBezTo>
                    <a:pt x="136763" y="125717"/>
                    <a:pt x="136763" y="125717"/>
                    <a:pt x="136763" y="125717"/>
                  </a:cubicBezTo>
                  <a:cubicBezTo>
                    <a:pt x="136763" y="123613"/>
                    <a:pt x="136763" y="123613"/>
                    <a:pt x="138999" y="123613"/>
                  </a:cubicBezTo>
                  <a:close/>
                  <a:moveTo>
                    <a:pt x="106124" y="123613"/>
                  </a:moveTo>
                  <a:cubicBezTo>
                    <a:pt x="124009" y="123613"/>
                    <a:pt x="124009" y="123613"/>
                    <a:pt x="124009" y="123613"/>
                  </a:cubicBezTo>
                  <a:cubicBezTo>
                    <a:pt x="124009" y="123613"/>
                    <a:pt x="126244" y="123613"/>
                    <a:pt x="126244" y="125717"/>
                  </a:cubicBezTo>
                  <a:lnTo>
                    <a:pt x="126244" y="142550"/>
                  </a:lnTo>
                  <a:cubicBezTo>
                    <a:pt x="126244" y="142550"/>
                    <a:pt x="124009" y="144654"/>
                    <a:pt x="124009" y="144654"/>
                  </a:cubicBezTo>
                  <a:cubicBezTo>
                    <a:pt x="106124" y="144654"/>
                    <a:pt x="106124" y="144654"/>
                    <a:pt x="106124" y="144654"/>
                  </a:cubicBezTo>
                  <a:cubicBezTo>
                    <a:pt x="103888" y="144654"/>
                    <a:pt x="103888" y="142550"/>
                    <a:pt x="103888" y="142550"/>
                  </a:cubicBezTo>
                  <a:cubicBezTo>
                    <a:pt x="103888" y="125717"/>
                    <a:pt x="103888" y="125717"/>
                    <a:pt x="103888" y="125717"/>
                  </a:cubicBezTo>
                  <a:cubicBezTo>
                    <a:pt x="103888" y="123613"/>
                    <a:pt x="103888" y="123613"/>
                    <a:pt x="106124" y="123613"/>
                  </a:cubicBezTo>
                  <a:close/>
                  <a:moveTo>
                    <a:pt x="73248" y="123613"/>
                  </a:moveTo>
                  <a:cubicBezTo>
                    <a:pt x="91133" y="123613"/>
                    <a:pt x="91133" y="123613"/>
                    <a:pt x="91133" y="123613"/>
                  </a:cubicBezTo>
                  <a:cubicBezTo>
                    <a:pt x="91133" y="123613"/>
                    <a:pt x="93368" y="123613"/>
                    <a:pt x="93368" y="125717"/>
                  </a:cubicBezTo>
                  <a:lnTo>
                    <a:pt x="93368" y="142550"/>
                  </a:lnTo>
                  <a:cubicBezTo>
                    <a:pt x="93368" y="142550"/>
                    <a:pt x="91133" y="144654"/>
                    <a:pt x="91133" y="144654"/>
                  </a:cubicBezTo>
                  <a:cubicBezTo>
                    <a:pt x="73248" y="144654"/>
                    <a:pt x="73248" y="144654"/>
                    <a:pt x="73248" y="144654"/>
                  </a:cubicBezTo>
                  <a:cubicBezTo>
                    <a:pt x="71012" y="144654"/>
                    <a:pt x="71012" y="142550"/>
                    <a:pt x="71012" y="142550"/>
                  </a:cubicBezTo>
                  <a:cubicBezTo>
                    <a:pt x="71012" y="125717"/>
                    <a:pt x="71012" y="125717"/>
                    <a:pt x="71012" y="125717"/>
                  </a:cubicBezTo>
                  <a:cubicBezTo>
                    <a:pt x="71012" y="123613"/>
                    <a:pt x="71012" y="123613"/>
                    <a:pt x="73248" y="123613"/>
                  </a:cubicBezTo>
                  <a:close/>
                  <a:moveTo>
                    <a:pt x="8820" y="87849"/>
                  </a:moveTo>
                  <a:cubicBezTo>
                    <a:pt x="8820" y="87849"/>
                    <a:pt x="8820" y="87849"/>
                    <a:pt x="8820" y="294472"/>
                  </a:cubicBezTo>
                  <a:cubicBezTo>
                    <a:pt x="8820" y="307661"/>
                    <a:pt x="19844" y="318652"/>
                    <a:pt x="33074" y="318652"/>
                  </a:cubicBezTo>
                  <a:cubicBezTo>
                    <a:pt x="33074" y="318652"/>
                    <a:pt x="33074" y="318652"/>
                    <a:pt x="260179" y="318652"/>
                  </a:cubicBezTo>
                  <a:cubicBezTo>
                    <a:pt x="273409" y="318652"/>
                    <a:pt x="284434" y="307661"/>
                    <a:pt x="284434" y="294472"/>
                  </a:cubicBezTo>
                  <a:lnTo>
                    <a:pt x="284434" y="87849"/>
                  </a:lnTo>
                  <a:cubicBezTo>
                    <a:pt x="284434" y="87849"/>
                    <a:pt x="284434" y="87849"/>
                    <a:pt x="8820" y="87849"/>
                  </a:cubicBezTo>
                  <a:close/>
                  <a:moveTo>
                    <a:pt x="238021" y="42689"/>
                  </a:moveTo>
                  <a:lnTo>
                    <a:pt x="232618" y="45260"/>
                  </a:lnTo>
                  <a:cubicBezTo>
                    <a:pt x="229311" y="48832"/>
                    <a:pt x="227106" y="53778"/>
                    <a:pt x="227106" y="59273"/>
                  </a:cubicBezTo>
                  <a:cubicBezTo>
                    <a:pt x="227106" y="68065"/>
                    <a:pt x="235925" y="76858"/>
                    <a:pt x="244745" y="76858"/>
                  </a:cubicBezTo>
                  <a:cubicBezTo>
                    <a:pt x="255770" y="76858"/>
                    <a:pt x="264589" y="68065"/>
                    <a:pt x="264589" y="59273"/>
                  </a:cubicBezTo>
                  <a:cubicBezTo>
                    <a:pt x="264589" y="53778"/>
                    <a:pt x="262384" y="48832"/>
                    <a:pt x="258801" y="45260"/>
                  </a:cubicBezTo>
                  <a:lnTo>
                    <a:pt x="252863" y="42822"/>
                  </a:lnTo>
                  <a:lnTo>
                    <a:pt x="252674" y="45621"/>
                  </a:lnTo>
                  <a:cubicBezTo>
                    <a:pt x="252110" y="48403"/>
                    <a:pt x="251547" y="48959"/>
                    <a:pt x="251547" y="48959"/>
                  </a:cubicBezTo>
                  <a:cubicBezTo>
                    <a:pt x="251547" y="53410"/>
                    <a:pt x="249293" y="57861"/>
                    <a:pt x="249293" y="57861"/>
                  </a:cubicBezTo>
                  <a:cubicBezTo>
                    <a:pt x="242530" y="57861"/>
                    <a:pt x="242530" y="57861"/>
                    <a:pt x="242530" y="57861"/>
                  </a:cubicBezTo>
                  <a:cubicBezTo>
                    <a:pt x="240275" y="57861"/>
                    <a:pt x="240275" y="53410"/>
                    <a:pt x="238021" y="48959"/>
                  </a:cubicBezTo>
                  <a:cubicBezTo>
                    <a:pt x="238021" y="48959"/>
                    <a:pt x="238021" y="48403"/>
                    <a:pt x="238021" y="45621"/>
                  </a:cubicBezTo>
                  <a:close/>
                  <a:moveTo>
                    <a:pt x="90737" y="42477"/>
                  </a:moveTo>
                  <a:lnTo>
                    <a:pt x="84889" y="45260"/>
                  </a:lnTo>
                  <a:cubicBezTo>
                    <a:pt x="81582" y="48832"/>
                    <a:pt x="79377" y="53778"/>
                    <a:pt x="79377" y="59273"/>
                  </a:cubicBezTo>
                  <a:cubicBezTo>
                    <a:pt x="79377" y="68065"/>
                    <a:pt x="88197" y="76858"/>
                    <a:pt x="97016" y="76858"/>
                  </a:cubicBezTo>
                  <a:cubicBezTo>
                    <a:pt x="108041" y="76858"/>
                    <a:pt x="116860" y="68065"/>
                    <a:pt x="116860" y="59273"/>
                  </a:cubicBezTo>
                  <a:cubicBezTo>
                    <a:pt x="116860" y="53778"/>
                    <a:pt x="114655" y="48832"/>
                    <a:pt x="111072" y="45260"/>
                  </a:cubicBezTo>
                  <a:lnTo>
                    <a:pt x="105567" y="43000"/>
                  </a:lnTo>
                  <a:lnTo>
                    <a:pt x="105390" y="45621"/>
                  </a:lnTo>
                  <a:cubicBezTo>
                    <a:pt x="104826" y="48403"/>
                    <a:pt x="104263" y="48959"/>
                    <a:pt x="104263" y="48959"/>
                  </a:cubicBezTo>
                  <a:cubicBezTo>
                    <a:pt x="104263" y="53410"/>
                    <a:pt x="102009" y="57861"/>
                    <a:pt x="99754" y="57861"/>
                  </a:cubicBezTo>
                  <a:cubicBezTo>
                    <a:pt x="95246" y="57861"/>
                    <a:pt x="95246" y="57861"/>
                    <a:pt x="95246" y="57861"/>
                  </a:cubicBezTo>
                  <a:cubicBezTo>
                    <a:pt x="92991" y="57861"/>
                    <a:pt x="90737" y="53410"/>
                    <a:pt x="90737" y="48959"/>
                  </a:cubicBezTo>
                  <a:cubicBezTo>
                    <a:pt x="90737" y="48959"/>
                    <a:pt x="90737" y="48403"/>
                    <a:pt x="90737" y="45621"/>
                  </a:cubicBezTo>
                  <a:close/>
                  <a:moveTo>
                    <a:pt x="153859" y="42407"/>
                  </a:moveTo>
                  <a:lnTo>
                    <a:pt x="153859" y="45621"/>
                  </a:lnTo>
                  <a:cubicBezTo>
                    <a:pt x="153859" y="48403"/>
                    <a:pt x="153859" y="48959"/>
                    <a:pt x="153859" y="48959"/>
                  </a:cubicBezTo>
                  <a:cubicBezTo>
                    <a:pt x="151793" y="53410"/>
                    <a:pt x="151793" y="57861"/>
                    <a:pt x="149726" y="57861"/>
                  </a:cubicBezTo>
                  <a:cubicBezTo>
                    <a:pt x="145593" y="57861"/>
                    <a:pt x="145593" y="57861"/>
                    <a:pt x="145593" y="57861"/>
                  </a:cubicBezTo>
                  <a:cubicBezTo>
                    <a:pt x="143526" y="57861"/>
                    <a:pt x="141460" y="53410"/>
                    <a:pt x="141460" y="48959"/>
                  </a:cubicBezTo>
                  <a:cubicBezTo>
                    <a:pt x="141460" y="48959"/>
                    <a:pt x="140943" y="48403"/>
                    <a:pt x="140426" y="45621"/>
                  </a:cubicBezTo>
                  <a:lnTo>
                    <a:pt x="140237" y="42565"/>
                  </a:lnTo>
                  <a:lnTo>
                    <a:pt x="133673" y="45260"/>
                  </a:lnTo>
                  <a:cubicBezTo>
                    <a:pt x="130090" y="48832"/>
                    <a:pt x="127885" y="53778"/>
                    <a:pt x="127885" y="59273"/>
                  </a:cubicBezTo>
                  <a:cubicBezTo>
                    <a:pt x="127885" y="68065"/>
                    <a:pt x="136705" y="76858"/>
                    <a:pt x="147729" y="76858"/>
                  </a:cubicBezTo>
                  <a:cubicBezTo>
                    <a:pt x="156549" y="76858"/>
                    <a:pt x="165368" y="68065"/>
                    <a:pt x="165368" y="59273"/>
                  </a:cubicBezTo>
                  <a:cubicBezTo>
                    <a:pt x="165368" y="53778"/>
                    <a:pt x="163163" y="48832"/>
                    <a:pt x="159856" y="45260"/>
                  </a:cubicBezTo>
                  <a:close/>
                  <a:moveTo>
                    <a:pt x="42081" y="42128"/>
                  </a:moveTo>
                  <a:lnTo>
                    <a:pt x="34452" y="45260"/>
                  </a:lnTo>
                  <a:cubicBezTo>
                    <a:pt x="30869" y="48832"/>
                    <a:pt x="28664" y="53778"/>
                    <a:pt x="28664" y="59273"/>
                  </a:cubicBezTo>
                  <a:cubicBezTo>
                    <a:pt x="28664" y="68065"/>
                    <a:pt x="37484" y="76858"/>
                    <a:pt x="48508" y="76858"/>
                  </a:cubicBezTo>
                  <a:cubicBezTo>
                    <a:pt x="59533" y="76858"/>
                    <a:pt x="66147" y="68065"/>
                    <a:pt x="66147" y="59273"/>
                  </a:cubicBezTo>
                  <a:cubicBezTo>
                    <a:pt x="66147" y="53778"/>
                    <a:pt x="64494" y="48832"/>
                    <a:pt x="61462" y="45260"/>
                  </a:cubicBezTo>
                  <a:lnTo>
                    <a:pt x="55231" y="42485"/>
                  </a:lnTo>
                  <a:lnTo>
                    <a:pt x="55231" y="45621"/>
                  </a:lnTo>
                  <a:cubicBezTo>
                    <a:pt x="55231" y="48403"/>
                    <a:pt x="55231" y="48959"/>
                    <a:pt x="55231" y="48959"/>
                  </a:cubicBezTo>
                  <a:cubicBezTo>
                    <a:pt x="55231" y="53410"/>
                    <a:pt x="53039" y="57861"/>
                    <a:pt x="50848" y="57861"/>
                  </a:cubicBezTo>
                  <a:cubicBezTo>
                    <a:pt x="46464" y="57861"/>
                    <a:pt x="46464" y="57861"/>
                    <a:pt x="46464" y="57861"/>
                  </a:cubicBezTo>
                  <a:cubicBezTo>
                    <a:pt x="44273" y="57861"/>
                    <a:pt x="42081" y="53410"/>
                    <a:pt x="42081" y="48959"/>
                  </a:cubicBezTo>
                  <a:cubicBezTo>
                    <a:pt x="42081" y="48959"/>
                    <a:pt x="42081" y="48403"/>
                    <a:pt x="42081" y="45621"/>
                  </a:cubicBezTo>
                  <a:close/>
                  <a:moveTo>
                    <a:pt x="202514" y="42067"/>
                  </a:moveTo>
                  <a:lnTo>
                    <a:pt x="202514" y="45621"/>
                  </a:lnTo>
                  <a:cubicBezTo>
                    <a:pt x="202514" y="48403"/>
                    <a:pt x="202514" y="48959"/>
                    <a:pt x="202514" y="48959"/>
                  </a:cubicBezTo>
                  <a:cubicBezTo>
                    <a:pt x="202514" y="53410"/>
                    <a:pt x="200322" y="57861"/>
                    <a:pt x="198131" y="57861"/>
                  </a:cubicBezTo>
                  <a:cubicBezTo>
                    <a:pt x="193747" y="57861"/>
                    <a:pt x="193747" y="57861"/>
                    <a:pt x="193747" y="57861"/>
                  </a:cubicBezTo>
                  <a:cubicBezTo>
                    <a:pt x="191556" y="57861"/>
                    <a:pt x="189364" y="53410"/>
                    <a:pt x="189364" y="48959"/>
                  </a:cubicBezTo>
                  <a:cubicBezTo>
                    <a:pt x="189364" y="48959"/>
                    <a:pt x="189364" y="48403"/>
                    <a:pt x="189364" y="45621"/>
                  </a:cubicBezTo>
                  <a:lnTo>
                    <a:pt x="189364" y="42551"/>
                  </a:lnTo>
                  <a:lnTo>
                    <a:pt x="183283" y="45260"/>
                  </a:lnTo>
                  <a:cubicBezTo>
                    <a:pt x="180252" y="48832"/>
                    <a:pt x="178598" y="53778"/>
                    <a:pt x="178598" y="59273"/>
                  </a:cubicBezTo>
                  <a:cubicBezTo>
                    <a:pt x="178598" y="68065"/>
                    <a:pt x="185213" y="76858"/>
                    <a:pt x="196237" y="76858"/>
                  </a:cubicBezTo>
                  <a:cubicBezTo>
                    <a:pt x="207262" y="76858"/>
                    <a:pt x="216081" y="68065"/>
                    <a:pt x="216081" y="59273"/>
                  </a:cubicBezTo>
                  <a:cubicBezTo>
                    <a:pt x="216081" y="53778"/>
                    <a:pt x="213876" y="48832"/>
                    <a:pt x="210293" y="45260"/>
                  </a:cubicBezTo>
                  <a:close/>
                  <a:moveTo>
                    <a:pt x="46464" y="0"/>
                  </a:moveTo>
                  <a:cubicBezTo>
                    <a:pt x="50848" y="0"/>
                    <a:pt x="50848" y="0"/>
                    <a:pt x="50848" y="0"/>
                  </a:cubicBezTo>
                  <a:cubicBezTo>
                    <a:pt x="53039" y="0"/>
                    <a:pt x="55231" y="2225"/>
                    <a:pt x="55231" y="6676"/>
                  </a:cubicBezTo>
                  <a:cubicBezTo>
                    <a:pt x="55231" y="6676"/>
                    <a:pt x="55231" y="7789"/>
                    <a:pt x="55231" y="11127"/>
                  </a:cubicBezTo>
                  <a:lnTo>
                    <a:pt x="55231" y="26301"/>
                  </a:lnTo>
                  <a:lnTo>
                    <a:pt x="61462" y="26301"/>
                  </a:lnTo>
                  <a:cubicBezTo>
                    <a:pt x="68559" y="26301"/>
                    <a:pt x="77431" y="26301"/>
                    <a:pt x="88520" y="26301"/>
                  </a:cubicBezTo>
                  <a:lnTo>
                    <a:pt x="90737" y="26301"/>
                  </a:lnTo>
                  <a:lnTo>
                    <a:pt x="90737" y="11127"/>
                  </a:lnTo>
                  <a:cubicBezTo>
                    <a:pt x="90737" y="7789"/>
                    <a:pt x="90737" y="6676"/>
                    <a:pt x="90737" y="6676"/>
                  </a:cubicBezTo>
                  <a:cubicBezTo>
                    <a:pt x="90737" y="2225"/>
                    <a:pt x="92991" y="0"/>
                    <a:pt x="95246" y="0"/>
                  </a:cubicBezTo>
                  <a:cubicBezTo>
                    <a:pt x="99754" y="0"/>
                    <a:pt x="99754" y="0"/>
                    <a:pt x="99754" y="0"/>
                  </a:cubicBezTo>
                  <a:cubicBezTo>
                    <a:pt x="102009" y="0"/>
                    <a:pt x="104263" y="2225"/>
                    <a:pt x="104263" y="6676"/>
                  </a:cubicBezTo>
                  <a:cubicBezTo>
                    <a:pt x="104263" y="6676"/>
                    <a:pt x="104826" y="7789"/>
                    <a:pt x="105390" y="11127"/>
                  </a:cubicBezTo>
                  <a:lnTo>
                    <a:pt x="106351" y="26301"/>
                  </a:lnTo>
                  <a:lnTo>
                    <a:pt x="128884" y="26301"/>
                  </a:lnTo>
                  <a:lnTo>
                    <a:pt x="139546" y="26301"/>
                  </a:lnTo>
                  <a:lnTo>
                    <a:pt x="140426" y="11127"/>
                  </a:lnTo>
                  <a:cubicBezTo>
                    <a:pt x="140943" y="7789"/>
                    <a:pt x="141460" y="6676"/>
                    <a:pt x="141460" y="6676"/>
                  </a:cubicBezTo>
                  <a:cubicBezTo>
                    <a:pt x="141460" y="2225"/>
                    <a:pt x="143526" y="0"/>
                    <a:pt x="145593" y="0"/>
                  </a:cubicBezTo>
                  <a:cubicBezTo>
                    <a:pt x="149726" y="0"/>
                    <a:pt x="149726" y="0"/>
                    <a:pt x="149726" y="0"/>
                  </a:cubicBezTo>
                  <a:cubicBezTo>
                    <a:pt x="151793" y="0"/>
                    <a:pt x="151793" y="2225"/>
                    <a:pt x="153859" y="6676"/>
                  </a:cubicBezTo>
                  <a:cubicBezTo>
                    <a:pt x="153859" y="6676"/>
                    <a:pt x="153859" y="7789"/>
                    <a:pt x="153859" y="11127"/>
                  </a:cubicBezTo>
                  <a:lnTo>
                    <a:pt x="153859" y="26301"/>
                  </a:lnTo>
                  <a:lnTo>
                    <a:pt x="185217" y="26301"/>
                  </a:lnTo>
                  <a:lnTo>
                    <a:pt x="189364" y="26301"/>
                  </a:lnTo>
                  <a:lnTo>
                    <a:pt x="189364" y="11127"/>
                  </a:lnTo>
                  <a:cubicBezTo>
                    <a:pt x="189364" y="7789"/>
                    <a:pt x="189364" y="6676"/>
                    <a:pt x="189364" y="6676"/>
                  </a:cubicBezTo>
                  <a:cubicBezTo>
                    <a:pt x="189364" y="2225"/>
                    <a:pt x="191556" y="0"/>
                    <a:pt x="193747" y="0"/>
                  </a:cubicBezTo>
                  <a:cubicBezTo>
                    <a:pt x="198131" y="0"/>
                    <a:pt x="198131" y="0"/>
                    <a:pt x="198131" y="0"/>
                  </a:cubicBezTo>
                  <a:cubicBezTo>
                    <a:pt x="200322" y="0"/>
                    <a:pt x="202514" y="2225"/>
                    <a:pt x="202514" y="6676"/>
                  </a:cubicBezTo>
                  <a:cubicBezTo>
                    <a:pt x="202514" y="6676"/>
                    <a:pt x="202514" y="7789"/>
                    <a:pt x="202514" y="11127"/>
                  </a:cubicBezTo>
                  <a:lnTo>
                    <a:pt x="202514" y="26301"/>
                  </a:lnTo>
                  <a:lnTo>
                    <a:pt x="238021" y="26301"/>
                  </a:lnTo>
                  <a:lnTo>
                    <a:pt x="238021" y="11127"/>
                  </a:lnTo>
                  <a:cubicBezTo>
                    <a:pt x="238021" y="7789"/>
                    <a:pt x="238021" y="6676"/>
                    <a:pt x="238021" y="6676"/>
                  </a:cubicBezTo>
                  <a:cubicBezTo>
                    <a:pt x="240275" y="2225"/>
                    <a:pt x="240275" y="0"/>
                    <a:pt x="242530" y="0"/>
                  </a:cubicBezTo>
                  <a:cubicBezTo>
                    <a:pt x="249293" y="0"/>
                    <a:pt x="249293" y="0"/>
                    <a:pt x="249293" y="0"/>
                  </a:cubicBezTo>
                  <a:cubicBezTo>
                    <a:pt x="249293" y="0"/>
                    <a:pt x="251547" y="2225"/>
                    <a:pt x="251547" y="6676"/>
                  </a:cubicBezTo>
                  <a:cubicBezTo>
                    <a:pt x="251547" y="6676"/>
                    <a:pt x="252110" y="7789"/>
                    <a:pt x="252674" y="11127"/>
                  </a:cubicBezTo>
                  <a:lnTo>
                    <a:pt x="253635" y="26301"/>
                  </a:lnTo>
                  <a:lnTo>
                    <a:pt x="260179" y="26301"/>
                  </a:lnTo>
                  <a:cubicBezTo>
                    <a:pt x="280024" y="26301"/>
                    <a:pt x="293253" y="39490"/>
                    <a:pt x="293253" y="59273"/>
                  </a:cubicBezTo>
                  <a:cubicBezTo>
                    <a:pt x="293253" y="59273"/>
                    <a:pt x="293253" y="59273"/>
                    <a:pt x="293253" y="90047"/>
                  </a:cubicBezTo>
                  <a:cubicBezTo>
                    <a:pt x="293253" y="90047"/>
                    <a:pt x="293253" y="90047"/>
                    <a:pt x="293253" y="294472"/>
                  </a:cubicBezTo>
                  <a:cubicBezTo>
                    <a:pt x="293253" y="314255"/>
                    <a:pt x="280024" y="327444"/>
                    <a:pt x="260179" y="327444"/>
                  </a:cubicBezTo>
                  <a:cubicBezTo>
                    <a:pt x="260179" y="327444"/>
                    <a:pt x="260179" y="327444"/>
                    <a:pt x="33074" y="327444"/>
                  </a:cubicBezTo>
                  <a:cubicBezTo>
                    <a:pt x="15434" y="327444"/>
                    <a:pt x="0" y="314255"/>
                    <a:pt x="0" y="294472"/>
                  </a:cubicBezTo>
                  <a:cubicBezTo>
                    <a:pt x="0" y="294472"/>
                    <a:pt x="0" y="294472"/>
                    <a:pt x="0" y="90047"/>
                  </a:cubicBezTo>
                  <a:cubicBezTo>
                    <a:pt x="0" y="90047"/>
                    <a:pt x="0" y="90047"/>
                    <a:pt x="0" y="59273"/>
                  </a:cubicBezTo>
                  <a:cubicBezTo>
                    <a:pt x="0" y="39490"/>
                    <a:pt x="15434" y="26301"/>
                    <a:pt x="33074" y="26301"/>
                  </a:cubicBezTo>
                  <a:cubicBezTo>
                    <a:pt x="33074" y="26301"/>
                    <a:pt x="33074" y="26301"/>
                    <a:pt x="36622" y="26301"/>
                  </a:cubicBezTo>
                  <a:lnTo>
                    <a:pt x="42081" y="26301"/>
                  </a:lnTo>
                  <a:lnTo>
                    <a:pt x="42081" y="11127"/>
                  </a:lnTo>
                  <a:cubicBezTo>
                    <a:pt x="42081" y="7789"/>
                    <a:pt x="42081" y="6676"/>
                    <a:pt x="42081" y="6676"/>
                  </a:cubicBezTo>
                  <a:cubicBezTo>
                    <a:pt x="42081" y="2225"/>
                    <a:pt x="44273" y="0"/>
                    <a:pt x="464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3399188" y="2773538"/>
            <a:ext cx="817169" cy="815026"/>
            <a:chOff x="3399188" y="2773538"/>
            <a:chExt cx="817169" cy="815026"/>
          </a:xfrm>
        </p:grpSpPr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928C9135-B0F2-41A4-A05D-F6F843F9F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9188" y="2933824"/>
              <a:ext cx="655452" cy="654740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zh-CN" altLang="en-US" sz="1400">
                  <a:solidFill>
                    <a:schemeClr val="bg1"/>
                  </a:solidFill>
                </a:rPr>
                <a:t>关键词</a:t>
              </a:r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65F969B5-ED6A-40B8-B210-5AEB9ECFCA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0688" y="2773538"/>
              <a:ext cx="375669" cy="373524"/>
            </a:xfrm>
            <a:custGeom>
              <a:avLst/>
              <a:gdLst>
                <a:gd name="T0" fmla="*/ 98 w 313"/>
                <a:gd name="T1" fmla="*/ 214 h 312"/>
                <a:gd name="T2" fmla="*/ 106 w 313"/>
                <a:gd name="T3" fmla="*/ 222 h 312"/>
                <a:gd name="T4" fmla="*/ 161 w 313"/>
                <a:gd name="T5" fmla="*/ 312 h 312"/>
                <a:gd name="T6" fmla="*/ 161 w 313"/>
                <a:gd name="T7" fmla="*/ 312 h 312"/>
                <a:gd name="T8" fmla="*/ 196 w 313"/>
                <a:gd name="T9" fmla="*/ 127 h 312"/>
                <a:gd name="T10" fmla="*/ 200 w 313"/>
                <a:gd name="T11" fmla="*/ 122 h 312"/>
                <a:gd name="T12" fmla="*/ 312 w 313"/>
                <a:gd name="T13" fmla="*/ 50 h 312"/>
                <a:gd name="T14" fmla="*/ 313 w 313"/>
                <a:gd name="T15" fmla="*/ 50 h 312"/>
                <a:gd name="T16" fmla="*/ 274 w 313"/>
                <a:gd name="T17" fmla="*/ 38 h 312"/>
                <a:gd name="T18" fmla="*/ 262 w 313"/>
                <a:gd name="T19" fmla="*/ 0 h 312"/>
                <a:gd name="T20" fmla="*/ 262 w 313"/>
                <a:gd name="T21" fmla="*/ 0 h 312"/>
                <a:gd name="T22" fmla="*/ 190 w 313"/>
                <a:gd name="T23" fmla="*/ 112 h 312"/>
                <a:gd name="T24" fmla="*/ 186 w 313"/>
                <a:gd name="T25" fmla="*/ 117 h 312"/>
                <a:gd name="T26" fmla="*/ 0 w 313"/>
                <a:gd name="T27" fmla="*/ 151 h 312"/>
                <a:gd name="T28" fmla="*/ 91 w 313"/>
                <a:gd name="T29" fmla="*/ 207 h 312"/>
                <a:gd name="T30" fmla="*/ 98 w 313"/>
                <a:gd name="T31" fmla="*/ 21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3" h="312">
                  <a:moveTo>
                    <a:pt x="98" y="214"/>
                  </a:moveTo>
                  <a:cubicBezTo>
                    <a:pt x="101" y="217"/>
                    <a:pt x="104" y="219"/>
                    <a:pt x="106" y="222"/>
                  </a:cubicBezTo>
                  <a:cubicBezTo>
                    <a:pt x="131" y="249"/>
                    <a:pt x="149" y="280"/>
                    <a:pt x="161" y="312"/>
                  </a:cubicBezTo>
                  <a:cubicBezTo>
                    <a:pt x="161" y="312"/>
                    <a:pt x="161" y="312"/>
                    <a:pt x="161" y="312"/>
                  </a:cubicBezTo>
                  <a:cubicBezTo>
                    <a:pt x="139" y="235"/>
                    <a:pt x="117" y="206"/>
                    <a:pt x="196" y="127"/>
                  </a:cubicBezTo>
                  <a:cubicBezTo>
                    <a:pt x="200" y="122"/>
                    <a:pt x="200" y="122"/>
                    <a:pt x="200" y="122"/>
                  </a:cubicBezTo>
                  <a:cubicBezTo>
                    <a:pt x="260" y="62"/>
                    <a:pt x="298" y="53"/>
                    <a:pt x="312" y="50"/>
                  </a:cubicBezTo>
                  <a:cubicBezTo>
                    <a:pt x="313" y="50"/>
                    <a:pt x="313" y="50"/>
                    <a:pt x="313" y="50"/>
                  </a:cubicBezTo>
                  <a:cubicBezTo>
                    <a:pt x="299" y="53"/>
                    <a:pt x="285" y="49"/>
                    <a:pt x="274" y="38"/>
                  </a:cubicBezTo>
                  <a:cubicBezTo>
                    <a:pt x="264" y="28"/>
                    <a:pt x="260" y="13"/>
                    <a:pt x="262" y="0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60" y="15"/>
                    <a:pt x="250" y="52"/>
                    <a:pt x="190" y="112"/>
                  </a:cubicBezTo>
                  <a:cubicBezTo>
                    <a:pt x="186" y="117"/>
                    <a:pt x="186" y="117"/>
                    <a:pt x="186" y="117"/>
                  </a:cubicBezTo>
                  <a:cubicBezTo>
                    <a:pt x="107" y="196"/>
                    <a:pt x="77" y="174"/>
                    <a:pt x="0" y="151"/>
                  </a:cubicBezTo>
                  <a:cubicBezTo>
                    <a:pt x="33" y="163"/>
                    <a:pt x="64" y="182"/>
                    <a:pt x="91" y="207"/>
                  </a:cubicBezTo>
                  <a:cubicBezTo>
                    <a:pt x="93" y="209"/>
                    <a:pt x="96" y="211"/>
                    <a:pt x="98" y="214"/>
                  </a:cubicBezTo>
                </a:path>
              </a:pathLst>
            </a:custGeom>
            <a:solidFill>
              <a:schemeClr val="accent6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19" name="组合 118"/>
          <p:cNvGrpSpPr/>
          <p:nvPr/>
        </p:nvGrpSpPr>
        <p:grpSpPr>
          <a:xfrm>
            <a:off x="3278974" y="2812894"/>
            <a:ext cx="281215" cy="281932"/>
            <a:chOff x="3278974" y="2812894"/>
            <a:chExt cx="281215" cy="281932"/>
          </a:xfrm>
        </p:grpSpPr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0390E906-897D-4873-9EF8-713A68117B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974" y="2812894"/>
              <a:ext cx="281215" cy="281932"/>
            </a:xfrm>
            <a:prstGeom prst="ellipse">
              <a:avLst/>
            </a:prstGeom>
            <a:solidFill>
              <a:schemeClr val="accent6">
                <a:lumMod val="10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EA568888-1DE1-484C-9D63-4025134239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4770" y="2883735"/>
              <a:ext cx="188192" cy="154561"/>
            </a:xfrm>
            <a:custGeom>
              <a:avLst/>
              <a:gdLst>
                <a:gd name="T0" fmla="*/ 28 w 157"/>
                <a:gd name="T1" fmla="*/ 124 h 129"/>
                <a:gd name="T2" fmla="*/ 29 w 157"/>
                <a:gd name="T3" fmla="*/ 126 h 129"/>
                <a:gd name="T4" fmla="*/ 30 w 157"/>
                <a:gd name="T5" fmla="*/ 127 h 129"/>
                <a:gd name="T6" fmla="*/ 34 w 157"/>
                <a:gd name="T7" fmla="*/ 127 h 129"/>
                <a:gd name="T8" fmla="*/ 55 w 157"/>
                <a:gd name="T9" fmla="*/ 128 h 129"/>
                <a:gd name="T10" fmla="*/ 102 w 157"/>
                <a:gd name="T11" fmla="*/ 128 h 129"/>
                <a:gd name="T12" fmla="*/ 123 w 157"/>
                <a:gd name="T13" fmla="*/ 127 h 129"/>
                <a:gd name="T14" fmla="*/ 127 w 157"/>
                <a:gd name="T15" fmla="*/ 127 h 129"/>
                <a:gd name="T16" fmla="*/ 129 w 157"/>
                <a:gd name="T17" fmla="*/ 126 h 129"/>
                <a:gd name="T18" fmla="*/ 130 w 157"/>
                <a:gd name="T19" fmla="*/ 124 h 129"/>
                <a:gd name="T20" fmla="*/ 129 w 157"/>
                <a:gd name="T21" fmla="*/ 125 h 129"/>
                <a:gd name="T22" fmla="*/ 127 w 157"/>
                <a:gd name="T23" fmla="*/ 125 h 129"/>
                <a:gd name="T24" fmla="*/ 116 w 157"/>
                <a:gd name="T25" fmla="*/ 126 h 129"/>
                <a:gd name="T26" fmla="*/ 79 w 157"/>
                <a:gd name="T27" fmla="*/ 127 h 129"/>
                <a:gd name="T28" fmla="*/ 41 w 157"/>
                <a:gd name="T29" fmla="*/ 126 h 129"/>
                <a:gd name="T30" fmla="*/ 31 w 157"/>
                <a:gd name="T31" fmla="*/ 125 h 129"/>
                <a:gd name="T32" fmla="*/ 29 w 157"/>
                <a:gd name="T33" fmla="*/ 125 h 129"/>
                <a:gd name="T34" fmla="*/ 98 w 157"/>
                <a:gd name="T35" fmla="*/ 116 h 129"/>
                <a:gd name="T36" fmla="*/ 59 w 157"/>
                <a:gd name="T37" fmla="*/ 118 h 129"/>
                <a:gd name="T38" fmla="*/ 61 w 157"/>
                <a:gd name="T39" fmla="*/ 108 h 129"/>
                <a:gd name="T40" fmla="*/ 41 w 157"/>
                <a:gd name="T41" fmla="*/ 108 h 129"/>
                <a:gd name="T42" fmla="*/ 39 w 157"/>
                <a:gd name="T43" fmla="*/ 109 h 129"/>
                <a:gd name="T44" fmla="*/ 28 w 157"/>
                <a:gd name="T45" fmla="*/ 123 h 129"/>
                <a:gd name="T46" fmla="*/ 28 w 157"/>
                <a:gd name="T47" fmla="*/ 123 h 129"/>
                <a:gd name="T48" fmla="*/ 31 w 157"/>
                <a:gd name="T49" fmla="*/ 124 h 129"/>
                <a:gd name="T50" fmla="*/ 41 w 157"/>
                <a:gd name="T51" fmla="*/ 125 h 129"/>
                <a:gd name="T52" fmla="*/ 79 w 157"/>
                <a:gd name="T53" fmla="*/ 126 h 129"/>
                <a:gd name="T54" fmla="*/ 116 w 157"/>
                <a:gd name="T55" fmla="*/ 125 h 129"/>
                <a:gd name="T56" fmla="*/ 127 w 157"/>
                <a:gd name="T57" fmla="*/ 124 h 129"/>
                <a:gd name="T58" fmla="*/ 129 w 157"/>
                <a:gd name="T59" fmla="*/ 123 h 129"/>
                <a:gd name="T60" fmla="*/ 129 w 157"/>
                <a:gd name="T61" fmla="*/ 123 h 129"/>
                <a:gd name="T62" fmla="*/ 118 w 157"/>
                <a:gd name="T63" fmla="*/ 109 h 129"/>
                <a:gd name="T64" fmla="*/ 116 w 157"/>
                <a:gd name="T65" fmla="*/ 108 h 129"/>
                <a:gd name="T66" fmla="*/ 96 w 157"/>
                <a:gd name="T67" fmla="*/ 108 h 129"/>
                <a:gd name="T68" fmla="*/ 0 w 157"/>
                <a:gd name="T69" fmla="*/ 4 h 129"/>
                <a:gd name="T70" fmla="*/ 4 w 157"/>
                <a:gd name="T71" fmla="*/ 103 h 129"/>
                <a:gd name="T72" fmla="*/ 61 w 157"/>
                <a:gd name="T73" fmla="*/ 117 h 129"/>
                <a:gd name="T74" fmla="*/ 94 w 157"/>
                <a:gd name="T75" fmla="*/ 103 h 129"/>
                <a:gd name="T76" fmla="*/ 157 w 157"/>
                <a:gd name="T77" fmla="*/ 99 h 129"/>
                <a:gd name="T78" fmla="*/ 153 w 157"/>
                <a:gd name="T79" fmla="*/ 0 h 129"/>
                <a:gd name="T80" fmla="*/ 0 w 157"/>
                <a:gd name="T81" fmla="*/ 4 h 129"/>
                <a:gd name="T82" fmla="*/ 4 w 157"/>
                <a:gd name="T83" fmla="*/ 0 h 129"/>
                <a:gd name="T84" fmla="*/ 156 w 157"/>
                <a:gd name="T85" fmla="*/ 4 h 129"/>
                <a:gd name="T86" fmla="*/ 153 w 157"/>
                <a:gd name="T87" fmla="*/ 102 h 129"/>
                <a:gd name="T88" fmla="*/ 1 w 157"/>
                <a:gd name="T89" fmla="*/ 99 h 129"/>
                <a:gd name="T90" fmla="*/ 2 w 157"/>
                <a:gd name="T91" fmla="*/ 4 h 129"/>
                <a:gd name="T92" fmla="*/ 5 w 157"/>
                <a:gd name="T93" fmla="*/ 101 h 129"/>
                <a:gd name="T94" fmla="*/ 155 w 157"/>
                <a:gd name="T95" fmla="*/ 98 h 129"/>
                <a:gd name="T96" fmla="*/ 152 w 157"/>
                <a:gd name="T97" fmla="*/ 1 h 129"/>
                <a:gd name="T98" fmla="*/ 2 w 157"/>
                <a:gd name="T99" fmla="*/ 4 h 129"/>
                <a:gd name="T100" fmla="*/ 8 w 157"/>
                <a:gd name="T101" fmla="*/ 5 h 129"/>
                <a:gd name="T102" fmla="*/ 151 w 157"/>
                <a:gd name="T103" fmla="*/ 6 h 129"/>
                <a:gd name="T104" fmla="*/ 150 w 157"/>
                <a:gd name="T105" fmla="*/ 97 h 129"/>
                <a:gd name="T106" fmla="*/ 6 w 157"/>
                <a:gd name="T107" fmla="*/ 9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7" h="129">
                  <a:moveTo>
                    <a:pt x="28" y="124"/>
                  </a:moveTo>
                  <a:cubicBezTo>
                    <a:pt x="28" y="124"/>
                    <a:pt x="28" y="124"/>
                    <a:pt x="28" y="124"/>
                  </a:cubicBezTo>
                  <a:cubicBezTo>
                    <a:pt x="28" y="125"/>
                    <a:pt x="28" y="124"/>
                    <a:pt x="28" y="126"/>
                  </a:cubicBezTo>
                  <a:cubicBezTo>
                    <a:pt x="29" y="126"/>
                    <a:pt x="29" y="126"/>
                    <a:pt x="29" y="126"/>
                  </a:cubicBezTo>
                  <a:cubicBezTo>
                    <a:pt x="29" y="127"/>
                    <a:pt x="29" y="127"/>
                    <a:pt x="29" y="127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0" y="127"/>
                    <a:pt x="31" y="127"/>
                    <a:pt x="31" y="127"/>
                  </a:cubicBezTo>
                  <a:cubicBezTo>
                    <a:pt x="31" y="127"/>
                    <a:pt x="32" y="127"/>
                    <a:pt x="34" y="127"/>
                  </a:cubicBezTo>
                  <a:cubicBezTo>
                    <a:pt x="36" y="128"/>
                    <a:pt x="38" y="128"/>
                    <a:pt x="42" y="128"/>
                  </a:cubicBezTo>
                  <a:cubicBezTo>
                    <a:pt x="45" y="128"/>
                    <a:pt x="49" y="128"/>
                    <a:pt x="55" y="128"/>
                  </a:cubicBezTo>
                  <a:cubicBezTo>
                    <a:pt x="60" y="129"/>
                    <a:pt x="71" y="129"/>
                    <a:pt x="79" y="129"/>
                  </a:cubicBezTo>
                  <a:cubicBezTo>
                    <a:pt x="86" y="129"/>
                    <a:pt x="97" y="129"/>
                    <a:pt x="102" y="128"/>
                  </a:cubicBezTo>
                  <a:cubicBezTo>
                    <a:pt x="108" y="128"/>
                    <a:pt x="112" y="128"/>
                    <a:pt x="116" y="128"/>
                  </a:cubicBezTo>
                  <a:cubicBezTo>
                    <a:pt x="119" y="128"/>
                    <a:pt x="122" y="128"/>
                    <a:pt x="123" y="127"/>
                  </a:cubicBezTo>
                  <a:cubicBezTo>
                    <a:pt x="125" y="127"/>
                    <a:pt x="126" y="127"/>
                    <a:pt x="126" y="127"/>
                  </a:cubicBezTo>
                  <a:cubicBezTo>
                    <a:pt x="127" y="127"/>
                    <a:pt x="127" y="127"/>
                    <a:pt x="127" y="127"/>
                  </a:cubicBezTo>
                  <a:cubicBezTo>
                    <a:pt x="128" y="127"/>
                    <a:pt x="128" y="127"/>
                    <a:pt x="128" y="127"/>
                  </a:cubicBezTo>
                  <a:cubicBezTo>
                    <a:pt x="129" y="126"/>
                    <a:pt x="129" y="126"/>
                    <a:pt x="129" y="126"/>
                  </a:cubicBezTo>
                  <a:cubicBezTo>
                    <a:pt x="129" y="126"/>
                    <a:pt x="129" y="126"/>
                    <a:pt x="129" y="126"/>
                  </a:cubicBezTo>
                  <a:cubicBezTo>
                    <a:pt x="129" y="124"/>
                    <a:pt x="129" y="125"/>
                    <a:pt x="130" y="124"/>
                  </a:cubicBezTo>
                  <a:cubicBezTo>
                    <a:pt x="129" y="124"/>
                    <a:pt x="129" y="124"/>
                    <a:pt x="129" y="124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28" y="125"/>
                    <a:pt x="128" y="125"/>
                    <a:pt x="128" y="125"/>
                  </a:cubicBezTo>
                  <a:cubicBezTo>
                    <a:pt x="127" y="125"/>
                    <a:pt x="127" y="125"/>
                    <a:pt x="127" y="125"/>
                  </a:cubicBezTo>
                  <a:cubicBezTo>
                    <a:pt x="127" y="125"/>
                    <a:pt x="126" y="125"/>
                    <a:pt x="124" y="126"/>
                  </a:cubicBezTo>
                  <a:cubicBezTo>
                    <a:pt x="122" y="126"/>
                    <a:pt x="120" y="126"/>
                    <a:pt x="116" y="126"/>
                  </a:cubicBezTo>
                  <a:cubicBezTo>
                    <a:pt x="113" y="126"/>
                    <a:pt x="108" y="126"/>
                    <a:pt x="103" y="127"/>
                  </a:cubicBezTo>
                  <a:cubicBezTo>
                    <a:pt x="97" y="127"/>
                    <a:pt x="86" y="127"/>
                    <a:pt x="79" y="127"/>
                  </a:cubicBezTo>
                  <a:cubicBezTo>
                    <a:pt x="71" y="127"/>
                    <a:pt x="60" y="127"/>
                    <a:pt x="55" y="127"/>
                  </a:cubicBezTo>
                  <a:cubicBezTo>
                    <a:pt x="49" y="126"/>
                    <a:pt x="45" y="126"/>
                    <a:pt x="41" y="126"/>
                  </a:cubicBezTo>
                  <a:cubicBezTo>
                    <a:pt x="38" y="126"/>
                    <a:pt x="35" y="126"/>
                    <a:pt x="33" y="126"/>
                  </a:cubicBezTo>
                  <a:cubicBezTo>
                    <a:pt x="32" y="125"/>
                    <a:pt x="31" y="125"/>
                    <a:pt x="31" y="125"/>
                  </a:cubicBezTo>
                  <a:cubicBezTo>
                    <a:pt x="30" y="125"/>
                    <a:pt x="30" y="125"/>
                    <a:pt x="29" y="125"/>
                  </a:cubicBezTo>
                  <a:cubicBezTo>
                    <a:pt x="29" y="125"/>
                    <a:pt x="29" y="125"/>
                    <a:pt x="29" y="125"/>
                  </a:cubicBezTo>
                  <a:lnTo>
                    <a:pt x="28" y="124"/>
                  </a:lnTo>
                  <a:close/>
                  <a:moveTo>
                    <a:pt x="98" y="116"/>
                  </a:moveTo>
                  <a:cubicBezTo>
                    <a:pt x="99" y="118"/>
                    <a:pt x="99" y="118"/>
                    <a:pt x="99" y="118"/>
                  </a:cubicBezTo>
                  <a:cubicBezTo>
                    <a:pt x="59" y="118"/>
                    <a:pt x="59" y="118"/>
                    <a:pt x="59" y="118"/>
                  </a:cubicBezTo>
                  <a:cubicBezTo>
                    <a:pt x="59" y="116"/>
                    <a:pt x="59" y="116"/>
                    <a:pt x="59" y="116"/>
                  </a:cubicBezTo>
                  <a:cubicBezTo>
                    <a:pt x="59" y="116"/>
                    <a:pt x="60" y="113"/>
                    <a:pt x="61" y="108"/>
                  </a:cubicBezTo>
                  <a:cubicBezTo>
                    <a:pt x="43" y="108"/>
                    <a:pt x="43" y="108"/>
                    <a:pt x="43" y="108"/>
                  </a:cubicBezTo>
                  <a:cubicBezTo>
                    <a:pt x="42" y="108"/>
                    <a:pt x="42" y="108"/>
                    <a:pt x="41" y="108"/>
                  </a:cubicBezTo>
                  <a:cubicBezTo>
                    <a:pt x="41" y="108"/>
                    <a:pt x="40" y="108"/>
                    <a:pt x="40" y="108"/>
                  </a:cubicBezTo>
                  <a:cubicBezTo>
                    <a:pt x="40" y="108"/>
                    <a:pt x="39" y="108"/>
                    <a:pt x="39" y="109"/>
                  </a:cubicBezTo>
                  <a:cubicBezTo>
                    <a:pt x="39" y="109"/>
                    <a:pt x="39" y="109"/>
                    <a:pt x="39" y="109"/>
                  </a:cubicBezTo>
                  <a:cubicBezTo>
                    <a:pt x="28" y="123"/>
                    <a:pt x="28" y="123"/>
                    <a:pt x="28" y="123"/>
                  </a:cubicBezTo>
                  <a:cubicBezTo>
                    <a:pt x="28" y="123"/>
                    <a:pt x="28" y="123"/>
                    <a:pt x="28" y="123"/>
                  </a:cubicBezTo>
                  <a:cubicBezTo>
                    <a:pt x="28" y="123"/>
                    <a:pt x="28" y="123"/>
                    <a:pt x="28" y="123"/>
                  </a:cubicBezTo>
                  <a:cubicBezTo>
                    <a:pt x="28" y="124"/>
                    <a:pt x="29" y="124"/>
                    <a:pt x="29" y="124"/>
                  </a:cubicBezTo>
                  <a:cubicBezTo>
                    <a:pt x="30" y="124"/>
                    <a:pt x="30" y="124"/>
                    <a:pt x="31" y="124"/>
                  </a:cubicBezTo>
                  <a:cubicBezTo>
                    <a:pt x="31" y="124"/>
                    <a:pt x="32" y="124"/>
                    <a:pt x="33" y="124"/>
                  </a:cubicBezTo>
                  <a:cubicBezTo>
                    <a:pt x="35" y="125"/>
                    <a:pt x="38" y="125"/>
                    <a:pt x="41" y="125"/>
                  </a:cubicBezTo>
                  <a:cubicBezTo>
                    <a:pt x="45" y="125"/>
                    <a:pt x="49" y="125"/>
                    <a:pt x="55" y="125"/>
                  </a:cubicBezTo>
                  <a:cubicBezTo>
                    <a:pt x="60" y="126"/>
                    <a:pt x="71" y="126"/>
                    <a:pt x="79" y="126"/>
                  </a:cubicBezTo>
                  <a:cubicBezTo>
                    <a:pt x="86" y="126"/>
                    <a:pt x="97" y="126"/>
                    <a:pt x="103" y="125"/>
                  </a:cubicBezTo>
                  <a:cubicBezTo>
                    <a:pt x="108" y="125"/>
                    <a:pt x="113" y="125"/>
                    <a:pt x="116" y="125"/>
                  </a:cubicBezTo>
                  <a:cubicBezTo>
                    <a:pt x="120" y="125"/>
                    <a:pt x="122" y="125"/>
                    <a:pt x="124" y="124"/>
                  </a:cubicBezTo>
                  <a:cubicBezTo>
                    <a:pt x="126" y="124"/>
                    <a:pt x="127" y="124"/>
                    <a:pt x="127" y="124"/>
                  </a:cubicBezTo>
                  <a:cubicBezTo>
                    <a:pt x="127" y="124"/>
                    <a:pt x="128" y="124"/>
                    <a:pt x="128" y="124"/>
                  </a:cubicBezTo>
                  <a:cubicBezTo>
                    <a:pt x="129" y="124"/>
                    <a:pt x="129" y="124"/>
                    <a:pt x="129" y="123"/>
                  </a:cubicBezTo>
                  <a:cubicBezTo>
                    <a:pt x="129" y="123"/>
                    <a:pt x="129" y="123"/>
                    <a:pt x="129" y="123"/>
                  </a:cubicBezTo>
                  <a:cubicBezTo>
                    <a:pt x="129" y="123"/>
                    <a:pt x="129" y="123"/>
                    <a:pt x="129" y="123"/>
                  </a:cubicBezTo>
                  <a:cubicBezTo>
                    <a:pt x="119" y="109"/>
                    <a:pt x="119" y="109"/>
                    <a:pt x="119" y="109"/>
                  </a:cubicBezTo>
                  <a:cubicBezTo>
                    <a:pt x="118" y="109"/>
                    <a:pt x="118" y="109"/>
                    <a:pt x="118" y="109"/>
                  </a:cubicBezTo>
                  <a:cubicBezTo>
                    <a:pt x="117" y="108"/>
                    <a:pt x="117" y="108"/>
                    <a:pt x="117" y="108"/>
                  </a:cubicBezTo>
                  <a:cubicBezTo>
                    <a:pt x="117" y="108"/>
                    <a:pt x="116" y="108"/>
                    <a:pt x="116" y="108"/>
                  </a:cubicBezTo>
                  <a:cubicBezTo>
                    <a:pt x="116" y="108"/>
                    <a:pt x="115" y="108"/>
                    <a:pt x="115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13"/>
                    <a:pt x="98" y="116"/>
                    <a:pt x="98" y="116"/>
                  </a:cubicBezTo>
                  <a:close/>
                  <a:moveTo>
                    <a:pt x="0" y="4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0" y="101"/>
                    <a:pt x="2" y="103"/>
                    <a:pt x="4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12"/>
                    <a:pt x="61" y="117"/>
                    <a:pt x="61" y="117"/>
                  </a:cubicBezTo>
                  <a:cubicBezTo>
                    <a:pt x="97" y="117"/>
                    <a:pt x="97" y="117"/>
                    <a:pt x="97" y="117"/>
                  </a:cubicBezTo>
                  <a:cubicBezTo>
                    <a:pt x="97" y="117"/>
                    <a:pt x="95" y="112"/>
                    <a:pt x="94" y="103"/>
                  </a:cubicBezTo>
                  <a:cubicBezTo>
                    <a:pt x="153" y="103"/>
                    <a:pt x="153" y="103"/>
                    <a:pt x="153" y="103"/>
                  </a:cubicBezTo>
                  <a:cubicBezTo>
                    <a:pt x="155" y="103"/>
                    <a:pt x="157" y="101"/>
                    <a:pt x="157" y="99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7" y="2"/>
                    <a:pt x="155" y="0"/>
                    <a:pt x="15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  <a:moveTo>
                    <a:pt x="1" y="4"/>
                  </a:moveTo>
                  <a:cubicBezTo>
                    <a:pt x="1" y="2"/>
                    <a:pt x="3" y="0"/>
                    <a:pt x="4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5" y="0"/>
                    <a:pt x="156" y="2"/>
                    <a:pt x="156" y="4"/>
                  </a:cubicBezTo>
                  <a:cubicBezTo>
                    <a:pt x="156" y="99"/>
                    <a:pt x="156" y="99"/>
                    <a:pt x="156" y="99"/>
                  </a:cubicBezTo>
                  <a:cubicBezTo>
                    <a:pt x="156" y="101"/>
                    <a:pt x="155" y="102"/>
                    <a:pt x="153" y="102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3" y="102"/>
                    <a:pt x="1" y="101"/>
                    <a:pt x="1" y="99"/>
                  </a:cubicBezTo>
                  <a:lnTo>
                    <a:pt x="1" y="4"/>
                  </a:lnTo>
                  <a:close/>
                  <a:moveTo>
                    <a:pt x="2" y="4"/>
                  </a:moveTo>
                  <a:cubicBezTo>
                    <a:pt x="2" y="98"/>
                    <a:pt x="2" y="98"/>
                    <a:pt x="2" y="98"/>
                  </a:cubicBezTo>
                  <a:cubicBezTo>
                    <a:pt x="2" y="100"/>
                    <a:pt x="3" y="101"/>
                    <a:pt x="5" y="101"/>
                  </a:cubicBezTo>
                  <a:cubicBezTo>
                    <a:pt x="152" y="101"/>
                    <a:pt x="152" y="101"/>
                    <a:pt x="152" y="101"/>
                  </a:cubicBezTo>
                  <a:cubicBezTo>
                    <a:pt x="154" y="101"/>
                    <a:pt x="155" y="100"/>
                    <a:pt x="155" y="98"/>
                  </a:cubicBezTo>
                  <a:cubicBezTo>
                    <a:pt x="155" y="4"/>
                    <a:pt x="155" y="4"/>
                    <a:pt x="155" y="4"/>
                  </a:cubicBezTo>
                  <a:cubicBezTo>
                    <a:pt x="155" y="2"/>
                    <a:pt x="154" y="1"/>
                    <a:pt x="152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2" y="2"/>
                    <a:pt x="2" y="4"/>
                  </a:cubicBezTo>
                  <a:close/>
                  <a:moveTo>
                    <a:pt x="6" y="6"/>
                  </a:moveTo>
                  <a:cubicBezTo>
                    <a:pt x="6" y="5"/>
                    <a:pt x="7" y="5"/>
                    <a:pt x="8" y="5"/>
                  </a:cubicBezTo>
                  <a:cubicBezTo>
                    <a:pt x="150" y="5"/>
                    <a:pt x="150" y="5"/>
                    <a:pt x="150" y="5"/>
                  </a:cubicBezTo>
                  <a:cubicBezTo>
                    <a:pt x="150" y="5"/>
                    <a:pt x="151" y="5"/>
                    <a:pt x="151" y="6"/>
                  </a:cubicBezTo>
                  <a:cubicBezTo>
                    <a:pt x="151" y="96"/>
                    <a:pt x="151" y="96"/>
                    <a:pt x="151" y="96"/>
                  </a:cubicBezTo>
                  <a:cubicBezTo>
                    <a:pt x="151" y="97"/>
                    <a:pt x="150" y="97"/>
                    <a:pt x="150" y="97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7" y="97"/>
                    <a:pt x="6" y="97"/>
                    <a:pt x="6" y="96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4243547" y="3022554"/>
            <a:ext cx="655452" cy="974596"/>
            <a:chOff x="4243547" y="3022554"/>
            <a:chExt cx="655452" cy="974596"/>
          </a:xfrm>
        </p:grpSpPr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505FEF93-7596-4540-AE81-C4F80C0C8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3547" y="3342410"/>
              <a:ext cx="655452" cy="654740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</a:rPr>
                <a:t>关键词</a:t>
              </a:r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673153DA-C03E-4595-BBB7-E85E176C0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4601" y="3022554"/>
              <a:ext cx="273343" cy="349910"/>
            </a:xfrm>
            <a:custGeom>
              <a:avLst/>
              <a:gdLst>
                <a:gd name="T0" fmla="*/ 114 w 228"/>
                <a:gd name="T1" fmla="*/ 267 h 292"/>
                <a:gd name="T2" fmla="*/ 104 w 228"/>
                <a:gd name="T3" fmla="*/ 267 h 292"/>
                <a:gd name="T4" fmla="*/ 0 w 228"/>
                <a:gd name="T5" fmla="*/ 292 h 292"/>
                <a:gd name="T6" fmla="*/ 0 w 228"/>
                <a:gd name="T7" fmla="*/ 292 h 292"/>
                <a:gd name="T8" fmla="*/ 107 w 228"/>
                <a:gd name="T9" fmla="*/ 137 h 292"/>
                <a:gd name="T10" fmla="*/ 107 w 228"/>
                <a:gd name="T11" fmla="*/ 130 h 292"/>
                <a:gd name="T12" fmla="*/ 79 w 228"/>
                <a:gd name="T13" fmla="*/ 0 h 292"/>
                <a:gd name="T14" fmla="*/ 79 w 228"/>
                <a:gd name="T15" fmla="*/ 0 h 292"/>
                <a:gd name="T16" fmla="*/ 114 w 228"/>
                <a:gd name="T17" fmla="*/ 19 h 292"/>
                <a:gd name="T18" fmla="*/ 150 w 228"/>
                <a:gd name="T19" fmla="*/ 0 h 292"/>
                <a:gd name="T20" fmla="*/ 150 w 228"/>
                <a:gd name="T21" fmla="*/ 0 h 292"/>
                <a:gd name="T22" fmla="*/ 121 w 228"/>
                <a:gd name="T23" fmla="*/ 130 h 292"/>
                <a:gd name="T24" fmla="*/ 121 w 228"/>
                <a:gd name="T25" fmla="*/ 137 h 292"/>
                <a:gd name="T26" fmla="*/ 228 w 228"/>
                <a:gd name="T27" fmla="*/ 292 h 292"/>
                <a:gd name="T28" fmla="*/ 125 w 228"/>
                <a:gd name="T29" fmla="*/ 267 h 292"/>
                <a:gd name="T30" fmla="*/ 114 w 228"/>
                <a:gd name="T31" fmla="*/ 267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8" h="292">
                  <a:moveTo>
                    <a:pt x="114" y="267"/>
                  </a:moveTo>
                  <a:cubicBezTo>
                    <a:pt x="111" y="267"/>
                    <a:pt x="107" y="267"/>
                    <a:pt x="104" y="267"/>
                  </a:cubicBezTo>
                  <a:cubicBezTo>
                    <a:pt x="67" y="269"/>
                    <a:pt x="32" y="278"/>
                    <a:pt x="0" y="292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71" y="254"/>
                    <a:pt x="107" y="249"/>
                    <a:pt x="107" y="137"/>
                  </a:cubicBezTo>
                  <a:cubicBezTo>
                    <a:pt x="107" y="130"/>
                    <a:pt x="107" y="130"/>
                    <a:pt x="107" y="130"/>
                  </a:cubicBezTo>
                  <a:cubicBezTo>
                    <a:pt x="107" y="46"/>
                    <a:pt x="87" y="12"/>
                    <a:pt x="79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7" y="11"/>
                    <a:pt x="100" y="19"/>
                    <a:pt x="114" y="19"/>
                  </a:cubicBezTo>
                  <a:cubicBezTo>
                    <a:pt x="129" y="19"/>
                    <a:pt x="142" y="11"/>
                    <a:pt x="150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1" y="12"/>
                    <a:pt x="121" y="46"/>
                    <a:pt x="121" y="130"/>
                  </a:cubicBezTo>
                  <a:cubicBezTo>
                    <a:pt x="121" y="137"/>
                    <a:pt x="121" y="137"/>
                    <a:pt x="121" y="137"/>
                  </a:cubicBezTo>
                  <a:cubicBezTo>
                    <a:pt x="121" y="249"/>
                    <a:pt x="158" y="254"/>
                    <a:pt x="228" y="292"/>
                  </a:cubicBezTo>
                  <a:cubicBezTo>
                    <a:pt x="197" y="278"/>
                    <a:pt x="162" y="269"/>
                    <a:pt x="125" y="267"/>
                  </a:cubicBezTo>
                  <a:cubicBezTo>
                    <a:pt x="121" y="267"/>
                    <a:pt x="118" y="267"/>
                    <a:pt x="114" y="267"/>
                  </a:cubicBezTo>
                </a:path>
              </a:pathLst>
            </a:custGeom>
            <a:solidFill>
              <a:schemeClr val="accent5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4739429" y="3837579"/>
            <a:ext cx="280499" cy="280501"/>
            <a:chOff x="4739429" y="3837579"/>
            <a:chExt cx="280499" cy="280501"/>
          </a:xfrm>
        </p:grpSpPr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5D61327C-8750-4B77-A050-D3FD10DBC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9429" y="3837579"/>
              <a:ext cx="280499" cy="280501"/>
            </a:xfrm>
            <a:prstGeom prst="ellipse">
              <a:avLst/>
            </a:prstGeom>
            <a:solidFill>
              <a:schemeClr val="accent5">
                <a:lumMod val="10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221939D5-ADF5-4E8E-817D-0471567DB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914" y="3868348"/>
              <a:ext cx="218245" cy="218247"/>
            </a:xfrm>
            <a:custGeom>
              <a:avLst/>
              <a:gdLst>
                <a:gd name="T0" fmla="*/ 179 w 182"/>
                <a:gd name="T1" fmla="*/ 91 h 182"/>
                <a:gd name="T2" fmla="*/ 177 w 182"/>
                <a:gd name="T3" fmla="*/ 109 h 182"/>
                <a:gd name="T4" fmla="*/ 172 w 182"/>
                <a:gd name="T5" fmla="*/ 125 h 182"/>
                <a:gd name="T6" fmla="*/ 164 w 182"/>
                <a:gd name="T7" fmla="*/ 140 h 182"/>
                <a:gd name="T8" fmla="*/ 153 w 182"/>
                <a:gd name="T9" fmla="*/ 153 h 182"/>
                <a:gd name="T10" fmla="*/ 140 w 182"/>
                <a:gd name="T11" fmla="*/ 164 h 182"/>
                <a:gd name="T12" fmla="*/ 125 w 182"/>
                <a:gd name="T13" fmla="*/ 172 h 182"/>
                <a:gd name="T14" fmla="*/ 109 w 182"/>
                <a:gd name="T15" fmla="*/ 177 h 182"/>
                <a:gd name="T16" fmla="*/ 91 w 182"/>
                <a:gd name="T17" fmla="*/ 179 h 182"/>
                <a:gd name="T18" fmla="*/ 73 w 182"/>
                <a:gd name="T19" fmla="*/ 177 h 182"/>
                <a:gd name="T20" fmla="*/ 57 w 182"/>
                <a:gd name="T21" fmla="*/ 172 h 182"/>
                <a:gd name="T22" fmla="*/ 42 w 182"/>
                <a:gd name="T23" fmla="*/ 164 h 182"/>
                <a:gd name="T24" fmla="*/ 29 w 182"/>
                <a:gd name="T25" fmla="*/ 153 h 182"/>
                <a:gd name="T26" fmla="*/ 18 w 182"/>
                <a:gd name="T27" fmla="*/ 140 h 182"/>
                <a:gd name="T28" fmla="*/ 10 w 182"/>
                <a:gd name="T29" fmla="*/ 125 h 182"/>
                <a:gd name="T30" fmla="*/ 5 w 182"/>
                <a:gd name="T31" fmla="*/ 109 h 182"/>
                <a:gd name="T32" fmla="*/ 3 w 182"/>
                <a:gd name="T33" fmla="*/ 91 h 182"/>
                <a:gd name="T34" fmla="*/ 5 w 182"/>
                <a:gd name="T35" fmla="*/ 73 h 182"/>
                <a:gd name="T36" fmla="*/ 10 w 182"/>
                <a:gd name="T37" fmla="*/ 57 h 182"/>
                <a:gd name="T38" fmla="*/ 18 w 182"/>
                <a:gd name="T39" fmla="*/ 42 h 182"/>
                <a:gd name="T40" fmla="*/ 29 w 182"/>
                <a:gd name="T41" fmla="*/ 29 h 182"/>
                <a:gd name="T42" fmla="*/ 42 w 182"/>
                <a:gd name="T43" fmla="*/ 18 h 182"/>
                <a:gd name="T44" fmla="*/ 57 w 182"/>
                <a:gd name="T45" fmla="*/ 10 h 182"/>
                <a:gd name="T46" fmla="*/ 73 w 182"/>
                <a:gd name="T47" fmla="*/ 5 h 182"/>
                <a:gd name="T48" fmla="*/ 91 w 182"/>
                <a:gd name="T49" fmla="*/ 3 h 182"/>
                <a:gd name="T50" fmla="*/ 109 w 182"/>
                <a:gd name="T51" fmla="*/ 5 h 182"/>
                <a:gd name="T52" fmla="*/ 125 w 182"/>
                <a:gd name="T53" fmla="*/ 10 h 182"/>
                <a:gd name="T54" fmla="*/ 140 w 182"/>
                <a:gd name="T55" fmla="*/ 18 h 182"/>
                <a:gd name="T56" fmla="*/ 153 w 182"/>
                <a:gd name="T57" fmla="*/ 29 h 182"/>
                <a:gd name="T58" fmla="*/ 164 w 182"/>
                <a:gd name="T59" fmla="*/ 42 h 182"/>
                <a:gd name="T60" fmla="*/ 172 w 182"/>
                <a:gd name="T61" fmla="*/ 57 h 182"/>
                <a:gd name="T62" fmla="*/ 177 w 182"/>
                <a:gd name="T63" fmla="*/ 73 h 182"/>
                <a:gd name="T64" fmla="*/ 179 w 182"/>
                <a:gd name="T65" fmla="*/ 91 h 182"/>
                <a:gd name="T66" fmla="*/ 91 w 182"/>
                <a:gd name="T67" fmla="*/ 22 h 182"/>
                <a:gd name="T68" fmla="*/ 22 w 182"/>
                <a:gd name="T69" fmla="*/ 91 h 182"/>
                <a:gd name="T70" fmla="*/ 91 w 182"/>
                <a:gd name="T71" fmla="*/ 160 h 182"/>
                <a:gd name="T72" fmla="*/ 160 w 182"/>
                <a:gd name="T73" fmla="*/ 91 h 182"/>
                <a:gd name="T74" fmla="*/ 91 w 182"/>
                <a:gd name="T75" fmla="*/ 2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2" h="182">
                  <a:moveTo>
                    <a:pt x="179" y="91"/>
                  </a:moveTo>
                  <a:cubicBezTo>
                    <a:pt x="182" y="97"/>
                    <a:pt x="182" y="103"/>
                    <a:pt x="177" y="109"/>
                  </a:cubicBezTo>
                  <a:cubicBezTo>
                    <a:pt x="179" y="115"/>
                    <a:pt x="177" y="121"/>
                    <a:pt x="172" y="125"/>
                  </a:cubicBezTo>
                  <a:cubicBezTo>
                    <a:pt x="173" y="132"/>
                    <a:pt x="170" y="137"/>
                    <a:pt x="164" y="140"/>
                  </a:cubicBezTo>
                  <a:cubicBezTo>
                    <a:pt x="163" y="147"/>
                    <a:pt x="160" y="151"/>
                    <a:pt x="153" y="153"/>
                  </a:cubicBezTo>
                  <a:cubicBezTo>
                    <a:pt x="151" y="160"/>
                    <a:pt x="147" y="163"/>
                    <a:pt x="140" y="164"/>
                  </a:cubicBezTo>
                  <a:cubicBezTo>
                    <a:pt x="137" y="170"/>
                    <a:pt x="132" y="173"/>
                    <a:pt x="125" y="172"/>
                  </a:cubicBezTo>
                  <a:cubicBezTo>
                    <a:pt x="121" y="177"/>
                    <a:pt x="115" y="179"/>
                    <a:pt x="109" y="177"/>
                  </a:cubicBezTo>
                  <a:cubicBezTo>
                    <a:pt x="103" y="182"/>
                    <a:pt x="97" y="182"/>
                    <a:pt x="91" y="179"/>
                  </a:cubicBezTo>
                  <a:cubicBezTo>
                    <a:pt x="85" y="182"/>
                    <a:pt x="78" y="182"/>
                    <a:pt x="73" y="177"/>
                  </a:cubicBezTo>
                  <a:cubicBezTo>
                    <a:pt x="67" y="179"/>
                    <a:pt x="61" y="177"/>
                    <a:pt x="57" y="172"/>
                  </a:cubicBezTo>
                  <a:cubicBezTo>
                    <a:pt x="50" y="173"/>
                    <a:pt x="45" y="170"/>
                    <a:pt x="42" y="164"/>
                  </a:cubicBezTo>
                  <a:cubicBezTo>
                    <a:pt x="35" y="163"/>
                    <a:pt x="30" y="160"/>
                    <a:pt x="29" y="153"/>
                  </a:cubicBezTo>
                  <a:cubicBezTo>
                    <a:pt x="22" y="151"/>
                    <a:pt x="19" y="147"/>
                    <a:pt x="18" y="140"/>
                  </a:cubicBezTo>
                  <a:cubicBezTo>
                    <a:pt x="12" y="137"/>
                    <a:pt x="9" y="132"/>
                    <a:pt x="10" y="125"/>
                  </a:cubicBezTo>
                  <a:cubicBezTo>
                    <a:pt x="4" y="121"/>
                    <a:pt x="3" y="115"/>
                    <a:pt x="5" y="109"/>
                  </a:cubicBezTo>
                  <a:cubicBezTo>
                    <a:pt x="0" y="103"/>
                    <a:pt x="0" y="97"/>
                    <a:pt x="3" y="91"/>
                  </a:cubicBezTo>
                  <a:cubicBezTo>
                    <a:pt x="0" y="85"/>
                    <a:pt x="0" y="79"/>
                    <a:pt x="5" y="73"/>
                  </a:cubicBezTo>
                  <a:cubicBezTo>
                    <a:pt x="3" y="67"/>
                    <a:pt x="4" y="61"/>
                    <a:pt x="10" y="57"/>
                  </a:cubicBezTo>
                  <a:cubicBezTo>
                    <a:pt x="9" y="50"/>
                    <a:pt x="12" y="45"/>
                    <a:pt x="18" y="42"/>
                  </a:cubicBezTo>
                  <a:cubicBezTo>
                    <a:pt x="19" y="35"/>
                    <a:pt x="22" y="31"/>
                    <a:pt x="29" y="29"/>
                  </a:cubicBezTo>
                  <a:cubicBezTo>
                    <a:pt x="30" y="22"/>
                    <a:pt x="35" y="19"/>
                    <a:pt x="42" y="18"/>
                  </a:cubicBezTo>
                  <a:cubicBezTo>
                    <a:pt x="45" y="12"/>
                    <a:pt x="50" y="9"/>
                    <a:pt x="57" y="10"/>
                  </a:cubicBezTo>
                  <a:cubicBezTo>
                    <a:pt x="61" y="5"/>
                    <a:pt x="67" y="3"/>
                    <a:pt x="73" y="5"/>
                  </a:cubicBezTo>
                  <a:cubicBezTo>
                    <a:pt x="78" y="0"/>
                    <a:pt x="85" y="0"/>
                    <a:pt x="91" y="3"/>
                  </a:cubicBezTo>
                  <a:cubicBezTo>
                    <a:pt x="97" y="0"/>
                    <a:pt x="103" y="0"/>
                    <a:pt x="109" y="5"/>
                  </a:cubicBezTo>
                  <a:cubicBezTo>
                    <a:pt x="115" y="3"/>
                    <a:pt x="121" y="5"/>
                    <a:pt x="125" y="10"/>
                  </a:cubicBezTo>
                  <a:cubicBezTo>
                    <a:pt x="132" y="9"/>
                    <a:pt x="137" y="12"/>
                    <a:pt x="140" y="18"/>
                  </a:cubicBezTo>
                  <a:cubicBezTo>
                    <a:pt x="147" y="19"/>
                    <a:pt x="151" y="22"/>
                    <a:pt x="153" y="29"/>
                  </a:cubicBezTo>
                  <a:cubicBezTo>
                    <a:pt x="160" y="31"/>
                    <a:pt x="163" y="35"/>
                    <a:pt x="164" y="42"/>
                  </a:cubicBezTo>
                  <a:cubicBezTo>
                    <a:pt x="170" y="45"/>
                    <a:pt x="173" y="50"/>
                    <a:pt x="172" y="57"/>
                  </a:cubicBezTo>
                  <a:cubicBezTo>
                    <a:pt x="177" y="61"/>
                    <a:pt x="179" y="67"/>
                    <a:pt x="177" y="73"/>
                  </a:cubicBezTo>
                  <a:cubicBezTo>
                    <a:pt x="182" y="79"/>
                    <a:pt x="182" y="85"/>
                    <a:pt x="179" y="91"/>
                  </a:cubicBezTo>
                  <a:close/>
                  <a:moveTo>
                    <a:pt x="91" y="22"/>
                  </a:moveTo>
                  <a:cubicBezTo>
                    <a:pt x="53" y="22"/>
                    <a:pt x="22" y="53"/>
                    <a:pt x="22" y="91"/>
                  </a:cubicBezTo>
                  <a:cubicBezTo>
                    <a:pt x="22" y="129"/>
                    <a:pt x="53" y="160"/>
                    <a:pt x="91" y="160"/>
                  </a:cubicBezTo>
                  <a:cubicBezTo>
                    <a:pt x="129" y="160"/>
                    <a:pt x="160" y="129"/>
                    <a:pt x="160" y="91"/>
                  </a:cubicBezTo>
                  <a:cubicBezTo>
                    <a:pt x="160" y="53"/>
                    <a:pt x="129" y="22"/>
                    <a:pt x="91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E59A6D7B-4976-41DA-A834-E9F0EF286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4599" y="3908420"/>
              <a:ext cx="90876" cy="138819"/>
            </a:xfrm>
            <a:custGeom>
              <a:avLst/>
              <a:gdLst>
                <a:gd name="T0" fmla="*/ 46 w 76"/>
                <a:gd name="T1" fmla="*/ 0 h 116"/>
                <a:gd name="T2" fmla="*/ 46 w 76"/>
                <a:gd name="T3" fmla="*/ 14 h 116"/>
                <a:gd name="T4" fmla="*/ 51 w 76"/>
                <a:gd name="T5" fmla="*/ 17 h 116"/>
                <a:gd name="T6" fmla="*/ 54 w 76"/>
                <a:gd name="T7" fmla="*/ 20 h 116"/>
                <a:gd name="T8" fmla="*/ 55 w 76"/>
                <a:gd name="T9" fmla="*/ 13 h 116"/>
                <a:gd name="T10" fmla="*/ 74 w 76"/>
                <a:gd name="T11" fmla="*/ 13 h 116"/>
                <a:gd name="T12" fmla="*/ 74 w 76"/>
                <a:gd name="T13" fmla="*/ 44 h 116"/>
                <a:gd name="T14" fmla="*/ 54 w 76"/>
                <a:gd name="T15" fmla="*/ 44 h 116"/>
                <a:gd name="T16" fmla="*/ 50 w 76"/>
                <a:gd name="T17" fmla="*/ 33 h 116"/>
                <a:gd name="T18" fmla="*/ 39 w 76"/>
                <a:gd name="T19" fmla="*/ 29 h 116"/>
                <a:gd name="T20" fmla="*/ 36 w 76"/>
                <a:gd name="T21" fmla="*/ 30 h 116"/>
                <a:gd name="T22" fmla="*/ 34 w 76"/>
                <a:gd name="T23" fmla="*/ 31 h 116"/>
                <a:gd name="T24" fmla="*/ 32 w 76"/>
                <a:gd name="T25" fmla="*/ 33 h 116"/>
                <a:gd name="T26" fmla="*/ 31 w 76"/>
                <a:gd name="T27" fmla="*/ 36 h 116"/>
                <a:gd name="T28" fmla="*/ 35 w 76"/>
                <a:gd name="T29" fmla="*/ 42 h 116"/>
                <a:gd name="T30" fmla="*/ 43 w 76"/>
                <a:gd name="T31" fmla="*/ 46 h 116"/>
                <a:gd name="T32" fmla="*/ 54 w 76"/>
                <a:gd name="T33" fmla="*/ 50 h 116"/>
                <a:gd name="T34" fmla="*/ 65 w 76"/>
                <a:gd name="T35" fmla="*/ 56 h 116"/>
                <a:gd name="T36" fmla="*/ 73 w 76"/>
                <a:gd name="T37" fmla="*/ 64 h 116"/>
                <a:gd name="T38" fmla="*/ 76 w 76"/>
                <a:gd name="T39" fmla="*/ 76 h 116"/>
                <a:gd name="T40" fmla="*/ 73 w 76"/>
                <a:gd name="T41" fmla="*/ 89 h 116"/>
                <a:gd name="T42" fmla="*/ 66 w 76"/>
                <a:gd name="T43" fmla="*/ 97 h 116"/>
                <a:gd name="T44" fmla="*/ 57 w 76"/>
                <a:gd name="T45" fmla="*/ 101 h 116"/>
                <a:gd name="T46" fmla="*/ 46 w 76"/>
                <a:gd name="T47" fmla="*/ 102 h 116"/>
                <a:gd name="T48" fmla="*/ 46 w 76"/>
                <a:gd name="T49" fmla="*/ 116 h 116"/>
                <a:gd name="T50" fmla="*/ 28 w 76"/>
                <a:gd name="T51" fmla="*/ 116 h 116"/>
                <a:gd name="T52" fmla="*/ 28 w 76"/>
                <a:gd name="T53" fmla="*/ 98 h 116"/>
                <a:gd name="T54" fmla="*/ 21 w 76"/>
                <a:gd name="T55" fmla="*/ 93 h 116"/>
                <a:gd name="T56" fmla="*/ 19 w 76"/>
                <a:gd name="T57" fmla="*/ 101 h 116"/>
                <a:gd name="T58" fmla="*/ 0 w 76"/>
                <a:gd name="T59" fmla="*/ 101 h 116"/>
                <a:gd name="T60" fmla="*/ 0 w 76"/>
                <a:gd name="T61" fmla="*/ 69 h 116"/>
                <a:gd name="T62" fmla="*/ 21 w 76"/>
                <a:gd name="T63" fmla="*/ 69 h 116"/>
                <a:gd name="T64" fmla="*/ 22 w 76"/>
                <a:gd name="T65" fmla="*/ 76 h 116"/>
                <a:gd name="T66" fmla="*/ 27 w 76"/>
                <a:gd name="T67" fmla="*/ 80 h 116"/>
                <a:gd name="T68" fmla="*/ 32 w 76"/>
                <a:gd name="T69" fmla="*/ 82 h 116"/>
                <a:gd name="T70" fmla="*/ 37 w 76"/>
                <a:gd name="T71" fmla="*/ 82 h 116"/>
                <a:gd name="T72" fmla="*/ 40 w 76"/>
                <a:gd name="T73" fmla="*/ 82 h 116"/>
                <a:gd name="T74" fmla="*/ 43 w 76"/>
                <a:gd name="T75" fmla="*/ 81 h 116"/>
                <a:gd name="T76" fmla="*/ 46 w 76"/>
                <a:gd name="T77" fmla="*/ 79 h 116"/>
                <a:gd name="T78" fmla="*/ 47 w 76"/>
                <a:gd name="T79" fmla="*/ 76 h 116"/>
                <a:gd name="T80" fmla="*/ 43 w 76"/>
                <a:gd name="T81" fmla="*/ 71 h 116"/>
                <a:gd name="T82" fmla="*/ 35 w 76"/>
                <a:gd name="T83" fmla="*/ 68 h 116"/>
                <a:gd name="T84" fmla="*/ 25 w 76"/>
                <a:gd name="T85" fmla="*/ 64 h 116"/>
                <a:gd name="T86" fmla="*/ 14 w 76"/>
                <a:gd name="T87" fmla="*/ 58 h 116"/>
                <a:gd name="T88" fmla="*/ 6 w 76"/>
                <a:gd name="T89" fmla="*/ 50 h 116"/>
                <a:gd name="T90" fmla="*/ 3 w 76"/>
                <a:gd name="T91" fmla="*/ 37 h 116"/>
                <a:gd name="T92" fmla="*/ 5 w 76"/>
                <a:gd name="T93" fmla="*/ 26 h 116"/>
                <a:gd name="T94" fmla="*/ 11 w 76"/>
                <a:gd name="T95" fmla="*/ 18 h 116"/>
                <a:gd name="T96" fmla="*/ 19 w 76"/>
                <a:gd name="T97" fmla="*/ 13 h 116"/>
                <a:gd name="T98" fmla="*/ 28 w 76"/>
                <a:gd name="T99" fmla="*/ 11 h 116"/>
                <a:gd name="T100" fmla="*/ 28 w 76"/>
                <a:gd name="T101" fmla="*/ 0 h 116"/>
                <a:gd name="T102" fmla="*/ 46 w 76"/>
                <a:gd name="T10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6" h="116">
                  <a:moveTo>
                    <a:pt x="46" y="0"/>
                  </a:moveTo>
                  <a:cubicBezTo>
                    <a:pt x="46" y="14"/>
                    <a:pt x="46" y="14"/>
                    <a:pt x="46" y="14"/>
                  </a:cubicBezTo>
                  <a:cubicBezTo>
                    <a:pt x="48" y="15"/>
                    <a:pt x="49" y="16"/>
                    <a:pt x="51" y="17"/>
                  </a:cubicBezTo>
                  <a:cubicBezTo>
                    <a:pt x="52" y="18"/>
                    <a:pt x="53" y="19"/>
                    <a:pt x="54" y="20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40"/>
                    <a:pt x="52" y="36"/>
                    <a:pt x="50" y="33"/>
                  </a:cubicBezTo>
                  <a:cubicBezTo>
                    <a:pt x="47" y="31"/>
                    <a:pt x="43" y="29"/>
                    <a:pt x="39" y="29"/>
                  </a:cubicBezTo>
                  <a:cubicBezTo>
                    <a:pt x="38" y="29"/>
                    <a:pt x="37" y="30"/>
                    <a:pt x="36" y="30"/>
                  </a:cubicBezTo>
                  <a:cubicBezTo>
                    <a:pt x="36" y="30"/>
                    <a:pt x="35" y="31"/>
                    <a:pt x="34" y="31"/>
                  </a:cubicBezTo>
                  <a:cubicBezTo>
                    <a:pt x="33" y="32"/>
                    <a:pt x="32" y="32"/>
                    <a:pt x="32" y="33"/>
                  </a:cubicBezTo>
                  <a:cubicBezTo>
                    <a:pt x="31" y="34"/>
                    <a:pt x="31" y="35"/>
                    <a:pt x="31" y="36"/>
                  </a:cubicBezTo>
                  <a:cubicBezTo>
                    <a:pt x="31" y="38"/>
                    <a:pt x="32" y="40"/>
                    <a:pt x="35" y="42"/>
                  </a:cubicBezTo>
                  <a:cubicBezTo>
                    <a:pt x="37" y="43"/>
                    <a:pt x="40" y="45"/>
                    <a:pt x="43" y="46"/>
                  </a:cubicBezTo>
                  <a:cubicBezTo>
                    <a:pt x="46" y="47"/>
                    <a:pt x="50" y="48"/>
                    <a:pt x="54" y="50"/>
                  </a:cubicBezTo>
                  <a:cubicBezTo>
                    <a:pt x="58" y="51"/>
                    <a:pt x="61" y="53"/>
                    <a:pt x="65" y="56"/>
                  </a:cubicBezTo>
                  <a:cubicBezTo>
                    <a:pt x="68" y="58"/>
                    <a:pt x="71" y="60"/>
                    <a:pt x="73" y="64"/>
                  </a:cubicBezTo>
                  <a:cubicBezTo>
                    <a:pt x="75" y="67"/>
                    <a:pt x="76" y="71"/>
                    <a:pt x="76" y="76"/>
                  </a:cubicBezTo>
                  <a:cubicBezTo>
                    <a:pt x="76" y="81"/>
                    <a:pt x="75" y="85"/>
                    <a:pt x="73" y="89"/>
                  </a:cubicBezTo>
                  <a:cubicBezTo>
                    <a:pt x="72" y="92"/>
                    <a:pt x="69" y="94"/>
                    <a:pt x="66" y="97"/>
                  </a:cubicBezTo>
                  <a:cubicBezTo>
                    <a:pt x="64" y="98"/>
                    <a:pt x="60" y="100"/>
                    <a:pt x="57" y="101"/>
                  </a:cubicBezTo>
                  <a:cubicBezTo>
                    <a:pt x="53" y="102"/>
                    <a:pt x="50" y="102"/>
                    <a:pt x="46" y="102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28" y="116"/>
                    <a:pt x="28" y="116"/>
                    <a:pt x="28" y="116"/>
                  </a:cubicBezTo>
                  <a:cubicBezTo>
                    <a:pt x="28" y="98"/>
                    <a:pt x="28" y="98"/>
                    <a:pt x="28" y="98"/>
                  </a:cubicBezTo>
                  <a:cubicBezTo>
                    <a:pt x="25" y="97"/>
                    <a:pt x="23" y="95"/>
                    <a:pt x="21" y="93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1" y="72"/>
                    <a:pt x="21" y="74"/>
                    <a:pt x="22" y="76"/>
                  </a:cubicBezTo>
                  <a:cubicBezTo>
                    <a:pt x="24" y="77"/>
                    <a:pt x="25" y="79"/>
                    <a:pt x="27" y="80"/>
                  </a:cubicBezTo>
                  <a:cubicBezTo>
                    <a:pt x="28" y="81"/>
                    <a:pt x="30" y="81"/>
                    <a:pt x="32" y="82"/>
                  </a:cubicBezTo>
                  <a:cubicBezTo>
                    <a:pt x="34" y="82"/>
                    <a:pt x="36" y="82"/>
                    <a:pt x="37" y="82"/>
                  </a:cubicBezTo>
                  <a:cubicBezTo>
                    <a:pt x="38" y="82"/>
                    <a:pt x="39" y="82"/>
                    <a:pt x="40" y="82"/>
                  </a:cubicBezTo>
                  <a:cubicBezTo>
                    <a:pt x="41" y="82"/>
                    <a:pt x="42" y="81"/>
                    <a:pt x="43" y="81"/>
                  </a:cubicBezTo>
                  <a:cubicBezTo>
                    <a:pt x="44" y="80"/>
                    <a:pt x="45" y="80"/>
                    <a:pt x="46" y="79"/>
                  </a:cubicBezTo>
                  <a:cubicBezTo>
                    <a:pt x="46" y="78"/>
                    <a:pt x="47" y="77"/>
                    <a:pt x="47" y="76"/>
                  </a:cubicBezTo>
                  <a:cubicBezTo>
                    <a:pt x="47" y="74"/>
                    <a:pt x="45" y="73"/>
                    <a:pt x="43" y="71"/>
                  </a:cubicBezTo>
                  <a:cubicBezTo>
                    <a:pt x="41" y="70"/>
                    <a:pt x="39" y="69"/>
                    <a:pt x="35" y="68"/>
                  </a:cubicBezTo>
                  <a:cubicBezTo>
                    <a:pt x="32" y="67"/>
                    <a:pt x="29" y="65"/>
                    <a:pt x="25" y="64"/>
                  </a:cubicBezTo>
                  <a:cubicBezTo>
                    <a:pt x="21" y="63"/>
                    <a:pt x="18" y="61"/>
                    <a:pt x="14" y="58"/>
                  </a:cubicBezTo>
                  <a:cubicBezTo>
                    <a:pt x="11" y="56"/>
                    <a:pt x="8" y="53"/>
                    <a:pt x="6" y="50"/>
                  </a:cubicBezTo>
                  <a:cubicBezTo>
                    <a:pt x="4" y="47"/>
                    <a:pt x="3" y="42"/>
                    <a:pt x="3" y="37"/>
                  </a:cubicBezTo>
                  <a:cubicBezTo>
                    <a:pt x="3" y="33"/>
                    <a:pt x="4" y="29"/>
                    <a:pt x="5" y="26"/>
                  </a:cubicBezTo>
                  <a:cubicBezTo>
                    <a:pt x="7" y="23"/>
                    <a:pt x="9" y="20"/>
                    <a:pt x="11" y="18"/>
                  </a:cubicBezTo>
                  <a:cubicBezTo>
                    <a:pt x="14" y="16"/>
                    <a:pt x="16" y="14"/>
                    <a:pt x="19" y="13"/>
                  </a:cubicBezTo>
                  <a:cubicBezTo>
                    <a:pt x="22" y="12"/>
                    <a:pt x="25" y="11"/>
                    <a:pt x="28" y="11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4927621" y="2773538"/>
            <a:ext cx="816453" cy="815026"/>
            <a:chOff x="4927621" y="2773538"/>
            <a:chExt cx="816453" cy="815026"/>
          </a:xfrm>
        </p:grpSpPr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6CCB554D-D5E2-462D-9163-ED8E50BF7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8622" y="2933824"/>
              <a:ext cx="655452" cy="654740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zh-CN" altLang="en-US" sz="1400">
                  <a:solidFill>
                    <a:schemeClr val="bg1"/>
                  </a:solidFill>
                </a:rPr>
                <a:t>关键词</a:t>
              </a:r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AA710266-7C4B-4D4B-80BB-63DA52D16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7621" y="2773538"/>
              <a:ext cx="374953" cy="373524"/>
            </a:xfrm>
            <a:custGeom>
              <a:avLst/>
              <a:gdLst>
                <a:gd name="T0" fmla="*/ 214 w 312"/>
                <a:gd name="T1" fmla="*/ 214 h 312"/>
                <a:gd name="T2" fmla="*/ 207 w 312"/>
                <a:gd name="T3" fmla="*/ 222 h 312"/>
                <a:gd name="T4" fmla="*/ 151 w 312"/>
                <a:gd name="T5" fmla="*/ 312 h 312"/>
                <a:gd name="T6" fmla="*/ 151 w 312"/>
                <a:gd name="T7" fmla="*/ 312 h 312"/>
                <a:gd name="T8" fmla="*/ 117 w 312"/>
                <a:gd name="T9" fmla="*/ 127 h 312"/>
                <a:gd name="T10" fmla="*/ 112 w 312"/>
                <a:gd name="T11" fmla="*/ 122 h 312"/>
                <a:gd name="T12" fmla="*/ 0 w 312"/>
                <a:gd name="T13" fmla="*/ 50 h 312"/>
                <a:gd name="T14" fmla="*/ 0 w 312"/>
                <a:gd name="T15" fmla="*/ 50 h 312"/>
                <a:gd name="T16" fmla="*/ 38 w 312"/>
                <a:gd name="T17" fmla="*/ 38 h 312"/>
                <a:gd name="T18" fmla="*/ 50 w 312"/>
                <a:gd name="T19" fmla="*/ 0 h 312"/>
                <a:gd name="T20" fmla="*/ 50 w 312"/>
                <a:gd name="T21" fmla="*/ 0 h 312"/>
                <a:gd name="T22" fmla="*/ 122 w 312"/>
                <a:gd name="T23" fmla="*/ 112 h 312"/>
                <a:gd name="T24" fmla="*/ 127 w 312"/>
                <a:gd name="T25" fmla="*/ 117 h 312"/>
                <a:gd name="T26" fmla="*/ 312 w 312"/>
                <a:gd name="T27" fmla="*/ 151 h 312"/>
                <a:gd name="T28" fmla="*/ 222 w 312"/>
                <a:gd name="T29" fmla="*/ 207 h 312"/>
                <a:gd name="T30" fmla="*/ 214 w 312"/>
                <a:gd name="T31" fmla="*/ 21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2" h="312">
                  <a:moveTo>
                    <a:pt x="214" y="214"/>
                  </a:moveTo>
                  <a:cubicBezTo>
                    <a:pt x="211" y="217"/>
                    <a:pt x="209" y="219"/>
                    <a:pt x="207" y="222"/>
                  </a:cubicBezTo>
                  <a:cubicBezTo>
                    <a:pt x="182" y="249"/>
                    <a:pt x="163" y="280"/>
                    <a:pt x="151" y="312"/>
                  </a:cubicBezTo>
                  <a:cubicBezTo>
                    <a:pt x="151" y="312"/>
                    <a:pt x="151" y="312"/>
                    <a:pt x="151" y="312"/>
                  </a:cubicBezTo>
                  <a:cubicBezTo>
                    <a:pt x="174" y="235"/>
                    <a:pt x="196" y="206"/>
                    <a:pt x="117" y="127"/>
                  </a:cubicBezTo>
                  <a:cubicBezTo>
                    <a:pt x="112" y="122"/>
                    <a:pt x="112" y="122"/>
                    <a:pt x="112" y="122"/>
                  </a:cubicBezTo>
                  <a:cubicBezTo>
                    <a:pt x="53" y="62"/>
                    <a:pt x="15" y="53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4" y="53"/>
                    <a:pt x="28" y="49"/>
                    <a:pt x="38" y="38"/>
                  </a:cubicBezTo>
                  <a:cubicBezTo>
                    <a:pt x="49" y="28"/>
                    <a:pt x="53" y="13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15"/>
                    <a:pt x="63" y="52"/>
                    <a:pt x="122" y="112"/>
                  </a:cubicBezTo>
                  <a:cubicBezTo>
                    <a:pt x="127" y="117"/>
                    <a:pt x="127" y="117"/>
                    <a:pt x="127" y="117"/>
                  </a:cubicBezTo>
                  <a:cubicBezTo>
                    <a:pt x="206" y="196"/>
                    <a:pt x="235" y="174"/>
                    <a:pt x="312" y="151"/>
                  </a:cubicBezTo>
                  <a:cubicBezTo>
                    <a:pt x="280" y="163"/>
                    <a:pt x="249" y="182"/>
                    <a:pt x="222" y="207"/>
                  </a:cubicBezTo>
                  <a:cubicBezTo>
                    <a:pt x="219" y="209"/>
                    <a:pt x="217" y="211"/>
                    <a:pt x="214" y="214"/>
                  </a:cubicBezTo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5584504" y="2812894"/>
            <a:ext cx="280499" cy="281932"/>
            <a:chOff x="5584504" y="2812894"/>
            <a:chExt cx="280499" cy="281932"/>
          </a:xfrm>
        </p:grpSpPr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F4C710F2-07B8-41B3-B4B6-59E9C0DFF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4504" y="2812894"/>
              <a:ext cx="280499" cy="281932"/>
            </a:xfrm>
            <a:prstGeom prst="ellipse">
              <a:avLst/>
            </a:prstGeom>
            <a:solidFill>
              <a:schemeClr val="accent4">
                <a:lumMod val="10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E4AA679C-5592-4EF8-9059-BBCDC76D4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5380" y="2851535"/>
              <a:ext cx="98747" cy="204651"/>
            </a:xfrm>
            <a:custGeom>
              <a:avLst/>
              <a:gdLst>
                <a:gd name="connsiteX0" fmla="*/ 84098 w 181475"/>
                <a:gd name="connsiteY0" fmla="*/ 130188 h 376099"/>
                <a:gd name="connsiteX1" fmla="*/ 146065 w 181475"/>
                <a:gd name="connsiteY1" fmla="*/ 130188 h 376099"/>
                <a:gd name="connsiteX2" fmla="*/ 115082 w 181475"/>
                <a:gd name="connsiteY2" fmla="*/ 264122 h 376099"/>
                <a:gd name="connsiteX3" fmla="*/ 104016 w 181475"/>
                <a:gd name="connsiteY3" fmla="*/ 308035 h 376099"/>
                <a:gd name="connsiteX4" fmla="*/ 101803 w 181475"/>
                <a:gd name="connsiteY4" fmla="*/ 323404 h 376099"/>
                <a:gd name="connsiteX5" fmla="*/ 123934 w 181475"/>
                <a:gd name="connsiteY5" fmla="*/ 347556 h 376099"/>
                <a:gd name="connsiteX6" fmla="*/ 159344 w 181475"/>
                <a:gd name="connsiteY6" fmla="*/ 323404 h 376099"/>
                <a:gd name="connsiteX7" fmla="*/ 177049 w 181475"/>
                <a:gd name="connsiteY7" fmla="*/ 290470 h 376099"/>
                <a:gd name="connsiteX8" fmla="*/ 181475 w 181475"/>
                <a:gd name="connsiteY8" fmla="*/ 292665 h 376099"/>
                <a:gd name="connsiteX9" fmla="*/ 159344 w 181475"/>
                <a:gd name="connsiteY9" fmla="*/ 336578 h 376099"/>
                <a:gd name="connsiteX10" fmla="*/ 90738 w 181475"/>
                <a:gd name="connsiteY10" fmla="*/ 376099 h 376099"/>
                <a:gd name="connsiteX11" fmla="*/ 26558 w 181475"/>
                <a:gd name="connsiteY11" fmla="*/ 316817 h 376099"/>
                <a:gd name="connsiteX12" fmla="*/ 35410 w 181475"/>
                <a:gd name="connsiteY12" fmla="*/ 250948 h 376099"/>
                <a:gd name="connsiteX13" fmla="*/ 48689 w 181475"/>
                <a:gd name="connsiteY13" fmla="*/ 182883 h 376099"/>
                <a:gd name="connsiteX14" fmla="*/ 50902 w 181475"/>
                <a:gd name="connsiteY14" fmla="*/ 163123 h 376099"/>
                <a:gd name="connsiteX15" fmla="*/ 42049 w 181475"/>
                <a:gd name="connsiteY15" fmla="*/ 145558 h 376099"/>
                <a:gd name="connsiteX16" fmla="*/ 19918 w 181475"/>
                <a:gd name="connsiteY16" fmla="*/ 171905 h 376099"/>
                <a:gd name="connsiteX17" fmla="*/ 4426 w 181475"/>
                <a:gd name="connsiteY17" fmla="*/ 200448 h 376099"/>
                <a:gd name="connsiteX18" fmla="*/ 0 w 181475"/>
                <a:gd name="connsiteY18" fmla="*/ 198253 h 376099"/>
                <a:gd name="connsiteX19" fmla="*/ 15492 w 181475"/>
                <a:gd name="connsiteY19" fmla="*/ 169710 h 376099"/>
                <a:gd name="connsiteX20" fmla="*/ 84098 w 181475"/>
                <a:gd name="connsiteY20" fmla="*/ 130188 h 376099"/>
                <a:gd name="connsiteX21" fmla="*/ 112435 w 181475"/>
                <a:gd name="connsiteY21" fmla="*/ 0 h 376099"/>
                <a:gd name="connsiteX22" fmla="*/ 152543 w 181475"/>
                <a:gd name="connsiteY22" fmla="*/ 39225 h 376099"/>
                <a:gd name="connsiteX23" fmla="*/ 112435 w 181475"/>
                <a:gd name="connsiteY23" fmla="*/ 76272 h 376099"/>
                <a:gd name="connsiteX24" fmla="*/ 72326 w 181475"/>
                <a:gd name="connsiteY24" fmla="*/ 39225 h 376099"/>
                <a:gd name="connsiteX25" fmla="*/ 112435 w 181475"/>
                <a:gd name="connsiteY25" fmla="*/ 0 h 376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1475" h="376099">
                  <a:moveTo>
                    <a:pt x="84098" y="130188"/>
                  </a:moveTo>
                  <a:cubicBezTo>
                    <a:pt x="84098" y="130188"/>
                    <a:pt x="84098" y="130188"/>
                    <a:pt x="146065" y="130188"/>
                  </a:cubicBezTo>
                  <a:cubicBezTo>
                    <a:pt x="143852" y="158731"/>
                    <a:pt x="121721" y="242165"/>
                    <a:pt x="115082" y="264122"/>
                  </a:cubicBezTo>
                  <a:cubicBezTo>
                    <a:pt x="115082" y="264122"/>
                    <a:pt x="115082" y="264122"/>
                    <a:pt x="104016" y="308035"/>
                  </a:cubicBezTo>
                  <a:cubicBezTo>
                    <a:pt x="101803" y="314621"/>
                    <a:pt x="101803" y="319013"/>
                    <a:pt x="101803" y="323404"/>
                  </a:cubicBezTo>
                  <a:cubicBezTo>
                    <a:pt x="101803" y="338773"/>
                    <a:pt x="110656" y="347556"/>
                    <a:pt x="123934" y="347556"/>
                  </a:cubicBezTo>
                  <a:cubicBezTo>
                    <a:pt x="135000" y="347556"/>
                    <a:pt x="150492" y="338773"/>
                    <a:pt x="159344" y="323404"/>
                  </a:cubicBezTo>
                  <a:cubicBezTo>
                    <a:pt x="159344" y="323404"/>
                    <a:pt x="159344" y="323404"/>
                    <a:pt x="177049" y="290470"/>
                  </a:cubicBezTo>
                  <a:lnTo>
                    <a:pt x="181475" y="292665"/>
                  </a:lnTo>
                  <a:cubicBezTo>
                    <a:pt x="181475" y="292665"/>
                    <a:pt x="181475" y="292665"/>
                    <a:pt x="159344" y="336578"/>
                  </a:cubicBezTo>
                  <a:cubicBezTo>
                    <a:pt x="143852" y="362925"/>
                    <a:pt x="117295" y="376099"/>
                    <a:pt x="90738" y="376099"/>
                  </a:cubicBezTo>
                  <a:cubicBezTo>
                    <a:pt x="57541" y="376099"/>
                    <a:pt x="26558" y="356339"/>
                    <a:pt x="26558" y="316817"/>
                  </a:cubicBezTo>
                  <a:cubicBezTo>
                    <a:pt x="26558" y="294861"/>
                    <a:pt x="33197" y="268513"/>
                    <a:pt x="35410" y="250948"/>
                  </a:cubicBezTo>
                  <a:cubicBezTo>
                    <a:pt x="35410" y="250948"/>
                    <a:pt x="35410" y="250948"/>
                    <a:pt x="48689" y="182883"/>
                  </a:cubicBezTo>
                  <a:cubicBezTo>
                    <a:pt x="48689" y="174101"/>
                    <a:pt x="50902" y="167514"/>
                    <a:pt x="50902" y="163123"/>
                  </a:cubicBezTo>
                  <a:cubicBezTo>
                    <a:pt x="50902" y="152144"/>
                    <a:pt x="46476" y="145558"/>
                    <a:pt x="42049" y="145558"/>
                  </a:cubicBezTo>
                  <a:cubicBezTo>
                    <a:pt x="37623" y="145558"/>
                    <a:pt x="26558" y="156536"/>
                    <a:pt x="19918" y="171905"/>
                  </a:cubicBezTo>
                  <a:cubicBezTo>
                    <a:pt x="19918" y="171905"/>
                    <a:pt x="19918" y="171905"/>
                    <a:pt x="4426" y="200448"/>
                  </a:cubicBezTo>
                  <a:cubicBezTo>
                    <a:pt x="4426" y="200448"/>
                    <a:pt x="4426" y="200448"/>
                    <a:pt x="0" y="198253"/>
                  </a:cubicBezTo>
                  <a:cubicBezTo>
                    <a:pt x="0" y="198253"/>
                    <a:pt x="0" y="198253"/>
                    <a:pt x="15492" y="169710"/>
                  </a:cubicBezTo>
                  <a:cubicBezTo>
                    <a:pt x="30984" y="136775"/>
                    <a:pt x="57541" y="130188"/>
                    <a:pt x="84098" y="130188"/>
                  </a:cubicBezTo>
                  <a:close/>
                  <a:moveTo>
                    <a:pt x="112435" y="0"/>
                  </a:moveTo>
                  <a:cubicBezTo>
                    <a:pt x="134717" y="0"/>
                    <a:pt x="152543" y="17433"/>
                    <a:pt x="152543" y="39225"/>
                  </a:cubicBezTo>
                  <a:cubicBezTo>
                    <a:pt x="152543" y="61017"/>
                    <a:pt x="134717" y="76272"/>
                    <a:pt x="112435" y="76272"/>
                  </a:cubicBezTo>
                  <a:cubicBezTo>
                    <a:pt x="90152" y="76272"/>
                    <a:pt x="72326" y="58838"/>
                    <a:pt x="72326" y="39225"/>
                  </a:cubicBezTo>
                  <a:cubicBezTo>
                    <a:pt x="72326" y="15254"/>
                    <a:pt x="92380" y="0"/>
                    <a:pt x="112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4927621" y="1554936"/>
            <a:ext cx="816453" cy="815025"/>
            <a:chOff x="4927621" y="1554936"/>
            <a:chExt cx="816453" cy="815025"/>
          </a:xfrm>
        </p:grpSpPr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B992214F-456D-4AEC-8512-E47656A0E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8622" y="1554936"/>
              <a:ext cx="655452" cy="654024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</a:rPr>
                <a:t>关键词</a:t>
              </a:r>
            </a:p>
          </p:txBody>
        </p:sp>
        <p:sp>
          <p:nvSpPr>
            <p:cNvPr id="65" name="任意多边形: 形状 64">
              <a:extLst>
                <a:ext uri="{FF2B5EF4-FFF2-40B4-BE49-F238E27FC236}">
                  <a16:creationId xmlns:a16="http://schemas.microsoft.com/office/drawing/2014/main" id="{3951D1B2-E530-4F3C-AC76-90781A0BD1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7621" y="1995722"/>
              <a:ext cx="374953" cy="374239"/>
            </a:xfrm>
            <a:custGeom>
              <a:avLst/>
              <a:gdLst>
                <a:gd name="T0" fmla="*/ 214 w 312"/>
                <a:gd name="T1" fmla="*/ 98 h 312"/>
                <a:gd name="T2" fmla="*/ 207 w 312"/>
                <a:gd name="T3" fmla="*/ 91 h 312"/>
                <a:gd name="T4" fmla="*/ 151 w 312"/>
                <a:gd name="T5" fmla="*/ 0 h 312"/>
                <a:gd name="T6" fmla="*/ 151 w 312"/>
                <a:gd name="T7" fmla="*/ 0 h 312"/>
                <a:gd name="T8" fmla="*/ 117 w 312"/>
                <a:gd name="T9" fmla="*/ 186 h 312"/>
                <a:gd name="T10" fmla="*/ 112 w 312"/>
                <a:gd name="T11" fmla="*/ 190 h 312"/>
                <a:gd name="T12" fmla="*/ 0 w 312"/>
                <a:gd name="T13" fmla="*/ 262 h 312"/>
                <a:gd name="T14" fmla="*/ 0 w 312"/>
                <a:gd name="T15" fmla="*/ 262 h 312"/>
                <a:gd name="T16" fmla="*/ 38 w 312"/>
                <a:gd name="T17" fmla="*/ 274 h 312"/>
                <a:gd name="T18" fmla="*/ 50 w 312"/>
                <a:gd name="T19" fmla="*/ 312 h 312"/>
                <a:gd name="T20" fmla="*/ 50 w 312"/>
                <a:gd name="T21" fmla="*/ 312 h 312"/>
                <a:gd name="T22" fmla="*/ 122 w 312"/>
                <a:gd name="T23" fmla="*/ 200 h 312"/>
                <a:gd name="T24" fmla="*/ 127 w 312"/>
                <a:gd name="T25" fmla="*/ 196 h 312"/>
                <a:gd name="T26" fmla="*/ 312 w 312"/>
                <a:gd name="T27" fmla="*/ 161 h 312"/>
                <a:gd name="T28" fmla="*/ 222 w 312"/>
                <a:gd name="T29" fmla="*/ 106 h 312"/>
                <a:gd name="T30" fmla="*/ 214 w 312"/>
                <a:gd name="T31" fmla="*/ 98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2" h="312">
                  <a:moveTo>
                    <a:pt x="214" y="98"/>
                  </a:moveTo>
                  <a:cubicBezTo>
                    <a:pt x="211" y="96"/>
                    <a:pt x="209" y="93"/>
                    <a:pt x="207" y="91"/>
                  </a:cubicBezTo>
                  <a:cubicBezTo>
                    <a:pt x="182" y="64"/>
                    <a:pt x="163" y="33"/>
                    <a:pt x="151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74" y="77"/>
                    <a:pt x="196" y="107"/>
                    <a:pt x="117" y="186"/>
                  </a:cubicBezTo>
                  <a:cubicBezTo>
                    <a:pt x="112" y="190"/>
                    <a:pt x="112" y="190"/>
                    <a:pt x="112" y="190"/>
                  </a:cubicBezTo>
                  <a:cubicBezTo>
                    <a:pt x="53" y="250"/>
                    <a:pt x="15" y="260"/>
                    <a:pt x="0" y="262"/>
                  </a:cubicBezTo>
                  <a:cubicBezTo>
                    <a:pt x="0" y="262"/>
                    <a:pt x="0" y="262"/>
                    <a:pt x="0" y="262"/>
                  </a:cubicBezTo>
                  <a:cubicBezTo>
                    <a:pt x="14" y="260"/>
                    <a:pt x="28" y="264"/>
                    <a:pt x="38" y="274"/>
                  </a:cubicBezTo>
                  <a:cubicBezTo>
                    <a:pt x="49" y="285"/>
                    <a:pt x="53" y="299"/>
                    <a:pt x="50" y="312"/>
                  </a:cubicBezTo>
                  <a:cubicBezTo>
                    <a:pt x="50" y="312"/>
                    <a:pt x="50" y="312"/>
                    <a:pt x="50" y="312"/>
                  </a:cubicBezTo>
                  <a:cubicBezTo>
                    <a:pt x="53" y="298"/>
                    <a:pt x="63" y="260"/>
                    <a:pt x="122" y="200"/>
                  </a:cubicBezTo>
                  <a:cubicBezTo>
                    <a:pt x="127" y="196"/>
                    <a:pt x="127" y="196"/>
                    <a:pt x="127" y="196"/>
                  </a:cubicBezTo>
                  <a:cubicBezTo>
                    <a:pt x="206" y="117"/>
                    <a:pt x="235" y="139"/>
                    <a:pt x="312" y="161"/>
                  </a:cubicBezTo>
                  <a:cubicBezTo>
                    <a:pt x="280" y="149"/>
                    <a:pt x="249" y="131"/>
                    <a:pt x="222" y="106"/>
                  </a:cubicBezTo>
                  <a:cubicBezTo>
                    <a:pt x="219" y="103"/>
                    <a:pt x="217" y="101"/>
                    <a:pt x="214" y="98"/>
                  </a:cubicBezTo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16" name="组合 115"/>
          <p:cNvGrpSpPr/>
          <p:nvPr/>
        </p:nvGrpSpPr>
        <p:grpSpPr>
          <a:xfrm>
            <a:off x="5584504" y="2050105"/>
            <a:ext cx="280499" cy="280501"/>
            <a:chOff x="5584504" y="2050105"/>
            <a:chExt cx="280499" cy="280501"/>
          </a:xfrm>
        </p:grpSpPr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0ADCF842-DD75-4D14-9DDE-54FD44246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4504" y="2050105"/>
              <a:ext cx="280499" cy="280501"/>
            </a:xfrm>
            <a:prstGeom prst="ellipse">
              <a:avLst/>
            </a:prstGeom>
            <a:solidFill>
              <a:schemeClr val="accent3">
                <a:lumMod val="10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任意多边形: 形状 69">
              <a:extLst>
                <a:ext uri="{FF2B5EF4-FFF2-40B4-BE49-F238E27FC236}">
                  <a16:creationId xmlns:a16="http://schemas.microsoft.com/office/drawing/2014/main" id="{259E1395-32CF-4467-A736-F04EE0ACD0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851" y="2085883"/>
              <a:ext cx="211090" cy="208229"/>
            </a:xfrm>
            <a:custGeom>
              <a:avLst/>
              <a:gdLst>
                <a:gd name="T0" fmla="*/ 160 w 176"/>
                <a:gd name="T1" fmla="*/ 88 h 174"/>
                <a:gd name="T2" fmla="*/ 176 w 176"/>
                <a:gd name="T3" fmla="*/ 80 h 174"/>
                <a:gd name="T4" fmla="*/ 168 w 176"/>
                <a:gd name="T5" fmla="*/ 61 h 174"/>
                <a:gd name="T6" fmla="*/ 150 w 176"/>
                <a:gd name="T7" fmla="*/ 59 h 174"/>
                <a:gd name="T8" fmla="*/ 143 w 176"/>
                <a:gd name="T9" fmla="*/ 42 h 174"/>
                <a:gd name="T10" fmla="*/ 150 w 176"/>
                <a:gd name="T11" fmla="*/ 25 h 174"/>
                <a:gd name="T12" fmla="*/ 132 w 176"/>
                <a:gd name="T13" fmla="*/ 16 h 174"/>
                <a:gd name="T14" fmla="*/ 117 w 176"/>
                <a:gd name="T15" fmla="*/ 26 h 174"/>
                <a:gd name="T16" fmla="*/ 101 w 176"/>
                <a:gd name="T17" fmla="*/ 17 h 174"/>
                <a:gd name="T18" fmla="*/ 95 w 176"/>
                <a:gd name="T19" fmla="*/ 0 h 174"/>
                <a:gd name="T20" fmla="*/ 75 w 176"/>
                <a:gd name="T21" fmla="*/ 4 h 174"/>
                <a:gd name="T22" fmla="*/ 70 w 176"/>
                <a:gd name="T23" fmla="*/ 22 h 174"/>
                <a:gd name="T24" fmla="*/ 52 w 176"/>
                <a:gd name="T25" fmla="*/ 25 h 174"/>
                <a:gd name="T26" fmla="*/ 37 w 176"/>
                <a:gd name="T27" fmla="*/ 16 h 174"/>
                <a:gd name="T28" fmla="*/ 24 w 176"/>
                <a:gd name="T29" fmla="*/ 32 h 174"/>
                <a:gd name="T30" fmla="*/ 32 w 176"/>
                <a:gd name="T31" fmla="*/ 49 h 174"/>
                <a:gd name="T32" fmla="*/ 20 w 176"/>
                <a:gd name="T33" fmla="*/ 63 h 174"/>
                <a:gd name="T34" fmla="*/ 3 w 176"/>
                <a:gd name="T35" fmla="*/ 66 h 174"/>
                <a:gd name="T36" fmla="*/ 3 w 176"/>
                <a:gd name="T37" fmla="*/ 86 h 174"/>
                <a:gd name="T38" fmla="*/ 20 w 176"/>
                <a:gd name="T39" fmla="*/ 94 h 174"/>
                <a:gd name="T40" fmla="*/ 20 w 176"/>
                <a:gd name="T41" fmla="*/ 113 h 174"/>
                <a:gd name="T42" fmla="*/ 8 w 176"/>
                <a:gd name="T43" fmla="*/ 126 h 174"/>
                <a:gd name="T44" fmla="*/ 21 w 176"/>
                <a:gd name="T45" fmla="*/ 141 h 174"/>
                <a:gd name="T46" fmla="*/ 39 w 176"/>
                <a:gd name="T47" fmla="*/ 136 h 174"/>
                <a:gd name="T48" fmla="*/ 52 w 176"/>
                <a:gd name="T49" fmla="*/ 151 h 174"/>
                <a:gd name="T50" fmla="*/ 51 w 176"/>
                <a:gd name="T51" fmla="*/ 168 h 174"/>
                <a:gd name="T52" fmla="*/ 71 w 176"/>
                <a:gd name="T53" fmla="*/ 171 h 174"/>
                <a:gd name="T54" fmla="*/ 82 w 176"/>
                <a:gd name="T55" fmla="*/ 157 h 174"/>
                <a:gd name="T56" fmla="*/ 95 w 176"/>
                <a:gd name="T57" fmla="*/ 156 h 174"/>
                <a:gd name="T58" fmla="*/ 106 w 176"/>
                <a:gd name="T59" fmla="*/ 171 h 174"/>
                <a:gd name="T60" fmla="*/ 126 w 176"/>
                <a:gd name="T61" fmla="*/ 168 h 174"/>
                <a:gd name="T62" fmla="*/ 125 w 176"/>
                <a:gd name="T63" fmla="*/ 150 h 174"/>
                <a:gd name="T64" fmla="*/ 137 w 176"/>
                <a:gd name="T65" fmla="*/ 136 h 174"/>
                <a:gd name="T66" fmla="*/ 155 w 176"/>
                <a:gd name="T67" fmla="*/ 140 h 174"/>
                <a:gd name="T68" fmla="*/ 168 w 176"/>
                <a:gd name="T69" fmla="*/ 125 h 174"/>
                <a:gd name="T70" fmla="*/ 156 w 176"/>
                <a:gd name="T71" fmla="*/ 112 h 174"/>
                <a:gd name="T72" fmla="*/ 156 w 176"/>
                <a:gd name="T73" fmla="*/ 93 h 174"/>
                <a:gd name="T74" fmla="*/ 47 w 176"/>
                <a:gd name="T75" fmla="*/ 88 h 174"/>
                <a:gd name="T76" fmla="*/ 129 w 176"/>
                <a:gd name="T77" fmla="*/ 8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6" h="174">
                  <a:moveTo>
                    <a:pt x="156" y="93"/>
                  </a:moveTo>
                  <a:cubicBezTo>
                    <a:pt x="156" y="91"/>
                    <a:pt x="158" y="89"/>
                    <a:pt x="160" y="88"/>
                  </a:cubicBezTo>
                  <a:cubicBezTo>
                    <a:pt x="173" y="85"/>
                    <a:pt x="173" y="85"/>
                    <a:pt x="173" y="85"/>
                  </a:cubicBezTo>
                  <a:cubicBezTo>
                    <a:pt x="175" y="84"/>
                    <a:pt x="176" y="82"/>
                    <a:pt x="176" y="80"/>
                  </a:cubicBezTo>
                  <a:cubicBezTo>
                    <a:pt x="173" y="65"/>
                    <a:pt x="173" y="65"/>
                    <a:pt x="173" y="65"/>
                  </a:cubicBezTo>
                  <a:cubicBezTo>
                    <a:pt x="173" y="63"/>
                    <a:pt x="171" y="61"/>
                    <a:pt x="168" y="61"/>
                  </a:cubicBezTo>
                  <a:cubicBezTo>
                    <a:pt x="156" y="62"/>
                    <a:pt x="156" y="62"/>
                    <a:pt x="156" y="62"/>
                  </a:cubicBezTo>
                  <a:cubicBezTo>
                    <a:pt x="154" y="63"/>
                    <a:pt x="151" y="61"/>
                    <a:pt x="150" y="59"/>
                  </a:cubicBezTo>
                  <a:cubicBezTo>
                    <a:pt x="143" y="48"/>
                    <a:pt x="143" y="48"/>
                    <a:pt x="143" y="48"/>
                  </a:cubicBezTo>
                  <a:cubicBezTo>
                    <a:pt x="142" y="46"/>
                    <a:pt x="142" y="43"/>
                    <a:pt x="143" y="42"/>
                  </a:cubicBezTo>
                  <a:cubicBezTo>
                    <a:pt x="151" y="31"/>
                    <a:pt x="151" y="31"/>
                    <a:pt x="151" y="31"/>
                  </a:cubicBezTo>
                  <a:cubicBezTo>
                    <a:pt x="152" y="29"/>
                    <a:pt x="152" y="27"/>
                    <a:pt x="150" y="25"/>
                  </a:cubicBezTo>
                  <a:cubicBezTo>
                    <a:pt x="138" y="15"/>
                    <a:pt x="138" y="15"/>
                    <a:pt x="138" y="15"/>
                  </a:cubicBezTo>
                  <a:cubicBezTo>
                    <a:pt x="136" y="14"/>
                    <a:pt x="134" y="14"/>
                    <a:pt x="132" y="16"/>
                  </a:cubicBezTo>
                  <a:cubicBezTo>
                    <a:pt x="123" y="25"/>
                    <a:pt x="123" y="25"/>
                    <a:pt x="123" y="25"/>
                  </a:cubicBezTo>
                  <a:cubicBezTo>
                    <a:pt x="122" y="26"/>
                    <a:pt x="119" y="27"/>
                    <a:pt x="117" y="26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3" y="21"/>
                    <a:pt x="101" y="19"/>
                    <a:pt x="101" y="17"/>
                  </a:cubicBezTo>
                  <a:cubicBezTo>
                    <a:pt x="99" y="4"/>
                    <a:pt x="99" y="4"/>
                    <a:pt x="99" y="4"/>
                  </a:cubicBezTo>
                  <a:cubicBezTo>
                    <a:pt x="99" y="2"/>
                    <a:pt x="97" y="0"/>
                    <a:pt x="95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8" y="0"/>
                    <a:pt x="76" y="2"/>
                    <a:pt x="75" y="4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9"/>
                    <a:pt x="72" y="21"/>
                    <a:pt x="70" y="22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6" y="27"/>
                    <a:pt x="53" y="27"/>
                    <a:pt x="52" y="25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1" y="15"/>
                    <a:pt x="39" y="15"/>
                    <a:pt x="37" y="1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3" y="28"/>
                    <a:pt x="23" y="30"/>
                    <a:pt x="24" y="3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3" y="44"/>
                    <a:pt x="33" y="47"/>
                    <a:pt x="32" y="4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2"/>
                    <a:pt x="22" y="63"/>
                    <a:pt x="20" y="63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5" y="62"/>
                    <a:pt x="3" y="64"/>
                    <a:pt x="3" y="66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3"/>
                    <a:pt x="1" y="85"/>
                    <a:pt x="3" y="86"/>
                  </a:cubicBezTo>
                  <a:cubicBezTo>
                    <a:pt x="16" y="89"/>
                    <a:pt x="16" y="89"/>
                    <a:pt x="16" y="89"/>
                  </a:cubicBezTo>
                  <a:cubicBezTo>
                    <a:pt x="18" y="90"/>
                    <a:pt x="19" y="92"/>
                    <a:pt x="20" y="94"/>
                  </a:cubicBezTo>
                  <a:cubicBezTo>
                    <a:pt x="22" y="107"/>
                    <a:pt x="22" y="107"/>
                    <a:pt x="22" y="107"/>
                  </a:cubicBezTo>
                  <a:cubicBezTo>
                    <a:pt x="23" y="109"/>
                    <a:pt x="22" y="112"/>
                    <a:pt x="20" y="113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8" y="121"/>
                    <a:pt x="7" y="124"/>
                    <a:pt x="8" y="126"/>
                  </a:cubicBezTo>
                  <a:cubicBezTo>
                    <a:pt x="16" y="139"/>
                    <a:pt x="16" y="139"/>
                    <a:pt x="16" y="139"/>
                  </a:cubicBezTo>
                  <a:cubicBezTo>
                    <a:pt x="17" y="141"/>
                    <a:pt x="20" y="142"/>
                    <a:pt x="21" y="141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35" y="134"/>
                    <a:pt x="38" y="135"/>
                    <a:pt x="39" y="136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1" y="146"/>
                    <a:pt x="52" y="149"/>
                    <a:pt x="52" y="151"/>
                  </a:cubicBezTo>
                  <a:cubicBezTo>
                    <a:pt x="48" y="163"/>
                    <a:pt x="48" y="163"/>
                    <a:pt x="48" y="163"/>
                  </a:cubicBezTo>
                  <a:cubicBezTo>
                    <a:pt x="48" y="165"/>
                    <a:pt x="49" y="167"/>
                    <a:pt x="51" y="168"/>
                  </a:cubicBezTo>
                  <a:cubicBezTo>
                    <a:pt x="66" y="173"/>
                    <a:pt x="66" y="173"/>
                    <a:pt x="66" y="173"/>
                  </a:cubicBezTo>
                  <a:cubicBezTo>
                    <a:pt x="68" y="174"/>
                    <a:pt x="70" y="173"/>
                    <a:pt x="71" y="171"/>
                  </a:cubicBezTo>
                  <a:cubicBezTo>
                    <a:pt x="76" y="160"/>
                    <a:pt x="76" y="160"/>
                    <a:pt x="76" y="160"/>
                  </a:cubicBezTo>
                  <a:cubicBezTo>
                    <a:pt x="77" y="158"/>
                    <a:pt x="80" y="156"/>
                    <a:pt x="82" y="157"/>
                  </a:cubicBezTo>
                  <a:cubicBezTo>
                    <a:pt x="82" y="157"/>
                    <a:pt x="85" y="157"/>
                    <a:pt x="88" y="157"/>
                  </a:cubicBezTo>
                  <a:cubicBezTo>
                    <a:pt x="92" y="157"/>
                    <a:pt x="95" y="156"/>
                    <a:pt x="95" y="156"/>
                  </a:cubicBezTo>
                  <a:cubicBezTo>
                    <a:pt x="97" y="156"/>
                    <a:pt x="100" y="158"/>
                    <a:pt x="100" y="159"/>
                  </a:cubicBezTo>
                  <a:cubicBezTo>
                    <a:pt x="106" y="171"/>
                    <a:pt x="106" y="171"/>
                    <a:pt x="106" y="171"/>
                  </a:cubicBezTo>
                  <a:cubicBezTo>
                    <a:pt x="107" y="173"/>
                    <a:pt x="109" y="174"/>
                    <a:pt x="111" y="173"/>
                  </a:cubicBezTo>
                  <a:cubicBezTo>
                    <a:pt x="126" y="168"/>
                    <a:pt x="126" y="168"/>
                    <a:pt x="126" y="168"/>
                  </a:cubicBezTo>
                  <a:cubicBezTo>
                    <a:pt x="128" y="167"/>
                    <a:pt x="129" y="165"/>
                    <a:pt x="128" y="163"/>
                  </a:cubicBezTo>
                  <a:cubicBezTo>
                    <a:pt x="125" y="150"/>
                    <a:pt x="125" y="150"/>
                    <a:pt x="125" y="150"/>
                  </a:cubicBezTo>
                  <a:cubicBezTo>
                    <a:pt x="124" y="148"/>
                    <a:pt x="125" y="146"/>
                    <a:pt x="127" y="144"/>
                  </a:cubicBezTo>
                  <a:cubicBezTo>
                    <a:pt x="137" y="136"/>
                    <a:pt x="137" y="136"/>
                    <a:pt x="137" y="136"/>
                  </a:cubicBezTo>
                  <a:cubicBezTo>
                    <a:pt x="139" y="134"/>
                    <a:pt x="141" y="134"/>
                    <a:pt x="143" y="135"/>
                  </a:cubicBezTo>
                  <a:cubicBezTo>
                    <a:pt x="155" y="140"/>
                    <a:pt x="155" y="140"/>
                    <a:pt x="155" y="140"/>
                  </a:cubicBezTo>
                  <a:cubicBezTo>
                    <a:pt x="157" y="141"/>
                    <a:pt x="159" y="140"/>
                    <a:pt x="160" y="138"/>
                  </a:cubicBezTo>
                  <a:cubicBezTo>
                    <a:pt x="168" y="125"/>
                    <a:pt x="168" y="125"/>
                    <a:pt x="168" y="125"/>
                  </a:cubicBezTo>
                  <a:cubicBezTo>
                    <a:pt x="169" y="123"/>
                    <a:pt x="169" y="120"/>
                    <a:pt x="167" y="119"/>
                  </a:cubicBezTo>
                  <a:cubicBezTo>
                    <a:pt x="156" y="112"/>
                    <a:pt x="156" y="112"/>
                    <a:pt x="156" y="112"/>
                  </a:cubicBezTo>
                  <a:cubicBezTo>
                    <a:pt x="155" y="111"/>
                    <a:pt x="154" y="108"/>
                    <a:pt x="154" y="106"/>
                  </a:cubicBezTo>
                  <a:lnTo>
                    <a:pt x="156" y="93"/>
                  </a:lnTo>
                  <a:close/>
                  <a:moveTo>
                    <a:pt x="88" y="129"/>
                  </a:moveTo>
                  <a:cubicBezTo>
                    <a:pt x="66" y="129"/>
                    <a:pt x="47" y="111"/>
                    <a:pt x="47" y="88"/>
                  </a:cubicBezTo>
                  <a:cubicBezTo>
                    <a:pt x="47" y="66"/>
                    <a:pt x="65" y="48"/>
                    <a:pt x="88" y="47"/>
                  </a:cubicBezTo>
                  <a:cubicBezTo>
                    <a:pt x="110" y="47"/>
                    <a:pt x="128" y="65"/>
                    <a:pt x="129" y="88"/>
                  </a:cubicBezTo>
                  <a:cubicBezTo>
                    <a:pt x="129" y="110"/>
                    <a:pt x="111" y="129"/>
                    <a:pt x="88" y="1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4243547" y="1146349"/>
            <a:ext cx="655452" cy="973881"/>
            <a:chOff x="4243547" y="1146349"/>
            <a:chExt cx="655452" cy="973881"/>
          </a:xfrm>
        </p:grpSpPr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968A72B0-3C8B-4F9A-ABDF-77F632B73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3547" y="1146349"/>
              <a:ext cx="655452" cy="654024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zh-CN" altLang="en-US" sz="1400">
                  <a:solidFill>
                    <a:schemeClr val="bg1"/>
                  </a:solidFill>
                </a:rPr>
                <a:t>关键词</a:t>
              </a:r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id="{70AC3A8C-F134-45E1-A6C4-6DC447D00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4601" y="1771035"/>
              <a:ext cx="273343" cy="349195"/>
            </a:xfrm>
            <a:custGeom>
              <a:avLst/>
              <a:gdLst>
                <a:gd name="T0" fmla="*/ 114 w 228"/>
                <a:gd name="T1" fmla="*/ 25 h 292"/>
                <a:gd name="T2" fmla="*/ 104 w 228"/>
                <a:gd name="T3" fmla="*/ 25 h 292"/>
                <a:gd name="T4" fmla="*/ 0 w 228"/>
                <a:gd name="T5" fmla="*/ 0 h 292"/>
                <a:gd name="T6" fmla="*/ 0 w 228"/>
                <a:gd name="T7" fmla="*/ 0 h 292"/>
                <a:gd name="T8" fmla="*/ 107 w 228"/>
                <a:gd name="T9" fmla="*/ 156 h 292"/>
                <a:gd name="T10" fmla="*/ 107 w 228"/>
                <a:gd name="T11" fmla="*/ 162 h 292"/>
                <a:gd name="T12" fmla="*/ 79 w 228"/>
                <a:gd name="T13" fmla="*/ 292 h 292"/>
                <a:gd name="T14" fmla="*/ 79 w 228"/>
                <a:gd name="T15" fmla="*/ 292 h 292"/>
                <a:gd name="T16" fmla="*/ 114 w 228"/>
                <a:gd name="T17" fmla="*/ 274 h 292"/>
                <a:gd name="T18" fmla="*/ 150 w 228"/>
                <a:gd name="T19" fmla="*/ 292 h 292"/>
                <a:gd name="T20" fmla="*/ 150 w 228"/>
                <a:gd name="T21" fmla="*/ 292 h 292"/>
                <a:gd name="T22" fmla="*/ 121 w 228"/>
                <a:gd name="T23" fmla="*/ 162 h 292"/>
                <a:gd name="T24" fmla="*/ 121 w 228"/>
                <a:gd name="T25" fmla="*/ 156 h 292"/>
                <a:gd name="T26" fmla="*/ 228 w 228"/>
                <a:gd name="T27" fmla="*/ 0 h 292"/>
                <a:gd name="T28" fmla="*/ 125 w 228"/>
                <a:gd name="T29" fmla="*/ 25 h 292"/>
                <a:gd name="T30" fmla="*/ 114 w 228"/>
                <a:gd name="T31" fmla="*/ 25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8" h="292">
                  <a:moveTo>
                    <a:pt x="114" y="25"/>
                  </a:moveTo>
                  <a:cubicBezTo>
                    <a:pt x="111" y="25"/>
                    <a:pt x="107" y="25"/>
                    <a:pt x="104" y="25"/>
                  </a:cubicBezTo>
                  <a:cubicBezTo>
                    <a:pt x="67" y="23"/>
                    <a:pt x="32" y="15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1" y="39"/>
                    <a:pt x="107" y="44"/>
                    <a:pt x="107" y="156"/>
                  </a:cubicBezTo>
                  <a:cubicBezTo>
                    <a:pt x="107" y="162"/>
                    <a:pt x="107" y="162"/>
                    <a:pt x="107" y="162"/>
                  </a:cubicBezTo>
                  <a:cubicBezTo>
                    <a:pt x="107" y="247"/>
                    <a:pt x="87" y="280"/>
                    <a:pt x="79" y="292"/>
                  </a:cubicBezTo>
                  <a:cubicBezTo>
                    <a:pt x="79" y="292"/>
                    <a:pt x="79" y="292"/>
                    <a:pt x="79" y="292"/>
                  </a:cubicBezTo>
                  <a:cubicBezTo>
                    <a:pt x="87" y="281"/>
                    <a:pt x="100" y="274"/>
                    <a:pt x="114" y="274"/>
                  </a:cubicBezTo>
                  <a:cubicBezTo>
                    <a:pt x="129" y="274"/>
                    <a:pt x="142" y="281"/>
                    <a:pt x="150" y="292"/>
                  </a:cubicBezTo>
                  <a:cubicBezTo>
                    <a:pt x="150" y="292"/>
                    <a:pt x="150" y="292"/>
                    <a:pt x="150" y="292"/>
                  </a:cubicBezTo>
                  <a:cubicBezTo>
                    <a:pt x="141" y="280"/>
                    <a:pt x="121" y="247"/>
                    <a:pt x="121" y="162"/>
                  </a:cubicBezTo>
                  <a:cubicBezTo>
                    <a:pt x="121" y="156"/>
                    <a:pt x="121" y="156"/>
                    <a:pt x="121" y="156"/>
                  </a:cubicBezTo>
                  <a:cubicBezTo>
                    <a:pt x="121" y="44"/>
                    <a:pt x="158" y="39"/>
                    <a:pt x="228" y="0"/>
                  </a:cubicBezTo>
                  <a:cubicBezTo>
                    <a:pt x="197" y="15"/>
                    <a:pt x="162" y="23"/>
                    <a:pt x="125" y="25"/>
                  </a:cubicBezTo>
                  <a:cubicBezTo>
                    <a:pt x="121" y="25"/>
                    <a:pt x="118" y="25"/>
                    <a:pt x="114" y="25"/>
                  </a:cubicBezTo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4739429" y="1025419"/>
            <a:ext cx="280499" cy="280501"/>
            <a:chOff x="4739429" y="1025419"/>
            <a:chExt cx="280499" cy="280501"/>
          </a:xfrm>
        </p:grpSpPr>
        <p:sp>
          <p:nvSpPr>
            <p:cNvPr id="75" name="椭圆 74">
              <a:extLst>
                <a:ext uri="{FF2B5EF4-FFF2-40B4-BE49-F238E27FC236}">
                  <a16:creationId xmlns:a16="http://schemas.microsoft.com/office/drawing/2014/main" id="{CB545056-186B-4D10-85B9-EA90A42A8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9429" y="1025419"/>
              <a:ext cx="280499" cy="280501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任意多边形: 形状 75">
              <a:extLst>
                <a:ext uri="{FF2B5EF4-FFF2-40B4-BE49-F238E27FC236}">
                  <a16:creationId xmlns:a16="http://schemas.microsoft.com/office/drawing/2014/main" id="{191C20FB-399F-4C49-8E8C-9A1CB2D2D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5941" y="1082664"/>
              <a:ext cx="187477" cy="166010"/>
            </a:xfrm>
            <a:custGeom>
              <a:avLst/>
              <a:gdLst>
                <a:gd name="T0" fmla="*/ 81 w 156"/>
                <a:gd name="T1" fmla="*/ 39 h 138"/>
                <a:gd name="T2" fmla="*/ 75 w 156"/>
                <a:gd name="T3" fmla="*/ 39 h 138"/>
                <a:gd name="T4" fmla="*/ 33 w 156"/>
                <a:gd name="T5" fmla="*/ 82 h 138"/>
                <a:gd name="T6" fmla="*/ 30 w 156"/>
                <a:gd name="T7" fmla="*/ 88 h 138"/>
                <a:gd name="T8" fmla="*/ 30 w 156"/>
                <a:gd name="T9" fmla="*/ 135 h 138"/>
                <a:gd name="T10" fmla="*/ 34 w 156"/>
                <a:gd name="T11" fmla="*/ 138 h 138"/>
                <a:gd name="T12" fmla="*/ 58 w 156"/>
                <a:gd name="T13" fmla="*/ 138 h 138"/>
                <a:gd name="T14" fmla="*/ 62 w 156"/>
                <a:gd name="T15" fmla="*/ 135 h 138"/>
                <a:gd name="T16" fmla="*/ 62 w 156"/>
                <a:gd name="T17" fmla="*/ 101 h 138"/>
                <a:gd name="T18" fmla="*/ 66 w 156"/>
                <a:gd name="T19" fmla="*/ 98 h 138"/>
                <a:gd name="T20" fmla="*/ 91 w 156"/>
                <a:gd name="T21" fmla="*/ 98 h 138"/>
                <a:gd name="T22" fmla="*/ 94 w 156"/>
                <a:gd name="T23" fmla="*/ 101 h 138"/>
                <a:gd name="T24" fmla="*/ 94 w 156"/>
                <a:gd name="T25" fmla="*/ 135 h 138"/>
                <a:gd name="T26" fmla="*/ 98 w 156"/>
                <a:gd name="T27" fmla="*/ 138 h 138"/>
                <a:gd name="T28" fmla="*/ 121 w 156"/>
                <a:gd name="T29" fmla="*/ 138 h 138"/>
                <a:gd name="T30" fmla="*/ 124 w 156"/>
                <a:gd name="T31" fmla="*/ 135 h 138"/>
                <a:gd name="T32" fmla="*/ 124 w 156"/>
                <a:gd name="T33" fmla="*/ 86 h 138"/>
                <a:gd name="T34" fmla="*/ 122 w 156"/>
                <a:gd name="T35" fmla="*/ 80 h 138"/>
                <a:gd name="T36" fmla="*/ 81 w 156"/>
                <a:gd name="T37" fmla="*/ 39 h 138"/>
                <a:gd name="T38" fmla="*/ 155 w 156"/>
                <a:gd name="T39" fmla="*/ 76 h 138"/>
                <a:gd name="T40" fmla="*/ 124 w 156"/>
                <a:gd name="T41" fmla="*/ 45 h 138"/>
                <a:gd name="T42" fmla="*/ 124 w 156"/>
                <a:gd name="T43" fmla="*/ 11 h 138"/>
                <a:gd name="T44" fmla="*/ 121 w 156"/>
                <a:gd name="T45" fmla="*/ 8 h 138"/>
                <a:gd name="T46" fmla="*/ 107 w 156"/>
                <a:gd name="T47" fmla="*/ 8 h 138"/>
                <a:gd name="T48" fmla="*/ 104 w 156"/>
                <a:gd name="T49" fmla="*/ 11 h 138"/>
                <a:gd name="T50" fmla="*/ 104 w 156"/>
                <a:gd name="T51" fmla="*/ 24 h 138"/>
                <a:gd name="T52" fmla="*/ 81 w 156"/>
                <a:gd name="T53" fmla="*/ 1 h 138"/>
                <a:gd name="T54" fmla="*/ 75 w 156"/>
                <a:gd name="T55" fmla="*/ 1 h 138"/>
                <a:gd name="T56" fmla="*/ 1 w 156"/>
                <a:gd name="T57" fmla="*/ 76 h 138"/>
                <a:gd name="T58" fmla="*/ 1 w 156"/>
                <a:gd name="T59" fmla="*/ 81 h 138"/>
                <a:gd name="T60" fmla="*/ 9 w 156"/>
                <a:gd name="T61" fmla="*/ 89 h 138"/>
                <a:gd name="T62" fmla="*/ 14 w 156"/>
                <a:gd name="T63" fmla="*/ 89 h 138"/>
                <a:gd name="T64" fmla="*/ 75 w 156"/>
                <a:gd name="T65" fmla="*/ 28 h 138"/>
                <a:gd name="T66" fmla="*/ 81 w 156"/>
                <a:gd name="T67" fmla="*/ 28 h 138"/>
                <a:gd name="T68" fmla="*/ 142 w 156"/>
                <a:gd name="T69" fmla="*/ 89 h 138"/>
                <a:gd name="T70" fmla="*/ 147 w 156"/>
                <a:gd name="T71" fmla="*/ 89 h 138"/>
                <a:gd name="T72" fmla="*/ 155 w 156"/>
                <a:gd name="T73" fmla="*/ 81 h 138"/>
                <a:gd name="T74" fmla="*/ 155 w 156"/>
                <a:gd name="T75" fmla="*/ 7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6" h="138">
                  <a:moveTo>
                    <a:pt x="81" y="39"/>
                  </a:moveTo>
                  <a:cubicBezTo>
                    <a:pt x="79" y="37"/>
                    <a:pt x="77" y="37"/>
                    <a:pt x="75" y="39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31" y="83"/>
                    <a:pt x="30" y="86"/>
                    <a:pt x="30" y="88"/>
                  </a:cubicBezTo>
                  <a:cubicBezTo>
                    <a:pt x="30" y="135"/>
                    <a:pt x="30" y="135"/>
                    <a:pt x="30" y="135"/>
                  </a:cubicBezTo>
                  <a:cubicBezTo>
                    <a:pt x="30" y="137"/>
                    <a:pt x="32" y="138"/>
                    <a:pt x="34" y="138"/>
                  </a:cubicBezTo>
                  <a:cubicBezTo>
                    <a:pt x="58" y="138"/>
                    <a:pt x="58" y="138"/>
                    <a:pt x="58" y="138"/>
                  </a:cubicBezTo>
                  <a:cubicBezTo>
                    <a:pt x="60" y="138"/>
                    <a:pt x="62" y="137"/>
                    <a:pt x="62" y="135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99"/>
                    <a:pt x="64" y="98"/>
                    <a:pt x="66" y="98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93" y="98"/>
                    <a:pt x="94" y="99"/>
                    <a:pt x="94" y="101"/>
                  </a:cubicBezTo>
                  <a:cubicBezTo>
                    <a:pt x="94" y="135"/>
                    <a:pt x="94" y="135"/>
                    <a:pt x="94" y="135"/>
                  </a:cubicBezTo>
                  <a:cubicBezTo>
                    <a:pt x="94" y="137"/>
                    <a:pt x="96" y="138"/>
                    <a:pt x="98" y="138"/>
                  </a:cubicBezTo>
                  <a:cubicBezTo>
                    <a:pt x="121" y="138"/>
                    <a:pt x="121" y="138"/>
                    <a:pt x="121" y="138"/>
                  </a:cubicBezTo>
                  <a:cubicBezTo>
                    <a:pt x="123" y="138"/>
                    <a:pt x="124" y="137"/>
                    <a:pt x="124" y="135"/>
                  </a:cubicBezTo>
                  <a:cubicBezTo>
                    <a:pt x="124" y="86"/>
                    <a:pt x="124" y="86"/>
                    <a:pt x="124" y="86"/>
                  </a:cubicBezTo>
                  <a:cubicBezTo>
                    <a:pt x="124" y="84"/>
                    <a:pt x="123" y="82"/>
                    <a:pt x="122" y="80"/>
                  </a:cubicBezTo>
                  <a:lnTo>
                    <a:pt x="81" y="39"/>
                  </a:lnTo>
                  <a:close/>
                  <a:moveTo>
                    <a:pt x="155" y="76"/>
                  </a:moveTo>
                  <a:cubicBezTo>
                    <a:pt x="124" y="45"/>
                    <a:pt x="124" y="45"/>
                    <a:pt x="124" y="45"/>
                  </a:cubicBezTo>
                  <a:cubicBezTo>
                    <a:pt x="124" y="11"/>
                    <a:pt x="124" y="11"/>
                    <a:pt x="124" y="11"/>
                  </a:cubicBezTo>
                  <a:cubicBezTo>
                    <a:pt x="124" y="9"/>
                    <a:pt x="123" y="8"/>
                    <a:pt x="121" y="8"/>
                  </a:cubicBezTo>
                  <a:cubicBezTo>
                    <a:pt x="107" y="8"/>
                    <a:pt x="107" y="8"/>
                    <a:pt x="107" y="8"/>
                  </a:cubicBezTo>
                  <a:cubicBezTo>
                    <a:pt x="105" y="8"/>
                    <a:pt x="104" y="9"/>
                    <a:pt x="104" y="11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81" y="1"/>
                    <a:pt x="81" y="1"/>
                    <a:pt x="81" y="1"/>
                  </a:cubicBezTo>
                  <a:cubicBezTo>
                    <a:pt x="79" y="0"/>
                    <a:pt x="77" y="0"/>
                    <a:pt x="75" y="1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0" y="77"/>
                    <a:pt x="0" y="80"/>
                    <a:pt x="1" y="81"/>
                  </a:cubicBezTo>
                  <a:cubicBezTo>
                    <a:pt x="9" y="89"/>
                    <a:pt x="9" y="89"/>
                    <a:pt x="9" y="89"/>
                  </a:cubicBezTo>
                  <a:cubicBezTo>
                    <a:pt x="10" y="90"/>
                    <a:pt x="13" y="90"/>
                    <a:pt x="14" y="89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7" y="26"/>
                    <a:pt x="79" y="26"/>
                    <a:pt x="81" y="28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3" y="90"/>
                    <a:pt x="145" y="90"/>
                    <a:pt x="147" y="89"/>
                  </a:cubicBezTo>
                  <a:cubicBezTo>
                    <a:pt x="155" y="81"/>
                    <a:pt x="155" y="81"/>
                    <a:pt x="155" y="81"/>
                  </a:cubicBezTo>
                  <a:cubicBezTo>
                    <a:pt x="156" y="80"/>
                    <a:pt x="156" y="77"/>
                    <a:pt x="155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4129773" y="2098763"/>
            <a:ext cx="884431" cy="946689"/>
            <a:chOff x="4129773" y="2098763"/>
            <a:chExt cx="884431" cy="946689"/>
          </a:xfrm>
        </p:grpSpPr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3754B87A-8D77-4AAC-A360-C66E7461E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8375" y="2128101"/>
              <a:ext cx="47227" cy="46512"/>
            </a:xfrm>
            <a:custGeom>
              <a:avLst/>
              <a:gdLst>
                <a:gd name="T0" fmla="*/ 0 w 39"/>
                <a:gd name="T1" fmla="*/ 20 h 39"/>
                <a:gd name="T2" fmla="*/ 19 w 39"/>
                <a:gd name="T3" fmla="*/ 39 h 39"/>
                <a:gd name="T4" fmla="*/ 39 w 39"/>
                <a:gd name="T5" fmla="*/ 20 h 39"/>
                <a:gd name="T6" fmla="*/ 19 w 39"/>
                <a:gd name="T7" fmla="*/ 0 h 39"/>
                <a:gd name="T8" fmla="*/ 0 w 39"/>
                <a:gd name="T9" fmla="*/ 20 h 39"/>
                <a:gd name="T10" fmla="*/ 19 w 39"/>
                <a:gd name="T11" fmla="*/ 8 h 39"/>
                <a:gd name="T12" fmla="*/ 30 w 39"/>
                <a:gd name="T13" fmla="*/ 20 h 39"/>
                <a:gd name="T14" fmla="*/ 19 w 39"/>
                <a:gd name="T15" fmla="*/ 31 h 39"/>
                <a:gd name="T16" fmla="*/ 8 w 39"/>
                <a:gd name="T17" fmla="*/ 20 h 39"/>
                <a:gd name="T18" fmla="*/ 19 w 39"/>
                <a:gd name="T19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9">
                  <a:moveTo>
                    <a:pt x="0" y="20"/>
                  </a:moveTo>
                  <a:cubicBezTo>
                    <a:pt x="0" y="30"/>
                    <a:pt x="9" y="39"/>
                    <a:pt x="19" y="39"/>
                  </a:cubicBezTo>
                  <a:cubicBezTo>
                    <a:pt x="30" y="39"/>
                    <a:pt x="39" y="30"/>
                    <a:pt x="39" y="20"/>
                  </a:cubicBezTo>
                  <a:cubicBezTo>
                    <a:pt x="39" y="9"/>
                    <a:pt x="30" y="0"/>
                    <a:pt x="19" y="0"/>
                  </a:cubicBezTo>
                  <a:cubicBezTo>
                    <a:pt x="9" y="0"/>
                    <a:pt x="0" y="9"/>
                    <a:pt x="0" y="20"/>
                  </a:cubicBezTo>
                  <a:close/>
                  <a:moveTo>
                    <a:pt x="19" y="8"/>
                  </a:moveTo>
                  <a:cubicBezTo>
                    <a:pt x="25" y="8"/>
                    <a:pt x="30" y="13"/>
                    <a:pt x="30" y="20"/>
                  </a:cubicBezTo>
                  <a:cubicBezTo>
                    <a:pt x="30" y="26"/>
                    <a:pt x="25" y="31"/>
                    <a:pt x="19" y="31"/>
                  </a:cubicBezTo>
                  <a:cubicBezTo>
                    <a:pt x="13" y="31"/>
                    <a:pt x="8" y="26"/>
                    <a:pt x="8" y="20"/>
                  </a:cubicBezTo>
                  <a:cubicBezTo>
                    <a:pt x="8" y="13"/>
                    <a:pt x="13" y="8"/>
                    <a:pt x="19" y="8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A2AD0D97-4538-4AF8-810B-1BC0E8306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156" y="2338476"/>
              <a:ext cx="46512" cy="47227"/>
            </a:xfrm>
            <a:custGeom>
              <a:avLst/>
              <a:gdLst>
                <a:gd name="T0" fmla="*/ 39 w 39"/>
                <a:gd name="T1" fmla="*/ 19 h 39"/>
                <a:gd name="T2" fmla="*/ 19 w 39"/>
                <a:gd name="T3" fmla="*/ 0 h 39"/>
                <a:gd name="T4" fmla="*/ 0 w 39"/>
                <a:gd name="T5" fmla="*/ 19 h 39"/>
                <a:gd name="T6" fmla="*/ 19 w 39"/>
                <a:gd name="T7" fmla="*/ 39 h 39"/>
                <a:gd name="T8" fmla="*/ 39 w 39"/>
                <a:gd name="T9" fmla="*/ 19 h 39"/>
                <a:gd name="T10" fmla="*/ 19 w 39"/>
                <a:gd name="T11" fmla="*/ 30 h 39"/>
                <a:gd name="T12" fmla="*/ 8 w 39"/>
                <a:gd name="T13" fmla="*/ 19 h 39"/>
                <a:gd name="T14" fmla="*/ 19 w 39"/>
                <a:gd name="T15" fmla="*/ 8 h 39"/>
                <a:gd name="T16" fmla="*/ 30 w 39"/>
                <a:gd name="T17" fmla="*/ 19 h 39"/>
                <a:gd name="T18" fmla="*/ 19 w 39"/>
                <a:gd name="T19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cubicBezTo>
                    <a:pt x="39" y="8"/>
                    <a:pt x="30" y="0"/>
                    <a:pt x="19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30"/>
                    <a:pt x="9" y="39"/>
                    <a:pt x="19" y="39"/>
                  </a:cubicBezTo>
                  <a:cubicBezTo>
                    <a:pt x="30" y="39"/>
                    <a:pt x="39" y="30"/>
                    <a:pt x="39" y="19"/>
                  </a:cubicBezTo>
                  <a:close/>
                  <a:moveTo>
                    <a:pt x="19" y="30"/>
                  </a:moveTo>
                  <a:cubicBezTo>
                    <a:pt x="13" y="30"/>
                    <a:pt x="8" y="25"/>
                    <a:pt x="8" y="19"/>
                  </a:cubicBezTo>
                  <a:cubicBezTo>
                    <a:pt x="8" y="13"/>
                    <a:pt x="13" y="8"/>
                    <a:pt x="19" y="8"/>
                  </a:cubicBezTo>
                  <a:cubicBezTo>
                    <a:pt x="25" y="8"/>
                    <a:pt x="30" y="13"/>
                    <a:pt x="30" y="19"/>
                  </a:cubicBezTo>
                  <a:cubicBezTo>
                    <a:pt x="30" y="25"/>
                    <a:pt x="25" y="30"/>
                    <a:pt x="19" y="30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915D1079-FBFB-4BCC-BA42-B5B2D307B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156" y="2759227"/>
              <a:ext cx="46512" cy="46512"/>
            </a:xfrm>
            <a:custGeom>
              <a:avLst/>
              <a:gdLst>
                <a:gd name="T0" fmla="*/ 39 w 39"/>
                <a:gd name="T1" fmla="*/ 19 h 39"/>
                <a:gd name="T2" fmla="*/ 19 w 39"/>
                <a:gd name="T3" fmla="*/ 0 h 39"/>
                <a:gd name="T4" fmla="*/ 0 w 39"/>
                <a:gd name="T5" fmla="*/ 19 h 39"/>
                <a:gd name="T6" fmla="*/ 19 w 39"/>
                <a:gd name="T7" fmla="*/ 39 h 39"/>
                <a:gd name="T8" fmla="*/ 39 w 39"/>
                <a:gd name="T9" fmla="*/ 19 h 39"/>
                <a:gd name="T10" fmla="*/ 19 w 39"/>
                <a:gd name="T11" fmla="*/ 30 h 39"/>
                <a:gd name="T12" fmla="*/ 8 w 39"/>
                <a:gd name="T13" fmla="*/ 19 h 39"/>
                <a:gd name="T14" fmla="*/ 19 w 39"/>
                <a:gd name="T15" fmla="*/ 8 h 39"/>
                <a:gd name="T16" fmla="*/ 30 w 39"/>
                <a:gd name="T17" fmla="*/ 19 h 39"/>
                <a:gd name="T18" fmla="*/ 19 w 39"/>
                <a:gd name="T19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cubicBezTo>
                    <a:pt x="39" y="9"/>
                    <a:pt x="30" y="0"/>
                    <a:pt x="19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30"/>
                    <a:pt x="9" y="39"/>
                    <a:pt x="19" y="39"/>
                  </a:cubicBezTo>
                  <a:cubicBezTo>
                    <a:pt x="30" y="39"/>
                    <a:pt x="39" y="30"/>
                    <a:pt x="39" y="19"/>
                  </a:cubicBezTo>
                  <a:close/>
                  <a:moveTo>
                    <a:pt x="19" y="30"/>
                  </a:moveTo>
                  <a:cubicBezTo>
                    <a:pt x="13" y="30"/>
                    <a:pt x="8" y="25"/>
                    <a:pt x="8" y="19"/>
                  </a:cubicBezTo>
                  <a:cubicBezTo>
                    <a:pt x="8" y="13"/>
                    <a:pt x="13" y="8"/>
                    <a:pt x="19" y="8"/>
                  </a:cubicBezTo>
                  <a:cubicBezTo>
                    <a:pt x="25" y="8"/>
                    <a:pt x="30" y="13"/>
                    <a:pt x="30" y="19"/>
                  </a:cubicBezTo>
                  <a:cubicBezTo>
                    <a:pt x="30" y="25"/>
                    <a:pt x="25" y="30"/>
                    <a:pt x="19" y="30"/>
                  </a:cubicBezTo>
                  <a:close/>
                </a:path>
              </a:pathLst>
            </a:custGeom>
            <a:solidFill>
              <a:schemeClr val="accent6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367302CF-56A5-48A1-BEA4-E82247FB9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8375" y="2968886"/>
              <a:ext cx="47227" cy="46512"/>
            </a:xfrm>
            <a:custGeom>
              <a:avLst/>
              <a:gdLst>
                <a:gd name="T0" fmla="*/ 0 w 39"/>
                <a:gd name="T1" fmla="*/ 20 h 39"/>
                <a:gd name="T2" fmla="*/ 19 w 39"/>
                <a:gd name="T3" fmla="*/ 39 h 39"/>
                <a:gd name="T4" fmla="*/ 39 w 39"/>
                <a:gd name="T5" fmla="*/ 20 h 39"/>
                <a:gd name="T6" fmla="*/ 19 w 39"/>
                <a:gd name="T7" fmla="*/ 0 h 39"/>
                <a:gd name="T8" fmla="*/ 0 w 39"/>
                <a:gd name="T9" fmla="*/ 20 h 39"/>
                <a:gd name="T10" fmla="*/ 19 w 39"/>
                <a:gd name="T11" fmla="*/ 9 h 39"/>
                <a:gd name="T12" fmla="*/ 30 w 39"/>
                <a:gd name="T13" fmla="*/ 20 h 39"/>
                <a:gd name="T14" fmla="*/ 19 w 39"/>
                <a:gd name="T15" fmla="*/ 31 h 39"/>
                <a:gd name="T16" fmla="*/ 8 w 39"/>
                <a:gd name="T17" fmla="*/ 20 h 39"/>
                <a:gd name="T18" fmla="*/ 19 w 39"/>
                <a:gd name="T19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9">
                  <a:moveTo>
                    <a:pt x="0" y="20"/>
                  </a:moveTo>
                  <a:cubicBezTo>
                    <a:pt x="0" y="31"/>
                    <a:pt x="9" y="39"/>
                    <a:pt x="19" y="39"/>
                  </a:cubicBezTo>
                  <a:cubicBezTo>
                    <a:pt x="30" y="39"/>
                    <a:pt x="39" y="30"/>
                    <a:pt x="39" y="20"/>
                  </a:cubicBezTo>
                  <a:cubicBezTo>
                    <a:pt x="39" y="9"/>
                    <a:pt x="30" y="0"/>
                    <a:pt x="19" y="0"/>
                  </a:cubicBezTo>
                  <a:cubicBezTo>
                    <a:pt x="9" y="0"/>
                    <a:pt x="0" y="9"/>
                    <a:pt x="0" y="20"/>
                  </a:cubicBezTo>
                  <a:close/>
                  <a:moveTo>
                    <a:pt x="19" y="9"/>
                  </a:moveTo>
                  <a:cubicBezTo>
                    <a:pt x="25" y="9"/>
                    <a:pt x="30" y="14"/>
                    <a:pt x="30" y="20"/>
                  </a:cubicBezTo>
                  <a:cubicBezTo>
                    <a:pt x="30" y="26"/>
                    <a:pt x="25" y="31"/>
                    <a:pt x="19" y="31"/>
                  </a:cubicBezTo>
                  <a:cubicBezTo>
                    <a:pt x="13" y="31"/>
                    <a:pt x="8" y="26"/>
                    <a:pt x="8" y="20"/>
                  </a:cubicBezTo>
                  <a:cubicBezTo>
                    <a:pt x="8" y="14"/>
                    <a:pt x="13" y="9"/>
                    <a:pt x="19" y="9"/>
                  </a:cubicBez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B2E00511-8292-4087-96F7-2044D7C10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3310" y="2759227"/>
              <a:ext cx="47227" cy="46512"/>
            </a:xfrm>
            <a:custGeom>
              <a:avLst/>
              <a:gdLst>
                <a:gd name="T0" fmla="*/ 0 w 39"/>
                <a:gd name="T1" fmla="*/ 19 h 39"/>
                <a:gd name="T2" fmla="*/ 19 w 39"/>
                <a:gd name="T3" fmla="*/ 39 h 39"/>
                <a:gd name="T4" fmla="*/ 39 w 39"/>
                <a:gd name="T5" fmla="*/ 19 h 39"/>
                <a:gd name="T6" fmla="*/ 19 w 39"/>
                <a:gd name="T7" fmla="*/ 0 h 39"/>
                <a:gd name="T8" fmla="*/ 0 w 39"/>
                <a:gd name="T9" fmla="*/ 19 h 39"/>
                <a:gd name="T10" fmla="*/ 19 w 39"/>
                <a:gd name="T11" fmla="*/ 8 h 39"/>
                <a:gd name="T12" fmla="*/ 31 w 39"/>
                <a:gd name="T13" fmla="*/ 19 h 39"/>
                <a:gd name="T14" fmla="*/ 19 w 39"/>
                <a:gd name="T15" fmla="*/ 30 h 39"/>
                <a:gd name="T16" fmla="*/ 8 w 39"/>
                <a:gd name="T17" fmla="*/ 19 h 39"/>
                <a:gd name="T18" fmla="*/ 19 w 39"/>
                <a:gd name="T19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9">
                  <a:moveTo>
                    <a:pt x="0" y="19"/>
                  </a:moveTo>
                  <a:cubicBezTo>
                    <a:pt x="0" y="30"/>
                    <a:pt x="9" y="39"/>
                    <a:pt x="19" y="39"/>
                  </a:cubicBezTo>
                  <a:cubicBezTo>
                    <a:pt x="30" y="39"/>
                    <a:pt x="39" y="30"/>
                    <a:pt x="39" y="19"/>
                  </a:cubicBezTo>
                  <a:cubicBezTo>
                    <a:pt x="39" y="9"/>
                    <a:pt x="30" y="0"/>
                    <a:pt x="19" y="0"/>
                  </a:cubicBezTo>
                  <a:cubicBezTo>
                    <a:pt x="9" y="0"/>
                    <a:pt x="0" y="9"/>
                    <a:pt x="0" y="19"/>
                  </a:cubicBezTo>
                  <a:close/>
                  <a:moveTo>
                    <a:pt x="19" y="8"/>
                  </a:moveTo>
                  <a:cubicBezTo>
                    <a:pt x="26" y="8"/>
                    <a:pt x="31" y="13"/>
                    <a:pt x="31" y="19"/>
                  </a:cubicBezTo>
                  <a:cubicBezTo>
                    <a:pt x="31" y="25"/>
                    <a:pt x="26" y="30"/>
                    <a:pt x="19" y="30"/>
                  </a:cubicBezTo>
                  <a:cubicBezTo>
                    <a:pt x="13" y="30"/>
                    <a:pt x="8" y="25"/>
                    <a:pt x="8" y="19"/>
                  </a:cubicBezTo>
                  <a:cubicBezTo>
                    <a:pt x="8" y="13"/>
                    <a:pt x="13" y="8"/>
                    <a:pt x="19" y="8"/>
                  </a:cubicBez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723C8FAF-EDEE-41FE-B75A-2E52E1F44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3310" y="2338476"/>
              <a:ext cx="47227" cy="45796"/>
            </a:xfrm>
            <a:custGeom>
              <a:avLst/>
              <a:gdLst>
                <a:gd name="T0" fmla="*/ 0 w 39"/>
                <a:gd name="T1" fmla="*/ 19 h 38"/>
                <a:gd name="T2" fmla="*/ 19 w 39"/>
                <a:gd name="T3" fmla="*/ 38 h 38"/>
                <a:gd name="T4" fmla="*/ 39 w 39"/>
                <a:gd name="T5" fmla="*/ 19 h 38"/>
                <a:gd name="T6" fmla="*/ 19 w 39"/>
                <a:gd name="T7" fmla="*/ 0 h 38"/>
                <a:gd name="T8" fmla="*/ 0 w 39"/>
                <a:gd name="T9" fmla="*/ 19 h 38"/>
                <a:gd name="T10" fmla="*/ 19 w 39"/>
                <a:gd name="T11" fmla="*/ 8 h 38"/>
                <a:gd name="T12" fmla="*/ 31 w 39"/>
                <a:gd name="T13" fmla="*/ 19 h 38"/>
                <a:gd name="T14" fmla="*/ 19 w 39"/>
                <a:gd name="T15" fmla="*/ 30 h 38"/>
                <a:gd name="T16" fmla="*/ 8 w 39"/>
                <a:gd name="T17" fmla="*/ 19 h 38"/>
                <a:gd name="T18" fmla="*/ 19 w 39"/>
                <a:gd name="T19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8">
                  <a:moveTo>
                    <a:pt x="0" y="19"/>
                  </a:moveTo>
                  <a:cubicBezTo>
                    <a:pt x="0" y="30"/>
                    <a:pt x="9" y="38"/>
                    <a:pt x="19" y="38"/>
                  </a:cubicBezTo>
                  <a:cubicBezTo>
                    <a:pt x="30" y="38"/>
                    <a:pt x="39" y="30"/>
                    <a:pt x="39" y="19"/>
                  </a:cubicBezTo>
                  <a:cubicBezTo>
                    <a:pt x="39" y="8"/>
                    <a:pt x="30" y="0"/>
                    <a:pt x="19" y="0"/>
                  </a:cubicBezTo>
                  <a:cubicBezTo>
                    <a:pt x="9" y="0"/>
                    <a:pt x="0" y="8"/>
                    <a:pt x="0" y="19"/>
                  </a:cubicBezTo>
                  <a:close/>
                  <a:moveTo>
                    <a:pt x="19" y="8"/>
                  </a:moveTo>
                  <a:cubicBezTo>
                    <a:pt x="26" y="8"/>
                    <a:pt x="31" y="13"/>
                    <a:pt x="31" y="19"/>
                  </a:cubicBezTo>
                  <a:cubicBezTo>
                    <a:pt x="31" y="25"/>
                    <a:pt x="26" y="30"/>
                    <a:pt x="19" y="30"/>
                  </a:cubicBezTo>
                  <a:cubicBezTo>
                    <a:pt x="13" y="30"/>
                    <a:pt x="8" y="25"/>
                    <a:pt x="8" y="19"/>
                  </a:cubicBezTo>
                  <a:cubicBezTo>
                    <a:pt x="8" y="13"/>
                    <a:pt x="13" y="8"/>
                    <a:pt x="19" y="8"/>
                  </a:cubicBez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14C505BE-8723-49E5-9F90-C0F16BB9C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156" y="2338476"/>
              <a:ext cx="46512" cy="47227"/>
            </a:xfrm>
            <a:custGeom>
              <a:avLst/>
              <a:gdLst>
                <a:gd name="T0" fmla="*/ 19 w 39"/>
                <a:gd name="T1" fmla="*/ 0 h 39"/>
                <a:gd name="T2" fmla="*/ 0 w 39"/>
                <a:gd name="T3" fmla="*/ 19 h 39"/>
                <a:gd name="T4" fmla="*/ 19 w 39"/>
                <a:gd name="T5" fmla="*/ 39 h 39"/>
                <a:gd name="T6" fmla="*/ 39 w 39"/>
                <a:gd name="T7" fmla="*/ 19 h 39"/>
                <a:gd name="T8" fmla="*/ 19 w 39"/>
                <a:gd name="T9" fmla="*/ 0 h 39"/>
                <a:gd name="T10" fmla="*/ 30 w 39"/>
                <a:gd name="T11" fmla="*/ 19 h 39"/>
                <a:gd name="T12" fmla="*/ 19 w 39"/>
                <a:gd name="T13" fmla="*/ 30 h 39"/>
                <a:gd name="T14" fmla="*/ 8 w 39"/>
                <a:gd name="T15" fmla="*/ 19 h 39"/>
                <a:gd name="T16" fmla="*/ 19 w 39"/>
                <a:gd name="T17" fmla="*/ 8 h 39"/>
                <a:gd name="T18" fmla="*/ 30 w 39"/>
                <a:gd name="T19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9">
                  <a:moveTo>
                    <a:pt x="19" y="0"/>
                  </a:moveTo>
                  <a:cubicBezTo>
                    <a:pt x="9" y="0"/>
                    <a:pt x="0" y="8"/>
                    <a:pt x="0" y="19"/>
                  </a:cubicBezTo>
                  <a:cubicBezTo>
                    <a:pt x="0" y="30"/>
                    <a:pt x="9" y="39"/>
                    <a:pt x="19" y="39"/>
                  </a:cubicBezTo>
                  <a:cubicBezTo>
                    <a:pt x="30" y="39"/>
                    <a:pt x="39" y="30"/>
                    <a:pt x="39" y="19"/>
                  </a:cubicBezTo>
                  <a:cubicBezTo>
                    <a:pt x="39" y="8"/>
                    <a:pt x="30" y="0"/>
                    <a:pt x="19" y="0"/>
                  </a:cubicBezTo>
                  <a:close/>
                  <a:moveTo>
                    <a:pt x="30" y="19"/>
                  </a:moveTo>
                  <a:cubicBezTo>
                    <a:pt x="30" y="25"/>
                    <a:pt x="25" y="30"/>
                    <a:pt x="19" y="30"/>
                  </a:cubicBezTo>
                  <a:cubicBezTo>
                    <a:pt x="13" y="30"/>
                    <a:pt x="8" y="25"/>
                    <a:pt x="8" y="19"/>
                  </a:cubicBezTo>
                  <a:cubicBezTo>
                    <a:pt x="8" y="13"/>
                    <a:pt x="13" y="8"/>
                    <a:pt x="19" y="8"/>
                  </a:cubicBezTo>
                  <a:cubicBezTo>
                    <a:pt x="25" y="8"/>
                    <a:pt x="30" y="13"/>
                    <a:pt x="30" y="19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0DA0B4DD-0AE6-4BB7-B9C8-4BB169D44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4102" y="2308422"/>
              <a:ext cx="105187" cy="105903"/>
            </a:xfrm>
            <a:custGeom>
              <a:avLst/>
              <a:gdLst>
                <a:gd name="T0" fmla="*/ 44 w 88"/>
                <a:gd name="T1" fmla="*/ 0 h 88"/>
                <a:gd name="T2" fmla="*/ 88 w 88"/>
                <a:gd name="T3" fmla="*/ 44 h 88"/>
                <a:gd name="T4" fmla="*/ 44 w 88"/>
                <a:gd name="T5" fmla="*/ 88 h 88"/>
                <a:gd name="T6" fmla="*/ 0 w 88"/>
                <a:gd name="T7" fmla="*/ 44 h 88"/>
                <a:gd name="T8" fmla="*/ 44 w 88"/>
                <a:gd name="T9" fmla="*/ 0 h 88"/>
                <a:gd name="T10" fmla="*/ 15 w 88"/>
                <a:gd name="T11" fmla="*/ 44 h 88"/>
                <a:gd name="T12" fmla="*/ 44 w 88"/>
                <a:gd name="T13" fmla="*/ 73 h 88"/>
                <a:gd name="T14" fmla="*/ 74 w 88"/>
                <a:gd name="T15" fmla="*/ 44 h 88"/>
                <a:gd name="T16" fmla="*/ 44 w 88"/>
                <a:gd name="T17" fmla="*/ 15 h 88"/>
                <a:gd name="T18" fmla="*/ 15 w 88"/>
                <a:gd name="T19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88">
                  <a:moveTo>
                    <a:pt x="44" y="0"/>
                  </a:moveTo>
                  <a:cubicBezTo>
                    <a:pt x="68" y="0"/>
                    <a:pt x="88" y="20"/>
                    <a:pt x="88" y="44"/>
                  </a:cubicBezTo>
                  <a:cubicBezTo>
                    <a:pt x="88" y="68"/>
                    <a:pt x="68" y="88"/>
                    <a:pt x="44" y="88"/>
                  </a:cubicBezTo>
                  <a:cubicBezTo>
                    <a:pt x="20" y="88"/>
                    <a:pt x="0" y="68"/>
                    <a:pt x="0" y="44"/>
                  </a:cubicBezTo>
                  <a:cubicBezTo>
                    <a:pt x="0" y="20"/>
                    <a:pt x="20" y="0"/>
                    <a:pt x="44" y="0"/>
                  </a:cubicBezTo>
                  <a:moveTo>
                    <a:pt x="15" y="44"/>
                  </a:moveTo>
                  <a:cubicBezTo>
                    <a:pt x="15" y="60"/>
                    <a:pt x="28" y="73"/>
                    <a:pt x="44" y="73"/>
                  </a:cubicBezTo>
                  <a:cubicBezTo>
                    <a:pt x="60" y="73"/>
                    <a:pt x="74" y="60"/>
                    <a:pt x="74" y="44"/>
                  </a:cubicBezTo>
                  <a:cubicBezTo>
                    <a:pt x="74" y="28"/>
                    <a:pt x="60" y="15"/>
                    <a:pt x="44" y="15"/>
                  </a:cubicBezTo>
                  <a:cubicBezTo>
                    <a:pt x="28" y="15"/>
                    <a:pt x="15" y="28"/>
                    <a:pt x="15" y="44"/>
                  </a:cubicBezTo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9E8ACA6F-9E15-44F0-9EB7-A37B366F2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156" y="2759227"/>
              <a:ext cx="46512" cy="46512"/>
            </a:xfrm>
            <a:custGeom>
              <a:avLst/>
              <a:gdLst>
                <a:gd name="T0" fmla="*/ 39 w 39"/>
                <a:gd name="T1" fmla="*/ 19 h 39"/>
                <a:gd name="T2" fmla="*/ 19 w 39"/>
                <a:gd name="T3" fmla="*/ 0 h 39"/>
                <a:gd name="T4" fmla="*/ 0 w 39"/>
                <a:gd name="T5" fmla="*/ 19 h 39"/>
                <a:gd name="T6" fmla="*/ 19 w 39"/>
                <a:gd name="T7" fmla="*/ 39 h 39"/>
                <a:gd name="T8" fmla="*/ 39 w 39"/>
                <a:gd name="T9" fmla="*/ 19 h 39"/>
                <a:gd name="T10" fmla="*/ 19 w 39"/>
                <a:gd name="T11" fmla="*/ 30 h 39"/>
                <a:gd name="T12" fmla="*/ 8 w 39"/>
                <a:gd name="T13" fmla="*/ 19 h 39"/>
                <a:gd name="T14" fmla="*/ 19 w 39"/>
                <a:gd name="T15" fmla="*/ 8 h 39"/>
                <a:gd name="T16" fmla="*/ 30 w 39"/>
                <a:gd name="T17" fmla="*/ 19 h 39"/>
                <a:gd name="T18" fmla="*/ 19 w 39"/>
                <a:gd name="T19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cubicBezTo>
                    <a:pt x="39" y="9"/>
                    <a:pt x="30" y="0"/>
                    <a:pt x="19" y="0"/>
                  </a:cubicBezTo>
                  <a:cubicBezTo>
                    <a:pt x="8" y="0"/>
                    <a:pt x="0" y="9"/>
                    <a:pt x="0" y="19"/>
                  </a:cubicBezTo>
                  <a:cubicBezTo>
                    <a:pt x="0" y="30"/>
                    <a:pt x="8" y="39"/>
                    <a:pt x="19" y="39"/>
                  </a:cubicBezTo>
                  <a:cubicBezTo>
                    <a:pt x="30" y="39"/>
                    <a:pt x="39" y="30"/>
                    <a:pt x="39" y="19"/>
                  </a:cubicBezTo>
                  <a:close/>
                  <a:moveTo>
                    <a:pt x="19" y="30"/>
                  </a:moveTo>
                  <a:cubicBezTo>
                    <a:pt x="13" y="30"/>
                    <a:pt x="8" y="25"/>
                    <a:pt x="8" y="19"/>
                  </a:cubicBezTo>
                  <a:cubicBezTo>
                    <a:pt x="8" y="13"/>
                    <a:pt x="13" y="8"/>
                    <a:pt x="19" y="8"/>
                  </a:cubicBezTo>
                  <a:cubicBezTo>
                    <a:pt x="25" y="8"/>
                    <a:pt x="30" y="13"/>
                    <a:pt x="30" y="19"/>
                  </a:cubicBezTo>
                  <a:cubicBezTo>
                    <a:pt x="30" y="25"/>
                    <a:pt x="25" y="30"/>
                    <a:pt x="19" y="30"/>
                  </a:cubicBezTo>
                  <a:close/>
                </a:path>
              </a:pathLst>
            </a:custGeom>
            <a:solidFill>
              <a:schemeClr val="accent6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DB496A0E-3C9D-4F8A-B478-83A22DE49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4102" y="2729173"/>
              <a:ext cx="105187" cy="105188"/>
            </a:xfrm>
            <a:custGeom>
              <a:avLst/>
              <a:gdLst>
                <a:gd name="T0" fmla="*/ 0 w 88"/>
                <a:gd name="T1" fmla="*/ 44 h 88"/>
                <a:gd name="T2" fmla="*/ 44 w 88"/>
                <a:gd name="T3" fmla="*/ 0 h 88"/>
                <a:gd name="T4" fmla="*/ 88 w 88"/>
                <a:gd name="T5" fmla="*/ 44 h 88"/>
                <a:gd name="T6" fmla="*/ 44 w 88"/>
                <a:gd name="T7" fmla="*/ 88 h 88"/>
                <a:gd name="T8" fmla="*/ 0 w 88"/>
                <a:gd name="T9" fmla="*/ 44 h 88"/>
                <a:gd name="T10" fmla="*/ 44 w 88"/>
                <a:gd name="T11" fmla="*/ 74 h 88"/>
                <a:gd name="T12" fmla="*/ 74 w 88"/>
                <a:gd name="T13" fmla="*/ 44 h 88"/>
                <a:gd name="T14" fmla="*/ 44 w 88"/>
                <a:gd name="T15" fmla="*/ 15 h 88"/>
                <a:gd name="T16" fmla="*/ 15 w 88"/>
                <a:gd name="T17" fmla="*/ 44 h 88"/>
                <a:gd name="T18" fmla="*/ 44 w 88"/>
                <a:gd name="T19" fmla="*/ 7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88">
                  <a:moveTo>
                    <a:pt x="0" y="44"/>
                  </a:moveTo>
                  <a:cubicBezTo>
                    <a:pt x="0" y="20"/>
                    <a:pt x="20" y="0"/>
                    <a:pt x="44" y="0"/>
                  </a:cubicBezTo>
                  <a:cubicBezTo>
                    <a:pt x="68" y="0"/>
                    <a:pt x="88" y="20"/>
                    <a:pt x="88" y="44"/>
                  </a:cubicBezTo>
                  <a:cubicBezTo>
                    <a:pt x="88" y="68"/>
                    <a:pt x="68" y="88"/>
                    <a:pt x="44" y="88"/>
                  </a:cubicBezTo>
                  <a:cubicBezTo>
                    <a:pt x="20" y="88"/>
                    <a:pt x="0" y="68"/>
                    <a:pt x="0" y="44"/>
                  </a:cubicBezTo>
                  <a:close/>
                  <a:moveTo>
                    <a:pt x="44" y="74"/>
                  </a:moveTo>
                  <a:cubicBezTo>
                    <a:pt x="60" y="74"/>
                    <a:pt x="74" y="60"/>
                    <a:pt x="74" y="44"/>
                  </a:cubicBezTo>
                  <a:cubicBezTo>
                    <a:pt x="74" y="28"/>
                    <a:pt x="60" y="15"/>
                    <a:pt x="44" y="15"/>
                  </a:cubicBezTo>
                  <a:cubicBezTo>
                    <a:pt x="28" y="15"/>
                    <a:pt x="15" y="28"/>
                    <a:pt x="15" y="44"/>
                  </a:cubicBezTo>
                  <a:cubicBezTo>
                    <a:pt x="15" y="60"/>
                    <a:pt x="28" y="74"/>
                    <a:pt x="44" y="74"/>
                  </a:cubicBezTo>
                  <a:close/>
                </a:path>
              </a:pathLst>
            </a:custGeom>
            <a:solidFill>
              <a:schemeClr val="accent6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DC80120A-91FC-4FD6-BB76-8404E9D9D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9770" y="3022554"/>
              <a:ext cx="85152" cy="2862"/>
            </a:xfrm>
            <a:custGeom>
              <a:avLst/>
              <a:gdLst>
                <a:gd name="T0" fmla="*/ 0 w 71"/>
                <a:gd name="T1" fmla="*/ 0 h 2"/>
                <a:gd name="T2" fmla="*/ 0 w 71"/>
                <a:gd name="T3" fmla="*/ 0 h 2"/>
                <a:gd name="T4" fmla="*/ 1 w 71"/>
                <a:gd name="T5" fmla="*/ 2 h 2"/>
                <a:gd name="T6" fmla="*/ 1 w 71"/>
                <a:gd name="T7" fmla="*/ 2 h 2"/>
                <a:gd name="T8" fmla="*/ 0 w 71"/>
                <a:gd name="T9" fmla="*/ 0 h 2"/>
                <a:gd name="T10" fmla="*/ 0 w 71"/>
                <a:gd name="T11" fmla="*/ 0 h 2"/>
                <a:gd name="T12" fmla="*/ 71 w 71"/>
                <a:gd name="T13" fmla="*/ 0 h 2"/>
                <a:gd name="T14" fmla="*/ 71 w 71"/>
                <a:gd name="T15" fmla="*/ 0 h 2"/>
                <a:gd name="T16" fmla="*/ 70 w 71"/>
                <a:gd name="T17" fmla="*/ 1 h 2"/>
                <a:gd name="T18" fmla="*/ 71 w 71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71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71" y="1"/>
                    <a:pt x="70" y="1"/>
                  </a:cubicBezTo>
                  <a:cubicBezTo>
                    <a:pt x="71" y="1"/>
                    <a:pt x="71" y="0"/>
                    <a:pt x="71" y="0"/>
                  </a:cubicBezTo>
                </a:path>
              </a:pathLst>
            </a:custGeom>
            <a:solidFill>
              <a:schemeClr val="accent5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6A58BDB2-9628-4DB2-95E1-A4F386E76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9770" y="3022554"/>
              <a:ext cx="41502" cy="22898"/>
            </a:xfrm>
            <a:custGeom>
              <a:avLst/>
              <a:gdLst>
                <a:gd name="T0" fmla="*/ 0 w 35"/>
                <a:gd name="T1" fmla="*/ 0 h 19"/>
                <a:gd name="T2" fmla="*/ 0 w 35"/>
                <a:gd name="T3" fmla="*/ 0 h 19"/>
                <a:gd name="T4" fmla="*/ 0 w 35"/>
                <a:gd name="T5" fmla="*/ 0 h 19"/>
                <a:gd name="T6" fmla="*/ 1 w 35"/>
                <a:gd name="T7" fmla="*/ 2 h 19"/>
                <a:gd name="T8" fmla="*/ 35 w 35"/>
                <a:gd name="T9" fmla="*/ 19 h 19"/>
                <a:gd name="T10" fmla="*/ 0 w 35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9" y="12"/>
                    <a:pt x="21" y="18"/>
                    <a:pt x="35" y="19"/>
                  </a:cubicBezTo>
                  <a:cubicBezTo>
                    <a:pt x="20" y="18"/>
                    <a:pt x="7" y="11"/>
                    <a:pt x="0" y="0"/>
                  </a:cubicBezTo>
                </a:path>
              </a:pathLst>
            </a:custGeom>
            <a:solidFill>
              <a:schemeClr val="accent5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21309260-8DE3-4F35-A2A0-B91BD88A3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2060" y="3023985"/>
              <a:ext cx="1431" cy="143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chemeClr val="accent5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40032377-F793-44A5-BD2B-E059D29E69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704" y="3023985"/>
              <a:ext cx="40787" cy="21467"/>
            </a:xfrm>
            <a:custGeom>
              <a:avLst/>
              <a:gdLst>
                <a:gd name="T0" fmla="*/ 0 w 34"/>
                <a:gd name="T1" fmla="*/ 18 h 18"/>
                <a:gd name="T2" fmla="*/ 0 w 34"/>
                <a:gd name="T3" fmla="*/ 18 h 18"/>
                <a:gd name="T4" fmla="*/ 0 w 34"/>
                <a:gd name="T5" fmla="*/ 18 h 18"/>
                <a:gd name="T6" fmla="*/ 34 w 34"/>
                <a:gd name="T7" fmla="*/ 0 h 18"/>
                <a:gd name="T8" fmla="*/ 0 w 34"/>
                <a:gd name="T9" fmla="*/ 18 h 18"/>
                <a:gd name="T10" fmla="*/ 33 w 34"/>
                <a:gd name="T11" fmla="*/ 1 h 18"/>
                <a:gd name="T12" fmla="*/ 34 w 34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8"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34" y="0"/>
                  </a:moveTo>
                  <a:cubicBezTo>
                    <a:pt x="26" y="10"/>
                    <a:pt x="14" y="17"/>
                    <a:pt x="0" y="18"/>
                  </a:cubicBezTo>
                  <a:cubicBezTo>
                    <a:pt x="13" y="17"/>
                    <a:pt x="26" y="11"/>
                    <a:pt x="33" y="1"/>
                  </a:cubicBezTo>
                  <a:cubicBezTo>
                    <a:pt x="34" y="1"/>
                    <a:pt x="34" y="0"/>
                    <a:pt x="34" y="0"/>
                  </a:cubicBezTo>
                </a:path>
              </a:pathLst>
            </a:custGeom>
            <a:solidFill>
              <a:schemeClr val="accent5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5AE51D63-054B-4268-B4EF-5777A5423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8375" y="2968887"/>
              <a:ext cx="47227" cy="46512"/>
            </a:xfrm>
            <a:custGeom>
              <a:avLst/>
              <a:gdLst>
                <a:gd name="T0" fmla="*/ 19 w 39"/>
                <a:gd name="T1" fmla="*/ 39 h 39"/>
                <a:gd name="T2" fmla="*/ 39 w 39"/>
                <a:gd name="T3" fmla="*/ 20 h 39"/>
                <a:gd name="T4" fmla="*/ 19 w 39"/>
                <a:gd name="T5" fmla="*/ 0 h 39"/>
                <a:gd name="T6" fmla="*/ 0 w 39"/>
                <a:gd name="T7" fmla="*/ 20 h 39"/>
                <a:gd name="T8" fmla="*/ 19 w 39"/>
                <a:gd name="T9" fmla="*/ 39 h 39"/>
                <a:gd name="T10" fmla="*/ 8 w 39"/>
                <a:gd name="T11" fmla="*/ 20 h 39"/>
                <a:gd name="T12" fmla="*/ 19 w 39"/>
                <a:gd name="T13" fmla="*/ 9 h 39"/>
                <a:gd name="T14" fmla="*/ 30 w 39"/>
                <a:gd name="T15" fmla="*/ 20 h 39"/>
                <a:gd name="T16" fmla="*/ 19 w 39"/>
                <a:gd name="T17" fmla="*/ 31 h 39"/>
                <a:gd name="T18" fmla="*/ 8 w 39"/>
                <a:gd name="T19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cubicBezTo>
                    <a:pt x="30" y="39"/>
                    <a:pt x="39" y="30"/>
                    <a:pt x="39" y="20"/>
                  </a:cubicBezTo>
                  <a:cubicBezTo>
                    <a:pt x="39" y="9"/>
                    <a:pt x="30" y="0"/>
                    <a:pt x="19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0"/>
                    <a:pt x="9" y="39"/>
                    <a:pt x="19" y="39"/>
                  </a:cubicBezTo>
                  <a:close/>
                  <a:moveTo>
                    <a:pt x="8" y="20"/>
                  </a:moveTo>
                  <a:cubicBezTo>
                    <a:pt x="8" y="14"/>
                    <a:pt x="13" y="9"/>
                    <a:pt x="19" y="9"/>
                  </a:cubicBezTo>
                  <a:cubicBezTo>
                    <a:pt x="25" y="9"/>
                    <a:pt x="30" y="14"/>
                    <a:pt x="30" y="20"/>
                  </a:cubicBezTo>
                  <a:cubicBezTo>
                    <a:pt x="30" y="26"/>
                    <a:pt x="25" y="31"/>
                    <a:pt x="19" y="31"/>
                  </a:cubicBezTo>
                  <a:cubicBezTo>
                    <a:pt x="13" y="31"/>
                    <a:pt x="8" y="26"/>
                    <a:pt x="8" y="20"/>
                  </a:cubicBez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54C1DE77-E05A-4172-9A32-6DB6F31CD0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037" y="2940264"/>
              <a:ext cx="105187" cy="105188"/>
            </a:xfrm>
            <a:custGeom>
              <a:avLst/>
              <a:gdLst>
                <a:gd name="T0" fmla="*/ 44 w 88"/>
                <a:gd name="T1" fmla="*/ 88 h 88"/>
                <a:gd name="T2" fmla="*/ 0 w 88"/>
                <a:gd name="T3" fmla="*/ 44 h 88"/>
                <a:gd name="T4" fmla="*/ 44 w 88"/>
                <a:gd name="T5" fmla="*/ 0 h 88"/>
                <a:gd name="T6" fmla="*/ 88 w 88"/>
                <a:gd name="T7" fmla="*/ 44 h 88"/>
                <a:gd name="T8" fmla="*/ 44 w 88"/>
                <a:gd name="T9" fmla="*/ 88 h 88"/>
                <a:gd name="T10" fmla="*/ 74 w 88"/>
                <a:gd name="T11" fmla="*/ 44 h 88"/>
                <a:gd name="T12" fmla="*/ 44 w 88"/>
                <a:gd name="T13" fmla="*/ 14 h 88"/>
                <a:gd name="T14" fmla="*/ 15 w 88"/>
                <a:gd name="T15" fmla="*/ 44 h 88"/>
                <a:gd name="T16" fmla="*/ 44 w 88"/>
                <a:gd name="T17" fmla="*/ 73 h 88"/>
                <a:gd name="T18" fmla="*/ 74 w 88"/>
                <a:gd name="T19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88">
                  <a:moveTo>
                    <a:pt x="44" y="88"/>
                  </a:moveTo>
                  <a:cubicBezTo>
                    <a:pt x="20" y="88"/>
                    <a:pt x="0" y="68"/>
                    <a:pt x="0" y="44"/>
                  </a:cubicBezTo>
                  <a:cubicBezTo>
                    <a:pt x="0" y="20"/>
                    <a:pt x="20" y="0"/>
                    <a:pt x="44" y="0"/>
                  </a:cubicBezTo>
                  <a:cubicBezTo>
                    <a:pt x="68" y="0"/>
                    <a:pt x="88" y="20"/>
                    <a:pt x="88" y="44"/>
                  </a:cubicBezTo>
                  <a:cubicBezTo>
                    <a:pt x="88" y="68"/>
                    <a:pt x="68" y="88"/>
                    <a:pt x="44" y="88"/>
                  </a:cubicBezTo>
                  <a:close/>
                  <a:moveTo>
                    <a:pt x="74" y="44"/>
                  </a:moveTo>
                  <a:cubicBezTo>
                    <a:pt x="74" y="28"/>
                    <a:pt x="60" y="14"/>
                    <a:pt x="44" y="14"/>
                  </a:cubicBezTo>
                  <a:cubicBezTo>
                    <a:pt x="28" y="14"/>
                    <a:pt x="15" y="28"/>
                    <a:pt x="15" y="44"/>
                  </a:cubicBezTo>
                  <a:cubicBezTo>
                    <a:pt x="15" y="60"/>
                    <a:pt x="28" y="73"/>
                    <a:pt x="44" y="73"/>
                  </a:cubicBezTo>
                  <a:cubicBezTo>
                    <a:pt x="60" y="73"/>
                    <a:pt x="74" y="60"/>
                    <a:pt x="74" y="44"/>
                  </a:cubicBez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EBB070DC-D1F9-4661-930E-5A0AEBEEE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5564" y="2773538"/>
              <a:ext cx="13596" cy="42934"/>
            </a:xfrm>
            <a:custGeom>
              <a:avLst/>
              <a:gdLst>
                <a:gd name="T0" fmla="*/ 10 w 11"/>
                <a:gd name="T1" fmla="*/ 17 h 36"/>
                <a:gd name="T2" fmla="*/ 0 w 11"/>
                <a:gd name="T3" fmla="*/ 36 h 36"/>
                <a:gd name="T4" fmla="*/ 0 w 11"/>
                <a:gd name="T5" fmla="*/ 36 h 36"/>
                <a:gd name="T6" fmla="*/ 0 w 11"/>
                <a:gd name="T7" fmla="*/ 36 h 36"/>
                <a:gd name="T8" fmla="*/ 0 w 11"/>
                <a:gd name="T9" fmla="*/ 36 h 36"/>
                <a:gd name="T10" fmla="*/ 10 w 11"/>
                <a:gd name="T11" fmla="*/ 17 h 36"/>
                <a:gd name="T12" fmla="*/ 10 w 11"/>
                <a:gd name="T13" fmla="*/ 1 h 36"/>
                <a:gd name="T14" fmla="*/ 11 w 11"/>
                <a:gd name="T15" fmla="*/ 1 h 36"/>
                <a:gd name="T16" fmla="*/ 11 w 11"/>
                <a:gd name="T17" fmla="*/ 3 h 36"/>
                <a:gd name="T18" fmla="*/ 11 w 11"/>
                <a:gd name="T19" fmla="*/ 2 h 36"/>
                <a:gd name="T20" fmla="*/ 10 w 11"/>
                <a:gd name="T21" fmla="*/ 1 h 36"/>
                <a:gd name="T22" fmla="*/ 10 w 11"/>
                <a:gd name="T23" fmla="*/ 0 h 36"/>
                <a:gd name="T24" fmla="*/ 10 w 11"/>
                <a:gd name="T25" fmla="*/ 0 h 36"/>
                <a:gd name="T26" fmla="*/ 10 w 11"/>
                <a:gd name="T27" fmla="*/ 1 h 36"/>
                <a:gd name="T28" fmla="*/ 10 w 11"/>
                <a:gd name="T2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36">
                  <a:moveTo>
                    <a:pt x="10" y="17"/>
                  </a:moveTo>
                  <a:cubicBezTo>
                    <a:pt x="8" y="24"/>
                    <a:pt x="5" y="31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5" y="31"/>
                    <a:pt x="8" y="24"/>
                    <a:pt x="10" y="17"/>
                  </a:cubicBezTo>
                  <a:moveTo>
                    <a:pt x="10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2"/>
                    <a:pt x="11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1"/>
                    <a:pt x="10" y="1"/>
                  </a:cubicBezTo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1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E80F1380-3FAA-4F62-BD64-E65770CC1D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3310" y="2759227"/>
              <a:ext cx="47227" cy="46512"/>
            </a:xfrm>
            <a:custGeom>
              <a:avLst/>
              <a:gdLst>
                <a:gd name="T0" fmla="*/ 19 w 39"/>
                <a:gd name="T1" fmla="*/ 39 h 39"/>
                <a:gd name="T2" fmla="*/ 39 w 39"/>
                <a:gd name="T3" fmla="*/ 19 h 39"/>
                <a:gd name="T4" fmla="*/ 19 w 39"/>
                <a:gd name="T5" fmla="*/ 0 h 39"/>
                <a:gd name="T6" fmla="*/ 0 w 39"/>
                <a:gd name="T7" fmla="*/ 19 h 39"/>
                <a:gd name="T8" fmla="*/ 19 w 39"/>
                <a:gd name="T9" fmla="*/ 39 h 39"/>
                <a:gd name="T10" fmla="*/ 8 w 39"/>
                <a:gd name="T11" fmla="*/ 19 h 39"/>
                <a:gd name="T12" fmla="*/ 19 w 39"/>
                <a:gd name="T13" fmla="*/ 8 h 39"/>
                <a:gd name="T14" fmla="*/ 31 w 39"/>
                <a:gd name="T15" fmla="*/ 19 h 39"/>
                <a:gd name="T16" fmla="*/ 19 w 39"/>
                <a:gd name="T17" fmla="*/ 30 h 39"/>
                <a:gd name="T18" fmla="*/ 8 w 39"/>
                <a:gd name="T19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cubicBezTo>
                    <a:pt x="30" y="39"/>
                    <a:pt x="39" y="30"/>
                    <a:pt x="39" y="19"/>
                  </a:cubicBezTo>
                  <a:cubicBezTo>
                    <a:pt x="39" y="9"/>
                    <a:pt x="30" y="0"/>
                    <a:pt x="19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30"/>
                    <a:pt x="9" y="39"/>
                    <a:pt x="19" y="39"/>
                  </a:cubicBezTo>
                  <a:close/>
                  <a:moveTo>
                    <a:pt x="8" y="19"/>
                  </a:moveTo>
                  <a:cubicBezTo>
                    <a:pt x="8" y="13"/>
                    <a:pt x="13" y="8"/>
                    <a:pt x="19" y="8"/>
                  </a:cubicBezTo>
                  <a:cubicBezTo>
                    <a:pt x="26" y="8"/>
                    <a:pt x="31" y="13"/>
                    <a:pt x="31" y="19"/>
                  </a:cubicBezTo>
                  <a:cubicBezTo>
                    <a:pt x="31" y="25"/>
                    <a:pt x="26" y="30"/>
                    <a:pt x="19" y="30"/>
                  </a:cubicBezTo>
                  <a:cubicBezTo>
                    <a:pt x="13" y="30"/>
                    <a:pt x="8" y="25"/>
                    <a:pt x="8" y="19"/>
                  </a:cubicBez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40DBFE11-B750-4EBA-AE03-5EFE7EEE1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687" y="2729173"/>
              <a:ext cx="104472" cy="105188"/>
            </a:xfrm>
            <a:custGeom>
              <a:avLst/>
              <a:gdLst>
                <a:gd name="T0" fmla="*/ 43 w 87"/>
                <a:gd name="T1" fmla="*/ 88 h 88"/>
                <a:gd name="T2" fmla="*/ 0 w 87"/>
                <a:gd name="T3" fmla="*/ 44 h 88"/>
                <a:gd name="T4" fmla="*/ 43 w 87"/>
                <a:gd name="T5" fmla="*/ 0 h 88"/>
                <a:gd name="T6" fmla="*/ 87 w 87"/>
                <a:gd name="T7" fmla="*/ 44 h 88"/>
                <a:gd name="T8" fmla="*/ 43 w 87"/>
                <a:gd name="T9" fmla="*/ 88 h 88"/>
                <a:gd name="T10" fmla="*/ 73 w 87"/>
                <a:gd name="T11" fmla="*/ 44 h 88"/>
                <a:gd name="T12" fmla="*/ 43 w 87"/>
                <a:gd name="T13" fmla="*/ 15 h 88"/>
                <a:gd name="T14" fmla="*/ 14 w 87"/>
                <a:gd name="T15" fmla="*/ 44 h 88"/>
                <a:gd name="T16" fmla="*/ 43 w 87"/>
                <a:gd name="T17" fmla="*/ 74 h 88"/>
                <a:gd name="T18" fmla="*/ 73 w 87"/>
                <a:gd name="T19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88">
                  <a:moveTo>
                    <a:pt x="43" y="88"/>
                  </a:moveTo>
                  <a:cubicBezTo>
                    <a:pt x="19" y="88"/>
                    <a:pt x="0" y="68"/>
                    <a:pt x="0" y="44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7" y="0"/>
                    <a:pt x="87" y="20"/>
                    <a:pt x="87" y="44"/>
                  </a:cubicBezTo>
                  <a:cubicBezTo>
                    <a:pt x="87" y="68"/>
                    <a:pt x="67" y="88"/>
                    <a:pt x="43" y="88"/>
                  </a:cubicBezTo>
                  <a:close/>
                  <a:moveTo>
                    <a:pt x="73" y="44"/>
                  </a:moveTo>
                  <a:cubicBezTo>
                    <a:pt x="73" y="28"/>
                    <a:pt x="60" y="15"/>
                    <a:pt x="43" y="15"/>
                  </a:cubicBezTo>
                  <a:cubicBezTo>
                    <a:pt x="27" y="15"/>
                    <a:pt x="14" y="28"/>
                    <a:pt x="14" y="44"/>
                  </a:cubicBezTo>
                  <a:cubicBezTo>
                    <a:pt x="14" y="60"/>
                    <a:pt x="27" y="74"/>
                    <a:pt x="43" y="74"/>
                  </a:cubicBezTo>
                  <a:cubicBezTo>
                    <a:pt x="60" y="74"/>
                    <a:pt x="73" y="60"/>
                    <a:pt x="73" y="44"/>
                  </a:cubicBez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9EFB1AE6-38B1-41EA-9AE0-C04CC59E3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3310" y="2338476"/>
              <a:ext cx="47227" cy="45796"/>
            </a:xfrm>
            <a:custGeom>
              <a:avLst/>
              <a:gdLst>
                <a:gd name="T0" fmla="*/ 0 w 39"/>
                <a:gd name="T1" fmla="*/ 19 h 38"/>
                <a:gd name="T2" fmla="*/ 19 w 39"/>
                <a:gd name="T3" fmla="*/ 38 h 38"/>
                <a:gd name="T4" fmla="*/ 39 w 39"/>
                <a:gd name="T5" fmla="*/ 19 h 38"/>
                <a:gd name="T6" fmla="*/ 19 w 39"/>
                <a:gd name="T7" fmla="*/ 0 h 38"/>
                <a:gd name="T8" fmla="*/ 0 w 39"/>
                <a:gd name="T9" fmla="*/ 19 h 38"/>
                <a:gd name="T10" fmla="*/ 19 w 39"/>
                <a:gd name="T11" fmla="*/ 8 h 38"/>
                <a:gd name="T12" fmla="*/ 31 w 39"/>
                <a:gd name="T13" fmla="*/ 19 h 38"/>
                <a:gd name="T14" fmla="*/ 19 w 39"/>
                <a:gd name="T15" fmla="*/ 30 h 38"/>
                <a:gd name="T16" fmla="*/ 8 w 39"/>
                <a:gd name="T17" fmla="*/ 19 h 38"/>
                <a:gd name="T18" fmla="*/ 19 w 39"/>
                <a:gd name="T19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8">
                  <a:moveTo>
                    <a:pt x="0" y="19"/>
                  </a:moveTo>
                  <a:cubicBezTo>
                    <a:pt x="0" y="30"/>
                    <a:pt x="9" y="38"/>
                    <a:pt x="19" y="38"/>
                  </a:cubicBezTo>
                  <a:cubicBezTo>
                    <a:pt x="30" y="38"/>
                    <a:pt x="39" y="30"/>
                    <a:pt x="39" y="19"/>
                  </a:cubicBezTo>
                  <a:cubicBezTo>
                    <a:pt x="39" y="8"/>
                    <a:pt x="30" y="0"/>
                    <a:pt x="19" y="0"/>
                  </a:cubicBezTo>
                  <a:cubicBezTo>
                    <a:pt x="9" y="0"/>
                    <a:pt x="0" y="8"/>
                    <a:pt x="0" y="19"/>
                  </a:cubicBezTo>
                  <a:close/>
                  <a:moveTo>
                    <a:pt x="19" y="8"/>
                  </a:moveTo>
                  <a:cubicBezTo>
                    <a:pt x="26" y="8"/>
                    <a:pt x="31" y="13"/>
                    <a:pt x="31" y="19"/>
                  </a:cubicBezTo>
                  <a:cubicBezTo>
                    <a:pt x="31" y="25"/>
                    <a:pt x="26" y="30"/>
                    <a:pt x="19" y="30"/>
                  </a:cubicBezTo>
                  <a:cubicBezTo>
                    <a:pt x="13" y="30"/>
                    <a:pt x="8" y="25"/>
                    <a:pt x="8" y="19"/>
                  </a:cubicBezTo>
                  <a:cubicBezTo>
                    <a:pt x="8" y="13"/>
                    <a:pt x="13" y="8"/>
                    <a:pt x="19" y="8"/>
                  </a:cubicBez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任意多边形: 形状 63">
              <a:extLst>
                <a:ext uri="{FF2B5EF4-FFF2-40B4-BE49-F238E27FC236}">
                  <a16:creationId xmlns:a16="http://schemas.microsoft.com/office/drawing/2014/main" id="{0DA74C20-8D43-49E6-AD10-CD7EF01EC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687" y="2308422"/>
              <a:ext cx="104472" cy="105903"/>
            </a:xfrm>
            <a:custGeom>
              <a:avLst/>
              <a:gdLst>
                <a:gd name="T0" fmla="*/ 87 w 87"/>
                <a:gd name="T1" fmla="*/ 44 h 88"/>
                <a:gd name="T2" fmla="*/ 43 w 87"/>
                <a:gd name="T3" fmla="*/ 88 h 88"/>
                <a:gd name="T4" fmla="*/ 0 w 87"/>
                <a:gd name="T5" fmla="*/ 44 h 88"/>
                <a:gd name="T6" fmla="*/ 43 w 87"/>
                <a:gd name="T7" fmla="*/ 0 h 88"/>
                <a:gd name="T8" fmla="*/ 87 w 87"/>
                <a:gd name="T9" fmla="*/ 44 h 88"/>
                <a:gd name="T10" fmla="*/ 43 w 87"/>
                <a:gd name="T11" fmla="*/ 15 h 88"/>
                <a:gd name="T12" fmla="*/ 14 w 87"/>
                <a:gd name="T13" fmla="*/ 44 h 88"/>
                <a:gd name="T14" fmla="*/ 43 w 87"/>
                <a:gd name="T15" fmla="*/ 73 h 88"/>
                <a:gd name="T16" fmla="*/ 73 w 87"/>
                <a:gd name="T17" fmla="*/ 44 h 88"/>
                <a:gd name="T18" fmla="*/ 43 w 87"/>
                <a:gd name="T19" fmla="*/ 1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88">
                  <a:moveTo>
                    <a:pt x="87" y="44"/>
                  </a:moveTo>
                  <a:cubicBezTo>
                    <a:pt x="87" y="68"/>
                    <a:pt x="67" y="88"/>
                    <a:pt x="43" y="88"/>
                  </a:cubicBezTo>
                  <a:cubicBezTo>
                    <a:pt x="19" y="88"/>
                    <a:pt x="0" y="68"/>
                    <a:pt x="0" y="44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7" y="0"/>
                    <a:pt x="87" y="20"/>
                    <a:pt x="87" y="44"/>
                  </a:cubicBezTo>
                  <a:moveTo>
                    <a:pt x="43" y="15"/>
                  </a:moveTo>
                  <a:cubicBezTo>
                    <a:pt x="27" y="15"/>
                    <a:pt x="14" y="28"/>
                    <a:pt x="14" y="44"/>
                  </a:cubicBezTo>
                  <a:cubicBezTo>
                    <a:pt x="14" y="60"/>
                    <a:pt x="27" y="73"/>
                    <a:pt x="43" y="73"/>
                  </a:cubicBezTo>
                  <a:cubicBezTo>
                    <a:pt x="60" y="73"/>
                    <a:pt x="73" y="60"/>
                    <a:pt x="73" y="44"/>
                  </a:cubicBezTo>
                  <a:cubicBezTo>
                    <a:pt x="73" y="28"/>
                    <a:pt x="60" y="15"/>
                    <a:pt x="43" y="15"/>
                  </a:cubicBezTo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任意多边形: 形状 65">
              <a:extLst>
                <a:ext uri="{FF2B5EF4-FFF2-40B4-BE49-F238E27FC236}">
                  <a16:creationId xmlns:a16="http://schemas.microsoft.com/office/drawing/2014/main" id="{0A3D2A0C-D084-4225-8505-9DAF124A2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1199" y="2307707"/>
              <a:ext cx="8586" cy="2147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4" y="1"/>
                    <a:pt x="2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1"/>
                    <a:pt x="4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任意多边形: 形状 66">
              <a:extLst>
                <a:ext uri="{FF2B5EF4-FFF2-40B4-BE49-F238E27FC236}">
                  <a16:creationId xmlns:a16="http://schemas.microsoft.com/office/drawing/2014/main" id="{9049C5BE-9B25-43DE-B9F7-D9360FC5A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0483" y="2307707"/>
              <a:ext cx="60823" cy="59392"/>
            </a:xfrm>
            <a:custGeom>
              <a:avLst/>
              <a:gdLst>
                <a:gd name="T0" fmla="*/ 8 w 51"/>
                <a:gd name="T1" fmla="*/ 0 h 50"/>
                <a:gd name="T2" fmla="*/ 1 w 51"/>
                <a:gd name="T3" fmla="*/ 2 h 50"/>
                <a:gd name="T4" fmla="*/ 0 w 51"/>
                <a:gd name="T5" fmla="*/ 2 h 50"/>
                <a:gd name="T6" fmla="*/ 5 w 51"/>
                <a:gd name="T7" fmla="*/ 1 h 50"/>
                <a:gd name="T8" fmla="*/ 36 w 51"/>
                <a:gd name="T9" fmla="*/ 14 h 50"/>
                <a:gd name="T10" fmla="*/ 36 w 51"/>
                <a:gd name="T11" fmla="*/ 14 h 50"/>
                <a:gd name="T12" fmla="*/ 36 w 51"/>
                <a:gd name="T13" fmla="*/ 14 h 50"/>
                <a:gd name="T14" fmla="*/ 36 w 51"/>
                <a:gd name="T15" fmla="*/ 14 h 50"/>
                <a:gd name="T16" fmla="*/ 37 w 51"/>
                <a:gd name="T17" fmla="*/ 14 h 50"/>
                <a:gd name="T18" fmla="*/ 38 w 51"/>
                <a:gd name="T19" fmla="*/ 16 h 50"/>
                <a:gd name="T20" fmla="*/ 38 w 51"/>
                <a:gd name="T21" fmla="*/ 16 h 50"/>
                <a:gd name="T22" fmla="*/ 38 w 51"/>
                <a:gd name="T23" fmla="*/ 16 h 50"/>
                <a:gd name="T24" fmla="*/ 38 w 51"/>
                <a:gd name="T25" fmla="*/ 16 h 50"/>
                <a:gd name="T26" fmla="*/ 38 w 51"/>
                <a:gd name="T27" fmla="*/ 16 h 50"/>
                <a:gd name="T28" fmla="*/ 49 w 51"/>
                <a:gd name="T29" fmla="*/ 50 h 50"/>
                <a:gd name="T30" fmla="*/ 51 w 51"/>
                <a:gd name="T31" fmla="*/ 42 h 50"/>
                <a:gd name="T32" fmla="*/ 38 w 51"/>
                <a:gd name="T33" fmla="*/ 13 h 50"/>
                <a:gd name="T34" fmla="*/ 8 w 51"/>
                <a:gd name="T3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" h="50">
                  <a:moveTo>
                    <a:pt x="8" y="0"/>
                  </a:moveTo>
                  <a:cubicBezTo>
                    <a:pt x="5" y="1"/>
                    <a:pt x="3" y="1"/>
                    <a:pt x="1" y="2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2" y="1"/>
                    <a:pt x="4" y="1"/>
                    <a:pt x="5" y="1"/>
                  </a:cubicBezTo>
                  <a:cubicBezTo>
                    <a:pt x="17" y="1"/>
                    <a:pt x="28" y="6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4"/>
                    <a:pt x="37" y="14"/>
                    <a:pt x="37" y="14"/>
                  </a:cubicBezTo>
                  <a:cubicBezTo>
                    <a:pt x="37" y="15"/>
                    <a:pt x="38" y="15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47" y="26"/>
                    <a:pt x="50" y="38"/>
                    <a:pt x="49" y="50"/>
                  </a:cubicBezTo>
                  <a:cubicBezTo>
                    <a:pt x="49" y="48"/>
                    <a:pt x="50" y="45"/>
                    <a:pt x="51" y="42"/>
                  </a:cubicBezTo>
                  <a:cubicBezTo>
                    <a:pt x="50" y="31"/>
                    <a:pt x="46" y="21"/>
                    <a:pt x="38" y="13"/>
                  </a:cubicBezTo>
                  <a:cubicBezTo>
                    <a:pt x="30" y="4"/>
                    <a:pt x="19" y="0"/>
                    <a:pt x="8" y="0"/>
                  </a:cubicBezTo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id="{33B24223-A7EC-44C5-A457-6DCC279FB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7621" y="2308422"/>
              <a:ext cx="45796" cy="15743"/>
            </a:xfrm>
            <a:custGeom>
              <a:avLst/>
              <a:gdLst>
                <a:gd name="T0" fmla="*/ 38 w 38"/>
                <a:gd name="T1" fmla="*/ 13 h 13"/>
                <a:gd name="T2" fmla="*/ 38 w 38"/>
                <a:gd name="T3" fmla="*/ 13 h 13"/>
                <a:gd name="T4" fmla="*/ 38 w 38"/>
                <a:gd name="T5" fmla="*/ 13 h 13"/>
                <a:gd name="T6" fmla="*/ 7 w 38"/>
                <a:gd name="T7" fmla="*/ 0 h 13"/>
                <a:gd name="T8" fmla="*/ 2 w 38"/>
                <a:gd name="T9" fmla="*/ 1 h 13"/>
                <a:gd name="T10" fmla="*/ 0 w 38"/>
                <a:gd name="T11" fmla="*/ 1 h 13"/>
                <a:gd name="T12" fmla="*/ 0 w 38"/>
                <a:gd name="T13" fmla="*/ 1 h 13"/>
                <a:gd name="T14" fmla="*/ 7 w 38"/>
                <a:gd name="T15" fmla="*/ 0 h 13"/>
                <a:gd name="T16" fmla="*/ 38 w 38"/>
                <a:gd name="T17" fmla="*/ 13 h 13"/>
                <a:gd name="T18" fmla="*/ 38 w 38"/>
                <a:gd name="T19" fmla="*/ 13 h 13"/>
                <a:gd name="T20" fmla="*/ 38 w 38"/>
                <a:gd name="T21" fmla="*/ 13 h 13"/>
                <a:gd name="T22" fmla="*/ 7 w 38"/>
                <a:gd name="T2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13">
                  <a:moveTo>
                    <a:pt x="38" y="13"/>
                  </a:move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moveTo>
                    <a:pt x="7" y="0"/>
                  </a:moveTo>
                  <a:cubicBezTo>
                    <a:pt x="6" y="0"/>
                    <a:pt x="4" y="0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5" y="0"/>
                    <a:pt x="7" y="0"/>
                  </a:cubicBezTo>
                  <a:cubicBezTo>
                    <a:pt x="19" y="0"/>
                    <a:pt x="30" y="5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0" y="5"/>
                    <a:pt x="19" y="0"/>
                    <a:pt x="7" y="0"/>
                  </a:cubicBezTo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任意多边形: 形状 70">
              <a:extLst>
                <a:ext uri="{FF2B5EF4-FFF2-40B4-BE49-F238E27FC236}">
                  <a16:creationId xmlns:a16="http://schemas.microsoft.com/office/drawing/2014/main" id="{DCE93EA8-090D-438F-B1CF-63D0FD23E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8375" y="2128101"/>
              <a:ext cx="47227" cy="46512"/>
            </a:xfrm>
            <a:custGeom>
              <a:avLst/>
              <a:gdLst>
                <a:gd name="T0" fmla="*/ 0 w 39"/>
                <a:gd name="T1" fmla="*/ 20 h 39"/>
                <a:gd name="T2" fmla="*/ 19 w 39"/>
                <a:gd name="T3" fmla="*/ 39 h 39"/>
                <a:gd name="T4" fmla="*/ 39 w 39"/>
                <a:gd name="T5" fmla="*/ 20 h 39"/>
                <a:gd name="T6" fmla="*/ 19 w 39"/>
                <a:gd name="T7" fmla="*/ 0 h 39"/>
                <a:gd name="T8" fmla="*/ 0 w 39"/>
                <a:gd name="T9" fmla="*/ 20 h 39"/>
                <a:gd name="T10" fmla="*/ 19 w 39"/>
                <a:gd name="T11" fmla="*/ 8 h 39"/>
                <a:gd name="T12" fmla="*/ 30 w 39"/>
                <a:gd name="T13" fmla="*/ 20 h 39"/>
                <a:gd name="T14" fmla="*/ 19 w 39"/>
                <a:gd name="T15" fmla="*/ 31 h 39"/>
                <a:gd name="T16" fmla="*/ 8 w 39"/>
                <a:gd name="T17" fmla="*/ 20 h 39"/>
                <a:gd name="T18" fmla="*/ 19 w 39"/>
                <a:gd name="T19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9">
                  <a:moveTo>
                    <a:pt x="0" y="20"/>
                  </a:moveTo>
                  <a:cubicBezTo>
                    <a:pt x="0" y="30"/>
                    <a:pt x="9" y="39"/>
                    <a:pt x="19" y="39"/>
                  </a:cubicBezTo>
                  <a:cubicBezTo>
                    <a:pt x="30" y="39"/>
                    <a:pt x="39" y="30"/>
                    <a:pt x="39" y="20"/>
                  </a:cubicBezTo>
                  <a:cubicBezTo>
                    <a:pt x="39" y="9"/>
                    <a:pt x="30" y="0"/>
                    <a:pt x="19" y="0"/>
                  </a:cubicBezTo>
                  <a:cubicBezTo>
                    <a:pt x="9" y="0"/>
                    <a:pt x="0" y="9"/>
                    <a:pt x="0" y="20"/>
                  </a:cubicBezTo>
                  <a:close/>
                  <a:moveTo>
                    <a:pt x="19" y="8"/>
                  </a:moveTo>
                  <a:cubicBezTo>
                    <a:pt x="25" y="8"/>
                    <a:pt x="30" y="13"/>
                    <a:pt x="30" y="20"/>
                  </a:cubicBezTo>
                  <a:cubicBezTo>
                    <a:pt x="30" y="26"/>
                    <a:pt x="25" y="31"/>
                    <a:pt x="19" y="31"/>
                  </a:cubicBezTo>
                  <a:cubicBezTo>
                    <a:pt x="13" y="31"/>
                    <a:pt x="8" y="26"/>
                    <a:pt x="8" y="20"/>
                  </a:cubicBezTo>
                  <a:cubicBezTo>
                    <a:pt x="8" y="13"/>
                    <a:pt x="13" y="8"/>
                    <a:pt x="19" y="8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12D0694F-1E16-4DA6-BFD1-75AD8CF0E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037" y="2098763"/>
              <a:ext cx="105187" cy="104472"/>
            </a:xfrm>
            <a:custGeom>
              <a:avLst/>
              <a:gdLst>
                <a:gd name="T0" fmla="*/ 88 w 88"/>
                <a:gd name="T1" fmla="*/ 44 h 87"/>
                <a:gd name="T2" fmla="*/ 44 w 88"/>
                <a:gd name="T3" fmla="*/ 87 h 87"/>
                <a:gd name="T4" fmla="*/ 0 w 88"/>
                <a:gd name="T5" fmla="*/ 44 h 87"/>
                <a:gd name="T6" fmla="*/ 44 w 88"/>
                <a:gd name="T7" fmla="*/ 0 h 87"/>
                <a:gd name="T8" fmla="*/ 88 w 88"/>
                <a:gd name="T9" fmla="*/ 44 h 87"/>
                <a:gd name="T10" fmla="*/ 44 w 88"/>
                <a:gd name="T11" fmla="*/ 14 h 87"/>
                <a:gd name="T12" fmla="*/ 15 w 88"/>
                <a:gd name="T13" fmla="*/ 44 h 87"/>
                <a:gd name="T14" fmla="*/ 44 w 88"/>
                <a:gd name="T15" fmla="*/ 73 h 87"/>
                <a:gd name="T16" fmla="*/ 74 w 88"/>
                <a:gd name="T17" fmla="*/ 44 h 87"/>
                <a:gd name="T18" fmla="*/ 44 w 88"/>
                <a:gd name="T19" fmla="*/ 1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87">
                  <a:moveTo>
                    <a:pt x="88" y="44"/>
                  </a:moveTo>
                  <a:cubicBezTo>
                    <a:pt x="88" y="68"/>
                    <a:pt x="68" y="87"/>
                    <a:pt x="44" y="87"/>
                  </a:cubicBezTo>
                  <a:cubicBezTo>
                    <a:pt x="20" y="87"/>
                    <a:pt x="0" y="68"/>
                    <a:pt x="0" y="44"/>
                  </a:cubicBezTo>
                  <a:cubicBezTo>
                    <a:pt x="0" y="19"/>
                    <a:pt x="20" y="0"/>
                    <a:pt x="44" y="0"/>
                  </a:cubicBezTo>
                  <a:cubicBezTo>
                    <a:pt x="68" y="0"/>
                    <a:pt x="88" y="19"/>
                    <a:pt x="88" y="44"/>
                  </a:cubicBezTo>
                  <a:moveTo>
                    <a:pt x="44" y="14"/>
                  </a:moveTo>
                  <a:cubicBezTo>
                    <a:pt x="28" y="14"/>
                    <a:pt x="15" y="27"/>
                    <a:pt x="15" y="44"/>
                  </a:cubicBezTo>
                  <a:cubicBezTo>
                    <a:pt x="15" y="60"/>
                    <a:pt x="28" y="73"/>
                    <a:pt x="44" y="73"/>
                  </a:cubicBezTo>
                  <a:cubicBezTo>
                    <a:pt x="60" y="73"/>
                    <a:pt x="74" y="60"/>
                    <a:pt x="74" y="44"/>
                  </a:cubicBezTo>
                  <a:cubicBezTo>
                    <a:pt x="74" y="27"/>
                    <a:pt x="60" y="14"/>
                    <a:pt x="44" y="14"/>
                  </a:cubicBezTo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77" name="组合 76">
              <a:extLst>
                <a:ext uri="{FF2B5EF4-FFF2-40B4-BE49-F238E27FC236}">
                  <a16:creationId xmlns:a16="http://schemas.microsoft.com/office/drawing/2014/main" id="{75727ABD-9FEC-4A07-946D-166708670B61}"/>
                </a:ext>
              </a:extLst>
            </p:cNvPr>
            <p:cNvGrpSpPr/>
            <p:nvPr/>
          </p:nvGrpSpPr>
          <p:grpSpPr>
            <a:xfrm>
              <a:off x="4129773" y="2137403"/>
              <a:ext cx="884431" cy="870124"/>
              <a:chOff x="5283310" y="2630775"/>
              <a:chExt cx="1625381" cy="1599079"/>
            </a:xfrm>
          </p:grpSpPr>
          <p:sp>
            <p:nvSpPr>
              <p:cNvPr id="80" name="任意多边形: 形状 79">
                <a:extLst>
                  <a:ext uri="{FF2B5EF4-FFF2-40B4-BE49-F238E27FC236}">
                    <a16:creationId xmlns:a16="http://schemas.microsoft.com/office/drawing/2014/main" id="{EE8C7297-CCB7-4807-B1E6-E3BDF695B6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170" y="2630775"/>
                <a:ext cx="85478" cy="85478"/>
              </a:xfrm>
              <a:custGeom>
                <a:avLst/>
                <a:gdLst>
                  <a:gd name="T0" fmla="*/ 39 w 39"/>
                  <a:gd name="T1" fmla="*/ 19 h 39"/>
                  <a:gd name="T2" fmla="*/ 19 w 39"/>
                  <a:gd name="T3" fmla="*/ 0 h 39"/>
                  <a:gd name="T4" fmla="*/ 0 w 39"/>
                  <a:gd name="T5" fmla="*/ 19 h 39"/>
                  <a:gd name="T6" fmla="*/ 19 w 39"/>
                  <a:gd name="T7" fmla="*/ 39 h 39"/>
                  <a:gd name="T8" fmla="*/ 39 w 39"/>
                  <a:gd name="T9" fmla="*/ 19 h 39"/>
                  <a:gd name="T10" fmla="*/ 19 w 39"/>
                  <a:gd name="T11" fmla="*/ 30 h 39"/>
                  <a:gd name="T12" fmla="*/ 8 w 39"/>
                  <a:gd name="T13" fmla="*/ 19 h 39"/>
                  <a:gd name="T14" fmla="*/ 19 w 39"/>
                  <a:gd name="T15" fmla="*/ 8 h 39"/>
                  <a:gd name="T16" fmla="*/ 30 w 39"/>
                  <a:gd name="T17" fmla="*/ 19 h 39"/>
                  <a:gd name="T18" fmla="*/ 19 w 39"/>
                  <a:gd name="T19" fmla="*/ 3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39" y="19"/>
                    </a:moveTo>
                    <a:cubicBezTo>
                      <a:pt x="39" y="9"/>
                      <a:pt x="30" y="0"/>
                      <a:pt x="19" y="0"/>
                    </a:cubicBezTo>
                    <a:cubicBezTo>
                      <a:pt x="9" y="0"/>
                      <a:pt x="0" y="9"/>
                      <a:pt x="0" y="19"/>
                    </a:cubicBezTo>
                    <a:cubicBezTo>
                      <a:pt x="0" y="30"/>
                      <a:pt x="9" y="39"/>
                      <a:pt x="19" y="39"/>
                    </a:cubicBezTo>
                    <a:cubicBezTo>
                      <a:pt x="30" y="39"/>
                      <a:pt x="39" y="30"/>
                      <a:pt x="39" y="19"/>
                    </a:cubicBezTo>
                    <a:close/>
                    <a:moveTo>
                      <a:pt x="19" y="30"/>
                    </a:moveTo>
                    <a:cubicBezTo>
                      <a:pt x="13" y="30"/>
                      <a:pt x="8" y="25"/>
                      <a:pt x="8" y="19"/>
                    </a:cubicBezTo>
                    <a:cubicBezTo>
                      <a:pt x="8" y="13"/>
                      <a:pt x="13" y="8"/>
                      <a:pt x="19" y="8"/>
                    </a:cubicBezTo>
                    <a:cubicBezTo>
                      <a:pt x="25" y="8"/>
                      <a:pt x="30" y="13"/>
                      <a:pt x="30" y="19"/>
                    </a:cubicBezTo>
                    <a:cubicBezTo>
                      <a:pt x="30" y="25"/>
                      <a:pt x="25" y="30"/>
                      <a:pt x="19" y="30"/>
                    </a:cubicBez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1" name="任意多边形: 形状 80">
                <a:extLst>
                  <a:ext uri="{FF2B5EF4-FFF2-40B4-BE49-F238E27FC236}">
                    <a16:creationId xmlns:a16="http://schemas.microsoft.com/office/drawing/2014/main" id="{98837655-79B9-4716-B4BA-FA0C0B455E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8312" y="2680746"/>
                <a:ext cx="85478" cy="84162"/>
              </a:xfrm>
              <a:custGeom>
                <a:avLst/>
                <a:gdLst>
                  <a:gd name="T0" fmla="*/ 39 w 39"/>
                  <a:gd name="T1" fmla="*/ 19 h 38"/>
                  <a:gd name="T2" fmla="*/ 19 w 39"/>
                  <a:gd name="T3" fmla="*/ 0 h 38"/>
                  <a:gd name="T4" fmla="*/ 0 w 39"/>
                  <a:gd name="T5" fmla="*/ 19 h 38"/>
                  <a:gd name="T6" fmla="*/ 19 w 39"/>
                  <a:gd name="T7" fmla="*/ 38 h 38"/>
                  <a:gd name="T8" fmla="*/ 39 w 39"/>
                  <a:gd name="T9" fmla="*/ 19 h 38"/>
                  <a:gd name="T10" fmla="*/ 19 w 39"/>
                  <a:gd name="T11" fmla="*/ 30 h 38"/>
                  <a:gd name="T12" fmla="*/ 8 w 39"/>
                  <a:gd name="T13" fmla="*/ 19 h 38"/>
                  <a:gd name="T14" fmla="*/ 19 w 39"/>
                  <a:gd name="T15" fmla="*/ 8 h 38"/>
                  <a:gd name="T16" fmla="*/ 31 w 39"/>
                  <a:gd name="T17" fmla="*/ 19 h 38"/>
                  <a:gd name="T18" fmla="*/ 19 w 39"/>
                  <a:gd name="T19" fmla="*/ 3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8">
                    <a:moveTo>
                      <a:pt x="39" y="19"/>
                    </a:moveTo>
                    <a:cubicBezTo>
                      <a:pt x="39" y="8"/>
                      <a:pt x="30" y="0"/>
                      <a:pt x="19" y="0"/>
                    </a:cubicBezTo>
                    <a:cubicBezTo>
                      <a:pt x="9" y="0"/>
                      <a:pt x="0" y="8"/>
                      <a:pt x="0" y="19"/>
                    </a:cubicBezTo>
                    <a:cubicBezTo>
                      <a:pt x="0" y="30"/>
                      <a:pt x="9" y="38"/>
                      <a:pt x="19" y="38"/>
                    </a:cubicBezTo>
                    <a:cubicBezTo>
                      <a:pt x="30" y="38"/>
                      <a:pt x="39" y="30"/>
                      <a:pt x="39" y="19"/>
                    </a:cubicBezTo>
                    <a:close/>
                    <a:moveTo>
                      <a:pt x="19" y="30"/>
                    </a:moveTo>
                    <a:cubicBezTo>
                      <a:pt x="13" y="30"/>
                      <a:pt x="8" y="25"/>
                      <a:pt x="8" y="19"/>
                    </a:cubicBezTo>
                    <a:cubicBezTo>
                      <a:pt x="8" y="13"/>
                      <a:pt x="13" y="8"/>
                      <a:pt x="19" y="8"/>
                    </a:cubicBezTo>
                    <a:cubicBezTo>
                      <a:pt x="26" y="8"/>
                      <a:pt x="31" y="13"/>
                      <a:pt x="31" y="19"/>
                    </a:cubicBezTo>
                    <a:cubicBezTo>
                      <a:pt x="31" y="25"/>
                      <a:pt x="26" y="30"/>
                      <a:pt x="19" y="30"/>
                    </a:cubicBez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2" name="任意多边形: 形状 81">
                <a:extLst>
                  <a:ext uri="{FF2B5EF4-FFF2-40B4-BE49-F238E27FC236}">
                    <a16:creationId xmlns:a16="http://schemas.microsoft.com/office/drawing/2014/main" id="{5E4AA89B-1F3A-45BD-873C-817D0C2DF7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8918" y="2760964"/>
                <a:ext cx="84162" cy="85478"/>
              </a:xfrm>
              <a:custGeom>
                <a:avLst/>
                <a:gdLst>
                  <a:gd name="T0" fmla="*/ 38 w 38"/>
                  <a:gd name="T1" fmla="*/ 20 h 39"/>
                  <a:gd name="T2" fmla="*/ 19 w 38"/>
                  <a:gd name="T3" fmla="*/ 0 h 39"/>
                  <a:gd name="T4" fmla="*/ 0 w 38"/>
                  <a:gd name="T5" fmla="*/ 20 h 39"/>
                  <a:gd name="T6" fmla="*/ 19 w 38"/>
                  <a:gd name="T7" fmla="*/ 39 h 39"/>
                  <a:gd name="T8" fmla="*/ 38 w 38"/>
                  <a:gd name="T9" fmla="*/ 20 h 39"/>
                  <a:gd name="T10" fmla="*/ 19 w 38"/>
                  <a:gd name="T11" fmla="*/ 31 h 39"/>
                  <a:gd name="T12" fmla="*/ 8 w 38"/>
                  <a:gd name="T13" fmla="*/ 20 h 39"/>
                  <a:gd name="T14" fmla="*/ 19 w 38"/>
                  <a:gd name="T15" fmla="*/ 8 h 39"/>
                  <a:gd name="T16" fmla="*/ 30 w 38"/>
                  <a:gd name="T17" fmla="*/ 20 h 39"/>
                  <a:gd name="T18" fmla="*/ 19 w 38"/>
                  <a:gd name="T19" fmla="*/ 3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39">
                    <a:moveTo>
                      <a:pt x="38" y="20"/>
                    </a:moveTo>
                    <a:cubicBezTo>
                      <a:pt x="38" y="9"/>
                      <a:pt x="30" y="0"/>
                      <a:pt x="19" y="0"/>
                    </a:cubicBezTo>
                    <a:cubicBezTo>
                      <a:pt x="8" y="0"/>
                      <a:pt x="0" y="9"/>
                      <a:pt x="0" y="20"/>
                    </a:cubicBezTo>
                    <a:cubicBezTo>
                      <a:pt x="0" y="30"/>
                      <a:pt x="8" y="39"/>
                      <a:pt x="19" y="39"/>
                    </a:cubicBezTo>
                    <a:cubicBezTo>
                      <a:pt x="30" y="39"/>
                      <a:pt x="38" y="30"/>
                      <a:pt x="38" y="20"/>
                    </a:cubicBezTo>
                    <a:close/>
                    <a:moveTo>
                      <a:pt x="19" y="31"/>
                    </a:moveTo>
                    <a:cubicBezTo>
                      <a:pt x="13" y="31"/>
                      <a:pt x="8" y="26"/>
                      <a:pt x="8" y="20"/>
                    </a:cubicBezTo>
                    <a:cubicBezTo>
                      <a:pt x="8" y="13"/>
                      <a:pt x="13" y="8"/>
                      <a:pt x="19" y="8"/>
                    </a:cubicBezTo>
                    <a:cubicBezTo>
                      <a:pt x="25" y="8"/>
                      <a:pt x="30" y="13"/>
                      <a:pt x="30" y="20"/>
                    </a:cubicBezTo>
                    <a:cubicBezTo>
                      <a:pt x="30" y="26"/>
                      <a:pt x="25" y="31"/>
                      <a:pt x="19" y="31"/>
                    </a:cubicBez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3" name="任意多边形: 形状 82">
                <a:extLst>
                  <a:ext uri="{FF2B5EF4-FFF2-40B4-BE49-F238E27FC236}">
                    <a16:creationId xmlns:a16="http://schemas.microsoft.com/office/drawing/2014/main" id="{87B4B49A-6291-456E-A9BB-0F350E4948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7935" y="2868796"/>
                <a:ext cx="85478" cy="85478"/>
              </a:xfrm>
              <a:custGeom>
                <a:avLst/>
                <a:gdLst>
                  <a:gd name="T0" fmla="*/ 39 w 39"/>
                  <a:gd name="T1" fmla="*/ 20 h 39"/>
                  <a:gd name="T2" fmla="*/ 19 w 39"/>
                  <a:gd name="T3" fmla="*/ 0 h 39"/>
                  <a:gd name="T4" fmla="*/ 0 w 39"/>
                  <a:gd name="T5" fmla="*/ 20 h 39"/>
                  <a:gd name="T6" fmla="*/ 19 w 39"/>
                  <a:gd name="T7" fmla="*/ 39 h 39"/>
                  <a:gd name="T8" fmla="*/ 39 w 39"/>
                  <a:gd name="T9" fmla="*/ 20 h 39"/>
                  <a:gd name="T10" fmla="*/ 19 w 39"/>
                  <a:gd name="T11" fmla="*/ 31 h 39"/>
                  <a:gd name="T12" fmla="*/ 8 w 39"/>
                  <a:gd name="T13" fmla="*/ 20 h 39"/>
                  <a:gd name="T14" fmla="*/ 19 w 39"/>
                  <a:gd name="T15" fmla="*/ 9 h 39"/>
                  <a:gd name="T16" fmla="*/ 31 w 39"/>
                  <a:gd name="T17" fmla="*/ 20 h 39"/>
                  <a:gd name="T18" fmla="*/ 19 w 39"/>
                  <a:gd name="T19" fmla="*/ 3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39" y="20"/>
                    </a:moveTo>
                    <a:cubicBezTo>
                      <a:pt x="39" y="9"/>
                      <a:pt x="30" y="0"/>
                      <a:pt x="19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0"/>
                      <a:pt x="9" y="39"/>
                      <a:pt x="19" y="39"/>
                    </a:cubicBezTo>
                    <a:cubicBezTo>
                      <a:pt x="30" y="39"/>
                      <a:pt x="39" y="30"/>
                      <a:pt x="39" y="20"/>
                    </a:cubicBezTo>
                    <a:close/>
                    <a:moveTo>
                      <a:pt x="19" y="31"/>
                    </a:moveTo>
                    <a:cubicBezTo>
                      <a:pt x="13" y="31"/>
                      <a:pt x="8" y="26"/>
                      <a:pt x="8" y="20"/>
                    </a:cubicBezTo>
                    <a:cubicBezTo>
                      <a:pt x="8" y="14"/>
                      <a:pt x="13" y="9"/>
                      <a:pt x="19" y="9"/>
                    </a:cubicBezTo>
                    <a:cubicBezTo>
                      <a:pt x="26" y="9"/>
                      <a:pt x="31" y="14"/>
                      <a:pt x="31" y="20"/>
                    </a:cubicBezTo>
                    <a:cubicBezTo>
                      <a:pt x="31" y="26"/>
                      <a:pt x="26" y="31"/>
                      <a:pt x="19" y="31"/>
                    </a:cubicBez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4" name="任意多边形: 形状 83">
                <a:extLst>
                  <a:ext uri="{FF2B5EF4-FFF2-40B4-BE49-F238E27FC236}">
                    <a16:creationId xmlns:a16="http://schemas.microsoft.com/office/drawing/2014/main" id="{56CC5E27-99D1-4D6E-A83D-32F8768013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6186" y="3147583"/>
                <a:ext cx="86792" cy="86792"/>
              </a:xfrm>
              <a:custGeom>
                <a:avLst/>
                <a:gdLst>
                  <a:gd name="T0" fmla="*/ 39 w 39"/>
                  <a:gd name="T1" fmla="*/ 19 h 39"/>
                  <a:gd name="T2" fmla="*/ 19 w 39"/>
                  <a:gd name="T3" fmla="*/ 0 h 39"/>
                  <a:gd name="T4" fmla="*/ 0 w 39"/>
                  <a:gd name="T5" fmla="*/ 19 h 39"/>
                  <a:gd name="T6" fmla="*/ 19 w 39"/>
                  <a:gd name="T7" fmla="*/ 39 h 39"/>
                  <a:gd name="T8" fmla="*/ 39 w 39"/>
                  <a:gd name="T9" fmla="*/ 19 h 39"/>
                  <a:gd name="T10" fmla="*/ 19 w 39"/>
                  <a:gd name="T11" fmla="*/ 30 h 39"/>
                  <a:gd name="T12" fmla="*/ 8 w 39"/>
                  <a:gd name="T13" fmla="*/ 19 h 39"/>
                  <a:gd name="T14" fmla="*/ 19 w 39"/>
                  <a:gd name="T15" fmla="*/ 8 h 39"/>
                  <a:gd name="T16" fmla="*/ 31 w 39"/>
                  <a:gd name="T17" fmla="*/ 19 h 39"/>
                  <a:gd name="T18" fmla="*/ 19 w 39"/>
                  <a:gd name="T19" fmla="*/ 3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39" y="19"/>
                    </a:moveTo>
                    <a:cubicBezTo>
                      <a:pt x="39" y="8"/>
                      <a:pt x="30" y="0"/>
                      <a:pt x="19" y="0"/>
                    </a:cubicBezTo>
                    <a:cubicBezTo>
                      <a:pt x="9" y="0"/>
                      <a:pt x="0" y="8"/>
                      <a:pt x="0" y="19"/>
                    </a:cubicBezTo>
                    <a:cubicBezTo>
                      <a:pt x="0" y="30"/>
                      <a:pt x="9" y="39"/>
                      <a:pt x="19" y="39"/>
                    </a:cubicBezTo>
                    <a:cubicBezTo>
                      <a:pt x="30" y="39"/>
                      <a:pt x="39" y="30"/>
                      <a:pt x="39" y="19"/>
                    </a:cubicBezTo>
                    <a:close/>
                    <a:moveTo>
                      <a:pt x="19" y="30"/>
                    </a:moveTo>
                    <a:cubicBezTo>
                      <a:pt x="13" y="30"/>
                      <a:pt x="8" y="25"/>
                      <a:pt x="8" y="19"/>
                    </a:cubicBezTo>
                    <a:cubicBezTo>
                      <a:pt x="8" y="13"/>
                      <a:pt x="13" y="8"/>
                      <a:pt x="19" y="8"/>
                    </a:cubicBezTo>
                    <a:cubicBezTo>
                      <a:pt x="26" y="8"/>
                      <a:pt x="31" y="13"/>
                      <a:pt x="31" y="19"/>
                    </a:cubicBezTo>
                    <a:cubicBezTo>
                      <a:pt x="31" y="25"/>
                      <a:pt x="26" y="30"/>
                      <a:pt x="19" y="30"/>
                    </a:cubicBez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5" name="任意多边形: 形状 84">
                <a:extLst>
                  <a:ext uri="{FF2B5EF4-FFF2-40B4-BE49-F238E27FC236}">
                    <a16:creationId xmlns:a16="http://schemas.microsoft.com/office/drawing/2014/main" id="{008C902A-2799-4FB1-9181-FE9F6E99B3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3310" y="3306702"/>
                <a:ext cx="84162" cy="84162"/>
              </a:xfrm>
              <a:custGeom>
                <a:avLst/>
                <a:gdLst>
                  <a:gd name="T0" fmla="*/ 38 w 38"/>
                  <a:gd name="T1" fmla="*/ 19 h 38"/>
                  <a:gd name="T2" fmla="*/ 19 w 38"/>
                  <a:gd name="T3" fmla="*/ 0 h 38"/>
                  <a:gd name="T4" fmla="*/ 0 w 38"/>
                  <a:gd name="T5" fmla="*/ 19 h 38"/>
                  <a:gd name="T6" fmla="*/ 19 w 38"/>
                  <a:gd name="T7" fmla="*/ 38 h 38"/>
                  <a:gd name="T8" fmla="*/ 38 w 38"/>
                  <a:gd name="T9" fmla="*/ 19 h 38"/>
                  <a:gd name="T10" fmla="*/ 19 w 38"/>
                  <a:gd name="T11" fmla="*/ 30 h 38"/>
                  <a:gd name="T12" fmla="*/ 8 w 38"/>
                  <a:gd name="T13" fmla="*/ 19 h 38"/>
                  <a:gd name="T14" fmla="*/ 19 w 38"/>
                  <a:gd name="T15" fmla="*/ 8 h 38"/>
                  <a:gd name="T16" fmla="*/ 30 w 38"/>
                  <a:gd name="T17" fmla="*/ 19 h 38"/>
                  <a:gd name="T18" fmla="*/ 19 w 38"/>
                  <a:gd name="T19" fmla="*/ 3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cubicBezTo>
                      <a:pt x="38" y="8"/>
                      <a:pt x="30" y="0"/>
                      <a:pt x="19" y="0"/>
                    </a:cubicBezTo>
                    <a:cubicBezTo>
                      <a:pt x="8" y="0"/>
                      <a:pt x="0" y="8"/>
                      <a:pt x="0" y="19"/>
                    </a:cubicBezTo>
                    <a:cubicBezTo>
                      <a:pt x="0" y="30"/>
                      <a:pt x="8" y="38"/>
                      <a:pt x="19" y="38"/>
                    </a:cubicBezTo>
                    <a:cubicBezTo>
                      <a:pt x="30" y="38"/>
                      <a:pt x="38" y="30"/>
                      <a:pt x="38" y="19"/>
                    </a:cubicBezTo>
                    <a:close/>
                    <a:moveTo>
                      <a:pt x="19" y="30"/>
                    </a:moveTo>
                    <a:cubicBezTo>
                      <a:pt x="13" y="30"/>
                      <a:pt x="8" y="25"/>
                      <a:pt x="8" y="19"/>
                    </a:cubicBezTo>
                    <a:cubicBezTo>
                      <a:pt x="8" y="13"/>
                      <a:pt x="13" y="8"/>
                      <a:pt x="19" y="8"/>
                    </a:cubicBezTo>
                    <a:cubicBezTo>
                      <a:pt x="25" y="8"/>
                      <a:pt x="30" y="13"/>
                      <a:pt x="30" y="19"/>
                    </a:cubicBezTo>
                    <a:cubicBezTo>
                      <a:pt x="30" y="25"/>
                      <a:pt x="25" y="30"/>
                      <a:pt x="19" y="30"/>
                    </a:cubicBez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6" name="任意多边形: 形状 85">
                <a:extLst>
                  <a:ext uri="{FF2B5EF4-FFF2-40B4-BE49-F238E27FC236}">
                    <a16:creationId xmlns:a16="http://schemas.microsoft.com/office/drawing/2014/main" id="{1B8DB0EE-58C5-49C4-A19D-5AC731A7E4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3310" y="3467136"/>
                <a:ext cx="84162" cy="86792"/>
              </a:xfrm>
              <a:custGeom>
                <a:avLst/>
                <a:gdLst>
                  <a:gd name="T0" fmla="*/ 38 w 38"/>
                  <a:gd name="T1" fmla="*/ 19 h 39"/>
                  <a:gd name="T2" fmla="*/ 19 w 38"/>
                  <a:gd name="T3" fmla="*/ 0 h 39"/>
                  <a:gd name="T4" fmla="*/ 0 w 38"/>
                  <a:gd name="T5" fmla="*/ 19 h 39"/>
                  <a:gd name="T6" fmla="*/ 19 w 38"/>
                  <a:gd name="T7" fmla="*/ 39 h 39"/>
                  <a:gd name="T8" fmla="*/ 38 w 38"/>
                  <a:gd name="T9" fmla="*/ 19 h 39"/>
                  <a:gd name="T10" fmla="*/ 19 w 38"/>
                  <a:gd name="T11" fmla="*/ 31 h 39"/>
                  <a:gd name="T12" fmla="*/ 8 w 38"/>
                  <a:gd name="T13" fmla="*/ 19 h 39"/>
                  <a:gd name="T14" fmla="*/ 19 w 38"/>
                  <a:gd name="T15" fmla="*/ 8 h 39"/>
                  <a:gd name="T16" fmla="*/ 30 w 38"/>
                  <a:gd name="T17" fmla="*/ 19 h 39"/>
                  <a:gd name="T18" fmla="*/ 19 w 38"/>
                  <a:gd name="T19" fmla="*/ 3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39">
                    <a:moveTo>
                      <a:pt x="38" y="19"/>
                    </a:moveTo>
                    <a:cubicBezTo>
                      <a:pt x="38" y="9"/>
                      <a:pt x="30" y="0"/>
                      <a:pt x="19" y="0"/>
                    </a:cubicBezTo>
                    <a:cubicBezTo>
                      <a:pt x="8" y="0"/>
                      <a:pt x="0" y="9"/>
                      <a:pt x="0" y="19"/>
                    </a:cubicBezTo>
                    <a:cubicBezTo>
                      <a:pt x="0" y="30"/>
                      <a:pt x="8" y="39"/>
                      <a:pt x="19" y="39"/>
                    </a:cubicBezTo>
                    <a:cubicBezTo>
                      <a:pt x="30" y="39"/>
                      <a:pt x="38" y="30"/>
                      <a:pt x="38" y="19"/>
                    </a:cubicBezTo>
                    <a:close/>
                    <a:moveTo>
                      <a:pt x="19" y="31"/>
                    </a:moveTo>
                    <a:cubicBezTo>
                      <a:pt x="13" y="31"/>
                      <a:pt x="8" y="26"/>
                      <a:pt x="8" y="19"/>
                    </a:cubicBezTo>
                    <a:cubicBezTo>
                      <a:pt x="8" y="13"/>
                      <a:pt x="13" y="8"/>
                      <a:pt x="19" y="8"/>
                    </a:cubicBezTo>
                    <a:cubicBezTo>
                      <a:pt x="25" y="8"/>
                      <a:pt x="30" y="13"/>
                      <a:pt x="30" y="19"/>
                    </a:cubicBezTo>
                    <a:cubicBezTo>
                      <a:pt x="30" y="26"/>
                      <a:pt x="25" y="31"/>
                      <a:pt x="19" y="31"/>
                    </a:cubicBez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7" name="任意多边形: 形状 86">
                <a:extLst>
                  <a:ext uri="{FF2B5EF4-FFF2-40B4-BE49-F238E27FC236}">
                    <a16:creationId xmlns:a16="http://schemas.microsoft.com/office/drawing/2014/main" id="{2DAED3C2-FA6B-40F0-BC87-E5909826AE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6186" y="3626255"/>
                <a:ext cx="86792" cy="85478"/>
              </a:xfrm>
              <a:custGeom>
                <a:avLst/>
                <a:gdLst>
                  <a:gd name="T0" fmla="*/ 39 w 39"/>
                  <a:gd name="T1" fmla="*/ 19 h 39"/>
                  <a:gd name="T2" fmla="*/ 19 w 39"/>
                  <a:gd name="T3" fmla="*/ 0 h 39"/>
                  <a:gd name="T4" fmla="*/ 0 w 39"/>
                  <a:gd name="T5" fmla="*/ 19 h 39"/>
                  <a:gd name="T6" fmla="*/ 19 w 39"/>
                  <a:gd name="T7" fmla="*/ 39 h 39"/>
                  <a:gd name="T8" fmla="*/ 39 w 39"/>
                  <a:gd name="T9" fmla="*/ 19 h 39"/>
                  <a:gd name="T10" fmla="*/ 19 w 39"/>
                  <a:gd name="T11" fmla="*/ 30 h 39"/>
                  <a:gd name="T12" fmla="*/ 8 w 39"/>
                  <a:gd name="T13" fmla="*/ 19 h 39"/>
                  <a:gd name="T14" fmla="*/ 19 w 39"/>
                  <a:gd name="T15" fmla="*/ 8 h 39"/>
                  <a:gd name="T16" fmla="*/ 31 w 39"/>
                  <a:gd name="T17" fmla="*/ 19 h 39"/>
                  <a:gd name="T18" fmla="*/ 19 w 39"/>
                  <a:gd name="T19" fmla="*/ 3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39" y="19"/>
                    </a:moveTo>
                    <a:cubicBezTo>
                      <a:pt x="39" y="8"/>
                      <a:pt x="30" y="0"/>
                      <a:pt x="19" y="0"/>
                    </a:cubicBezTo>
                    <a:cubicBezTo>
                      <a:pt x="9" y="0"/>
                      <a:pt x="0" y="8"/>
                      <a:pt x="0" y="19"/>
                    </a:cubicBezTo>
                    <a:cubicBezTo>
                      <a:pt x="0" y="30"/>
                      <a:pt x="9" y="39"/>
                      <a:pt x="19" y="39"/>
                    </a:cubicBezTo>
                    <a:cubicBezTo>
                      <a:pt x="30" y="39"/>
                      <a:pt x="39" y="30"/>
                      <a:pt x="39" y="19"/>
                    </a:cubicBezTo>
                    <a:close/>
                    <a:moveTo>
                      <a:pt x="19" y="30"/>
                    </a:moveTo>
                    <a:cubicBezTo>
                      <a:pt x="13" y="30"/>
                      <a:pt x="8" y="25"/>
                      <a:pt x="8" y="19"/>
                    </a:cubicBezTo>
                    <a:cubicBezTo>
                      <a:pt x="8" y="13"/>
                      <a:pt x="13" y="8"/>
                      <a:pt x="19" y="8"/>
                    </a:cubicBezTo>
                    <a:cubicBezTo>
                      <a:pt x="26" y="8"/>
                      <a:pt x="31" y="13"/>
                      <a:pt x="31" y="19"/>
                    </a:cubicBezTo>
                    <a:cubicBezTo>
                      <a:pt x="31" y="25"/>
                      <a:pt x="26" y="30"/>
                      <a:pt x="19" y="30"/>
                    </a:cubicBez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8" name="任意多边形: 形状 87">
                <a:extLst>
                  <a:ext uri="{FF2B5EF4-FFF2-40B4-BE49-F238E27FC236}">
                    <a16:creationId xmlns:a16="http://schemas.microsoft.com/office/drawing/2014/main" id="{A4A52EDA-48DB-4609-8CA7-0DF9219371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7935" y="3903726"/>
                <a:ext cx="85478" cy="85478"/>
              </a:xfrm>
              <a:custGeom>
                <a:avLst/>
                <a:gdLst>
                  <a:gd name="T0" fmla="*/ 39 w 39"/>
                  <a:gd name="T1" fmla="*/ 20 h 39"/>
                  <a:gd name="T2" fmla="*/ 19 w 39"/>
                  <a:gd name="T3" fmla="*/ 0 h 39"/>
                  <a:gd name="T4" fmla="*/ 0 w 39"/>
                  <a:gd name="T5" fmla="*/ 20 h 39"/>
                  <a:gd name="T6" fmla="*/ 19 w 39"/>
                  <a:gd name="T7" fmla="*/ 39 h 39"/>
                  <a:gd name="T8" fmla="*/ 39 w 39"/>
                  <a:gd name="T9" fmla="*/ 20 h 39"/>
                  <a:gd name="T10" fmla="*/ 19 w 39"/>
                  <a:gd name="T11" fmla="*/ 31 h 39"/>
                  <a:gd name="T12" fmla="*/ 8 w 39"/>
                  <a:gd name="T13" fmla="*/ 20 h 39"/>
                  <a:gd name="T14" fmla="*/ 19 w 39"/>
                  <a:gd name="T15" fmla="*/ 8 h 39"/>
                  <a:gd name="T16" fmla="*/ 31 w 39"/>
                  <a:gd name="T17" fmla="*/ 20 h 39"/>
                  <a:gd name="T18" fmla="*/ 19 w 39"/>
                  <a:gd name="T19" fmla="*/ 3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39" y="20"/>
                    </a:moveTo>
                    <a:cubicBezTo>
                      <a:pt x="39" y="9"/>
                      <a:pt x="30" y="0"/>
                      <a:pt x="19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0"/>
                      <a:pt x="9" y="39"/>
                      <a:pt x="19" y="39"/>
                    </a:cubicBezTo>
                    <a:cubicBezTo>
                      <a:pt x="30" y="39"/>
                      <a:pt x="39" y="30"/>
                      <a:pt x="39" y="20"/>
                    </a:cubicBezTo>
                    <a:close/>
                    <a:moveTo>
                      <a:pt x="19" y="31"/>
                    </a:moveTo>
                    <a:cubicBezTo>
                      <a:pt x="13" y="31"/>
                      <a:pt x="8" y="26"/>
                      <a:pt x="8" y="20"/>
                    </a:cubicBezTo>
                    <a:cubicBezTo>
                      <a:pt x="8" y="13"/>
                      <a:pt x="13" y="8"/>
                      <a:pt x="19" y="8"/>
                    </a:cubicBezTo>
                    <a:cubicBezTo>
                      <a:pt x="26" y="8"/>
                      <a:pt x="31" y="13"/>
                      <a:pt x="31" y="20"/>
                    </a:cubicBezTo>
                    <a:cubicBezTo>
                      <a:pt x="31" y="26"/>
                      <a:pt x="26" y="31"/>
                      <a:pt x="19" y="31"/>
                    </a:cubicBez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9" name="任意多边形: 形状 88">
                <a:extLst>
                  <a:ext uri="{FF2B5EF4-FFF2-40B4-BE49-F238E27FC236}">
                    <a16:creationId xmlns:a16="http://schemas.microsoft.com/office/drawing/2014/main" id="{B90FB996-5DA2-4C85-BD2E-62CADC6B4D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8918" y="4011559"/>
                <a:ext cx="84162" cy="85478"/>
              </a:xfrm>
              <a:custGeom>
                <a:avLst/>
                <a:gdLst>
                  <a:gd name="T0" fmla="*/ 38 w 38"/>
                  <a:gd name="T1" fmla="*/ 20 h 39"/>
                  <a:gd name="T2" fmla="*/ 19 w 38"/>
                  <a:gd name="T3" fmla="*/ 0 h 39"/>
                  <a:gd name="T4" fmla="*/ 0 w 38"/>
                  <a:gd name="T5" fmla="*/ 20 h 39"/>
                  <a:gd name="T6" fmla="*/ 19 w 38"/>
                  <a:gd name="T7" fmla="*/ 39 h 39"/>
                  <a:gd name="T8" fmla="*/ 38 w 38"/>
                  <a:gd name="T9" fmla="*/ 20 h 39"/>
                  <a:gd name="T10" fmla="*/ 19 w 38"/>
                  <a:gd name="T11" fmla="*/ 31 h 39"/>
                  <a:gd name="T12" fmla="*/ 8 w 38"/>
                  <a:gd name="T13" fmla="*/ 20 h 39"/>
                  <a:gd name="T14" fmla="*/ 19 w 38"/>
                  <a:gd name="T15" fmla="*/ 9 h 39"/>
                  <a:gd name="T16" fmla="*/ 30 w 38"/>
                  <a:gd name="T17" fmla="*/ 20 h 39"/>
                  <a:gd name="T18" fmla="*/ 19 w 38"/>
                  <a:gd name="T19" fmla="*/ 3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39">
                    <a:moveTo>
                      <a:pt x="38" y="20"/>
                    </a:moveTo>
                    <a:cubicBezTo>
                      <a:pt x="38" y="9"/>
                      <a:pt x="30" y="0"/>
                      <a:pt x="19" y="0"/>
                    </a:cubicBezTo>
                    <a:cubicBezTo>
                      <a:pt x="8" y="0"/>
                      <a:pt x="0" y="9"/>
                      <a:pt x="0" y="20"/>
                    </a:cubicBezTo>
                    <a:cubicBezTo>
                      <a:pt x="0" y="30"/>
                      <a:pt x="8" y="39"/>
                      <a:pt x="19" y="39"/>
                    </a:cubicBezTo>
                    <a:cubicBezTo>
                      <a:pt x="30" y="39"/>
                      <a:pt x="38" y="30"/>
                      <a:pt x="38" y="20"/>
                    </a:cubicBezTo>
                    <a:close/>
                    <a:moveTo>
                      <a:pt x="19" y="31"/>
                    </a:moveTo>
                    <a:cubicBezTo>
                      <a:pt x="13" y="31"/>
                      <a:pt x="8" y="26"/>
                      <a:pt x="8" y="20"/>
                    </a:cubicBezTo>
                    <a:cubicBezTo>
                      <a:pt x="8" y="14"/>
                      <a:pt x="13" y="9"/>
                      <a:pt x="19" y="9"/>
                    </a:cubicBezTo>
                    <a:cubicBezTo>
                      <a:pt x="25" y="9"/>
                      <a:pt x="30" y="14"/>
                      <a:pt x="30" y="20"/>
                    </a:cubicBezTo>
                    <a:cubicBezTo>
                      <a:pt x="30" y="26"/>
                      <a:pt x="25" y="31"/>
                      <a:pt x="19" y="31"/>
                    </a:cubicBez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0" name="任意多边形: 形状 89">
                <a:extLst>
                  <a:ext uri="{FF2B5EF4-FFF2-40B4-BE49-F238E27FC236}">
                    <a16:creationId xmlns:a16="http://schemas.microsoft.com/office/drawing/2014/main" id="{133BA33F-8D7A-4201-8712-1B2DE1DC62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8312" y="4093091"/>
                <a:ext cx="85478" cy="85478"/>
              </a:xfrm>
              <a:custGeom>
                <a:avLst/>
                <a:gdLst>
                  <a:gd name="T0" fmla="*/ 39 w 39"/>
                  <a:gd name="T1" fmla="*/ 19 h 39"/>
                  <a:gd name="T2" fmla="*/ 19 w 39"/>
                  <a:gd name="T3" fmla="*/ 0 h 39"/>
                  <a:gd name="T4" fmla="*/ 0 w 39"/>
                  <a:gd name="T5" fmla="*/ 19 h 39"/>
                  <a:gd name="T6" fmla="*/ 19 w 39"/>
                  <a:gd name="T7" fmla="*/ 39 h 39"/>
                  <a:gd name="T8" fmla="*/ 39 w 39"/>
                  <a:gd name="T9" fmla="*/ 19 h 39"/>
                  <a:gd name="T10" fmla="*/ 19 w 39"/>
                  <a:gd name="T11" fmla="*/ 31 h 39"/>
                  <a:gd name="T12" fmla="*/ 8 w 39"/>
                  <a:gd name="T13" fmla="*/ 19 h 39"/>
                  <a:gd name="T14" fmla="*/ 19 w 39"/>
                  <a:gd name="T15" fmla="*/ 8 h 39"/>
                  <a:gd name="T16" fmla="*/ 31 w 39"/>
                  <a:gd name="T17" fmla="*/ 19 h 39"/>
                  <a:gd name="T18" fmla="*/ 19 w 39"/>
                  <a:gd name="T19" fmla="*/ 3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39" y="19"/>
                    </a:moveTo>
                    <a:cubicBezTo>
                      <a:pt x="39" y="9"/>
                      <a:pt x="30" y="0"/>
                      <a:pt x="19" y="0"/>
                    </a:cubicBezTo>
                    <a:cubicBezTo>
                      <a:pt x="9" y="0"/>
                      <a:pt x="0" y="9"/>
                      <a:pt x="0" y="19"/>
                    </a:cubicBezTo>
                    <a:cubicBezTo>
                      <a:pt x="0" y="30"/>
                      <a:pt x="9" y="39"/>
                      <a:pt x="19" y="39"/>
                    </a:cubicBezTo>
                    <a:cubicBezTo>
                      <a:pt x="30" y="39"/>
                      <a:pt x="39" y="30"/>
                      <a:pt x="39" y="19"/>
                    </a:cubicBezTo>
                    <a:close/>
                    <a:moveTo>
                      <a:pt x="19" y="31"/>
                    </a:moveTo>
                    <a:cubicBezTo>
                      <a:pt x="13" y="31"/>
                      <a:pt x="8" y="26"/>
                      <a:pt x="8" y="19"/>
                    </a:cubicBezTo>
                    <a:cubicBezTo>
                      <a:pt x="8" y="13"/>
                      <a:pt x="13" y="8"/>
                      <a:pt x="19" y="8"/>
                    </a:cubicBezTo>
                    <a:cubicBezTo>
                      <a:pt x="26" y="8"/>
                      <a:pt x="31" y="13"/>
                      <a:pt x="31" y="19"/>
                    </a:cubicBezTo>
                    <a:cubicBezTo>
                      <a:pt x="31" y="26"/>
                      <a:pt x="26" y="31"/>
                      <a:pt x="19" y="31"/>
                    </a:cubicBez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1" name="任意多边形: 形状 90">
                <a:extLst>
                  <a:ext uri="{FF2B5EF4-FFF2-40B4-BE49-F238E27FC236}">
                    <a16:creationId xmlns:a16="http://schemas.microsoft.com/office/drawing/2014/main" id="{F2362518-5EBF-4D36-AF44-11E52A8AED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170" y="4143062"/>
                <a:ext cx="85478" cy="86792"/>
              </a:xfrm>
              <a:custGeom>
                <a:avLst/>
                <a:gdLst>
                  <a:gd name="T0" fmla="*/ 39 w 39"/>
                  <a:gd name="T1" fmla="*/ 19 h 39"/>
                  <a:gd name="T2" fmla="*/ 19 w 39"/>
                  <a:gd name="T3" fmla="*/ 0 h 39"/>
                  <a:gd name="T4" fmla="*/ 0 w 39"/>
                  <a:gd name="T5" fmla="*/ 19 h 39"/>
                  <a:gd name="T6" fmla="*/ 19 w 39"/>
                  <a:gd name="T7" fmla="*/ 39 h 39"/>
                  <a:gd name="T8" fmla="*/ 39 w 39"/>
                  <a:gd name="T9" fmla="*/ 19 h 39"/>
                  <a:gd name="T10" fmla="*/ 19 w 39"/>
                  <a:gd name="T11" fmla="*/ 30 h 39"/>
                  <a:gd name="T12" fmla="*/ 8 w 39"/>
                  <a:gd name="T13" fmla="*/ 19 h 39"/>
                  <a:gd name="T14" fmla="*/ 19 w 39"/>
                  <a:gd name="T15" fmla="*/ 8 h 39"/>
                  <a:gd name="T16" fmla="*/ 30 w 39"/>
                  <a:gd name="T17" fmla="*/ 19 h 39"/>
                  <a:gd name="T18" fmla="*/ 19 w 39"/>
                  <a:gd name="T19" fmla="*/ 3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39" y="19"/>
                    </a:moveTo>
                    <a:cubicBezTo>
                      <a:pt x="39" y="8"/>
                      <a:pt x="30" y="0"/>
                      <a:pt x="19" y="0"/>
                    </a:cubicBezTo>
                    <a:cubicBezTo>
                      <a:pt x="9" y="0"/>
                      <a:pt x="0" y="8"/>
                      <a:pt x="0" y="19"/>
                    </a:cubicBezTo>
                    <a:cubicBezTo>
                      <a:pt x="0" y="30"/>
                      <a:pt x="9" y="39"/>
                      <a:pt x="19" y="39"/>
                    </a:cubicBezTo>
                    <a:cubicBezTo>
                      <a:pt x="30" y="39"/>
                      <a:pt x="39" y="30"/>
                      <a:pt x="39" y="19"/>
                    </a:cubicBezTo>
                    <a:close/>
                    <a:moveTo>
                      <a:pt x="19" y="30"/>
                    </a:moveTo>
                    <a:cubicBezTo>
                      <a:pt x="13" y="30"/>
                      <a:pt x="8" y="25"/>
                      <a:pt x="8" y="19"/>
                    </a:cubicBezTo>
                    <a:cubicBezTo>
                      <a:pt x="8" y="13"/>
                      <a:pt x="13" y="8"/>
                      <a:pt x="19" y="8"/>
                    </a:cubicBezTo>
                    <a:cubicBezTo>
                      <a:pt x="25" y="8"/>
                      <a:pt x="30" y="13"/>
                      <a:pt x="30" y="19"/>
                    </a:cubicBezTo>
                    <a:cubicBezTo>
                      <a:pt x="30" y="25"/>
                      <a:pt x="25" y="30"/>
                      <a:pt x="19" y="30"/>
                    </a:cubicBez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2" name="任意多边形: 形状 91">
                <a:extLst>
                  <a:ext uri="{FF2B5EF4-FFF2-40B4-BE49-F238E27FC236}">
                    <a16:creationId xmlns:a16="http://schemas.microsoft.com/office/drawing/2014/main" id="{DC7BFC25-EC57-410E-9F40-4A85CEC069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4353" y="4143062"/>
                <a:ext cx="85478" cy="86792"/>
              </a:xfrm>
              <a:custGeom>
                <a:avLst/>
                <a:gdLst>
                  <a:gd name="T0" fmla="*/ 0 w 39"/>
                  <a:gd name="T1" fmla="*/ 19 h 39"/>
                  <a:gd name="T2" fmla="*/ 19 w 39"/>
                  <a:gd name="T3" fmla="*/ 39 h 39"/>
                  <a:gd name="T4" fmla="*/ 39 w 39"/>
                  <a:gd name="T5" fmla="*/ 19 h 39"/>
                  <a:gd name="T6" fmla="*/ 19 w 39"/>
                  <a:gd name="T7" fmla="*/ 0 h 39"/>
                  <a:gd name="T8" fmla="*/ 0 w 39"/>
                  <a:gd name="T9" fmla="*/ 19 h 39"/>
                  <a:gd name="T10" fmla="*/ 19 w 39"/>
                  <a:gd name="T11" fmla="*/ 8 h 39"/>
                  <a:gd name="T12" fmla="*/ 30 w 39"/>
                  <a:gd name="T13" fmla="*/ 19 h 39"/>
                  <a:gd name="T14" fmla="*/ 19 w 39"/>
                  <a:gd name="T15" fmla="*/ 30 h 39"/>
                  <a:gd name="T16" fmla="*/ 8 w 39"/>
                  <a:gd name="T17" fmla="*/ 19 h 39"/>
                  <a:gd name="T18" fmla="*/ 19 w 39"/>
                  <a:gd name="T19" fmla="*/ 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0" y="19"/>
                    </a:moveTo>
                    <a:cubicBezTo>
                      <a:pt x="0" y="30"/>
                      <a:pt x="9" y="39"/>
                      <a:pt x="19" y="39"/>
                    </a:cubicBezTo>
                    <a:cubicBezTo>
                      <a:pt x="30" y="39"/>
                      <a:pt x="39" y="30"/>
                      <a:pt x="39" y="19"/>
                    </a:cubicBezTo>
                    <a:cubicBezTo>
                      <a:pt x="39" y="8"/>
                      <a:pt x="30" y="0"/>
                      <a:pt x="19" y="0"/>
                    </a:cubicBezTo>
                    <a:cubicBezTo>
                      <a:pt x="9" y="0"/>
                      <a:pt x="0" y="8"/>
                      <a:pt x="0" y="19"/>
                    </a:cubicBezTo>
                    <a:close/>
                    <a:moveTo>
                      <a:pt x="19" y="8"/>
                    </a:moveTo>
                    <a:cubicBezTo>
                      <a:pt x="25" y="8"/>
                      <a:pt x="30" y="13"/>
                      <a:pt x="30" y="19"/>
                    </a:cubicBezTo>
                    <a:cubicBezTo>
                      <a:pt x="30" y="25"/>
                      <a:pt x="25" y="30"/>
                      <a:pt x="19" y="30"/>
                    </a:cubicBezTo>
                    <a:cubicBezTo>
                      <a:pt x="13" y="30"/>
                      <a:pt x="8" y="25"/>
                      <a:pt x="8" y="19"/>
                    </a:cubicBezTo>
                    <a:cubicBezTo>
                      <a:pt x="8" y="13"/>
                      <a:pt x="13" y="8"/>
                      <a:pt x="19" y="8"/>
                    </a:cubicBez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3" name="任意多边形: 形状 92">
                <a:extLst>
                  <a:ext uri="{FF2B5EF4-FFF2-40B4-BE49-F238E27FC236}">
                    <a16:creationId xmlns:a16="http://schemas.microsoft.com/office/drawing/2014/main" id="{373C6F22-46FB-4112-8057-58478914BB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8212" y="4093091"/>
                <a:ext cx="84162" cy="85478"/>
              </a:xfrm>
              <a:custGeom>
                <a:avLst/>
                <a:gdLst>
                  <a:gd name="T0" fmla="*/ 0 w 38"/>
                  <a:gd name="T1" fmla="*/ 19 h 39"/>
                  <a:gd name="T2" fmla="*/ 19 w 38"/>
                  <a:gd name="T3" fmla="*/ 39 h 39"/>
                  <a:gd name="T4" fmla="*/ 38 w 38"/>
                  <a:gd name="T5" fmla="*/ 19 h 39"/>
                  <a:gd name="T6" fmla="*/ 19 w 38"/>
                  <a:gd name="T7" fmla="*/ 0 h 39"/>
                  <a:gd name="T8" fmla="*/ 0 w 38"/>
                  <a:gd name="T9" fmla="*/ 19 h 39"/>
                  <a:gd name="T10" fmla="*/ 19 w 38"/>
                  <a:gd name="T11" fmla="*/ 8 h 39"/>
                  <a:gd name="T12" fmla="*/ 30 w 38"/>
                  <a:gd name="T13" fmla="*/ 19 h 39"/>
                  <a:gd name="T14" fmla="*/ 19 w 38"/>
                  <a:gd name="T15" fmla="*/ 31 h 39"/>
                  <a:gd name="T16" fmla="*/ 8 w 38"/>
                  <a:gd name="T17" fmla="*/ 19 h 39"/>
                  <a:gd name="T18" fmla="*/ 19 w 38"/>
                  <a:gd name="T19" fmla="*/ 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39">
                    <a:moveTo>
                      <a:pt x="0" y="19"/>
                    </a:moveTo>
                    <a:cubicBezTo>
                      <a:pt x="0" y="30"/>
                      <a:pt x="8" y="39"/>
                      <a:pt x="19" y="39"/>
                    </a:cubicBezTo>
                    <a:cubicBezTo>
                      <a:pt x="30" y="39"/>
                      <a:pt x="38" y="30"/>
                      <a:pt x="38" y="19"/>
                    </a:cubicBezTo>
                    <a:cubicBezTo>
                      <a:pt x="38" y="9"/>
                      <a:pt x="30" y="0"/>
                      <a:pt x="19" y="0"/>
                    </a:cubicBezTo>
                    <a:cubicBezTo>
                      <a:pt x="8" y="0"/>
                      <a:pt x="0" y="9"/>
                      <a:pt x="0" y="19"/>
                    </a:cubicBezTo>
                    <a:close/>
                    <a:moveTo>
                      <a:pt x="19" y="8"/>
                    </a:moveTo>
                    <a:cubicBezTo>
                      <a:pt x="25" y="8"/>
                      <a:pt x="30" y="13"/>
                      <a:pt x="30" y="19"/>
                    </a:cubicBezTo>
                    <a:cubicBezTo>
                      <a:pt x="30" y="26"/>
                      <a:pt x="25" y="31"/>
                      <a:pt x="19" y="31"/>
                    </a:cubicBezTo>
                    <a:cubicBezTo>
                      <a:pt x="13" y="31"/>
                      <a:pt x="8" y="26"/>
                      <a:pt x="8" y="19"/>
                    </a:cubicBezTo>
                    <a:cubicBezTo>
                      <a:pt x="8" y="13"/>
                      <a:pt x="13" y="8"/>
                      <a:pt x="19" y="8"/>
                    </a:cubicBez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4" name="任意多边形: 形状 93">
                <a:extLst>
                  <a:ext uri="{FF2B5EF4-FFF2-40B4-BE49-F238E27FC236}">
                    <a16:creationId xmlns:a16="http://schemas.microsoft.com/office/drawing/2014/main" id="{64BE852D-F406-4F4B-AF61-D12EC63262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7605" y="4011559"/>
                <a:ext cx="85478" cy="85478"/>
              </a:xfrm>
              <a:custGeom>
                <a:avLst/>
                <a:gdLst>
                  <a:gd name="T0" fmla="*/ 0 w 39"/>
                  <a:gd name="T1" fmla="*/ 20 h 39"/>
                  <a:gd name="T2" fmla="*/ 20 w 39"/>
                  <a:gd name="T3" fmla="*/ 39 h 39"/>
                  <a:gd name="T4" fmla="*/ 39 w 39"/>
                  <a:gd name="T5" fmla="*/ 20 h 39"/>
                  <a:gd name="T6" fmla="*/ 20 w 39"/>
                  <a:gd name="T7" fmla="*/ 0 h 39"/>
                  <a:gd name="T8" fmla="*/ 0 w 39"/>
                  <a:gd name="T9" fmla="*/ 20 h 39"/>
                  <a:gd name="T10" fmla="*/ 20 w 39"/>
                  <a:gd name="T11" fmla="*/ 9 h 39"/>
                  <a:gd name="T12" fmla="*/ 31 w 39"/>
                  <a:gd name="T13" fmla="*/ 20 h 39"/>
                  <a:gd name="T14" fmla="*/ 20 w 39"/>
                  <a:gd name="T15" fmla="*/ 31 h 39"/>
                  <a:gd name="T16" fmla="*/ 8 w 39"/>
                  <a:gd name="T17" fmla="*/ 20 h 39"/>
                  <a:gd name="T18" fmla="*/ 20 w 39"/>
                  <a:gd name="T19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0" y="20"/>
                    </a:moveTo>
                    <a:cubicBezTo>
                      <a:pt x="0" y="30"/>
                      <a:pt x="9" y="39"/>
                      <a:pt x="20" y="39"/>
                    </a:cubicBezTo>
                    <a:cubicBezTo>
                      <a:pt x="30" y="39"/>
                      <a:pt x="39" y="30"/>
                      <a:pt x="39" y="20"/>
                    </a:cubicBezTo>
                    <a:cubicBezTo>
                      <a:pt x="39" y="9"/>
                      <a:pt x="3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lose/>
                    <a:moveTo>
                      <a:pt x="20" y="9"/>
                    </a:moveTo>
                    <a:cubicBezTo>
                      <a:pt x="26" y="9"/>
                      <a:pt x="31" y="14"/>
                      <a:pt x="31" y="20"/>
                    </a:cubicBezTo>
                    <a:cubicBezTo>
                      <a:pt x="31" y="26"/>
                      <a:pt x="26" y="31"/>
                      <a:pt x="20" y="31"/>
                    </a:cubicBezTo>
                    <a:cubicBezTo>
                      <a:pt x="13" y="31"/>
                      <a:pt x="8" y="26"/>
                      <a:pt x="8" y="20"/>
                    </a:cubicBezTo>
                    <a:cubicBezTo>
                      <a:pt x="8" y="14"/>
                      <a:pt x="13" y="9"/>
                      <a:pt x="20" y="9"/>
                    </a:cubicBez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5" name="任意多边形: 形状 94">
                <a:extLst>
                  <a:ext uri="{FF2B5EF4-FFF2-40B4-BE49-F238E27FC236}">
                    <a16:creationId xmlns:a16="http://schemas.microsoft.com/office/drawing/2014/main" id="{B85A4C13-2E2E-4825-AF67-B5EFE936BF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8588" y="3903726"/>
                <a:ext cx="86792" cy="85478"/>
              </a:xfrm>
              <a:custGeom>
                <a:avLst/>
                <a:gdLst>
                  <a:gd name="T0" fmla="*/ 0 w 39"/>
                  <a:gd name="T1" fmla="*/ 20 h 39"/>
                  <a:gd name="T2" fmla="*/ 19 w 39"/>
                  <a:gd name="T3" fmla="*/ 39 h 39"/>
                  <a:gd name="T4" fmla="*/ 39 w 39"/>
                  <a:gd name="T5" fmla="*/ 20 h 39"/>
                  <a:gd name="T6" fmla="*/ 19 w 39"/>
                  <a:gd name="T7" fmla="*/ 0 h 39"/>
                  <a:gd name="T8" fmla="*/ 0 w 39"/>
                  <a:gd name="T9" fmla="*/ 20 h 39"/>
                  <a:gd name="T10" fmla="*/ 19 w 39"/>
                  <a:gd name="T11" fmla="*/ 8 h 39"/>
                  <a:gd name="T12" fmla="*/ 30 w 39"/>
                  <a:gd name="T13" fmla="*/ 20 h 39"/>
                  <a:gd name="T14" fmla="*/ 19 w 39"/>
                  <a:gd name="T15" fmla="*/ 31 h 39"/>
                  <a:gd name="T16" fmla="*/ 8 w 39"/>
                  <a:gd name="T17" fmla="*/ 20 h 39"/>
                  <a:gd name="T18" fmla="*/ 19 w 39"/>
                  <a:gd name="T19" fmla="*/ 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0" y="20"/>
                    </a:moveTo>
                    <a:cubicBezTo>
                      <a:pt x="0" y="30"/>
                      <a:pt x="9" y="39"/>
                      <a:pt x="19" y="39"/>
                    </a:cubicBezTo>
                    <a:cubicBezTo>
                      <a:pt x="30" y="39"/>
                      <a:pt x="39" y="30"/>
                      <a:pt x="39" y="20"/>
                    </a:cubicBezTo>
                    <a:cubicBezTo>
                      <a:pt x="39" y="9"/>
                      <a:pt x="30" y="0"/>
                      <a:pt x="19" y="0"/>
                    </a:cubicBezTo>
                    <a:cubicBezTo>
                      <a:pt x="9" y="0"/>
                      <a:pt x="0" y="9"/>
                      <a:pt x="0" y="20"/>
                    </a:cubicBezTo>
                    <a:close/>
                    <a:moveTo>
                      <a:pt x="19" y="8"/>
                    </a:moveTo>
                    <a:cubicBezTo>
                      <a:pt x="25" y="8"/>
                      <a:pt x="30" y="13"/>
                      <a:pt x="30" y="20"/>
                    </a:cubicBezTo>
                    <a:cubicBezTo>
                      <a:pt x="30" y="26"/>
                      <a:pt x="25" y="31"/>
                      <a:pt x="19" y="31"/>
                    </a:cubicBezTo>
                    <a:cubicBezTo>
                      <a:pt x="13" y="31"/>
                      <a:pt x="8" y="26"/>
                      <a:pt x="8" y="20"/>
                    </a:cubicBezTo>
                    <a:cubicBezTo>
                      <a:pt x="8" y="13"/>
                      <a:pt x="13" y="8"/>
                      <a:pt x="19" y="8"/>
                    </a:cubicBez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6" name="任意多边形: 形状 95">
                <a:extLst>
                  <a:ext uri="{FF2B5EF4-FFF2-40B4-BE49-F238E27FC236}">
                    <a16:creationId xmlns:a16="http://schemas.microsoft.com/office/drawing/2014/main" id="{A886BAFA-B395-40EF-9B66-DC0E897061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90338" y="3626255"/>
                <a:ext cx="85478" cy="85478"/>
              </a:xfrm>
              <a:custGeom>
                <a:avLst/>
                <a:gdLst>
                  <a:gd name="T0" fmla="*/ 0 w 39"/>
                  <a:gd name="T1" fmla="*/ 19 h 39"/>
                  <a:gd name="T2" fmla="*/ 19 w 39"/>
                  <a:gd name="T3" fmla="*/ 39 h 39"/>
                  <a:gd name="T4" fmla="*/ 39 w 39"/>
                  <a:gd name="T5" fmla="*/ 19 h 39"/>
                  <a:gd name="T6" fmla="*/ 19 w 39"/>
                  <a:gd name="T7" fmla="*/ 0 h 39"/>
                  <a:gd name="T8" fmla="*/ 0 w 39"/>
                  <a:gd name="T9" fmla="*/ 19 h 39"/>
                  <a:gd name="T10" fmla="*/ 19 w 39"/>
                  <a:gd name="T11" fmla="*/ 8 h 39"/>
                  <a:gd name="T12" fmla="*/ 30 w 39"/>
                  <a:gd name="T13" fmla="*/ 19 h 39"/>
                  <a:gd name="T14" fmla="*/ 19 w 39"/>
                  <a:gd name="T15" fmla="*/ 30 h 39"/>
                  <a:gd name="T16" fmla="*/ 8 w 39"/>
                  <a:gd name="T17" fmla="*/ 19 h 39"/>
                  <a:gd name="T18" fmla="*/ 19 w 39"/>
                  <a:gd name="T19" fmla="*/ 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0" y="19"/>
                    </a:moveTo>
                    <a:cubicBezTo>
                      <a:pt x="0" y="30"/>
                      <a:pt x="9" y="39"/>
                      <a:pt x="19" y="39"/>
                    </a:cubicBezTo>
                    <a:cubicBezTo>
                      <a:pt x="30" y="39"/>
                      <a:pt x="39" y="30"/>
                      <a:pt x="39" y="19"/>
                    </a:cubicBezTo>
                    <a:cubicBezTo>
                      <a:pt x="39" y="9"/>
                      <a:pt x="30" y="0"/>
                      <a:pt x="19" y="0"/>
                    </a:cubicBezTo>
                    <a:cubicBezTo>
                      <a:pt x="9" y="0"/>
                      <a:pt x="0" y="8"/>
                      <a:pt x="0" y="19"/>
                    </a:cubicBezTo>
                    <a:close/>
                    <a:moveTo>
                      <a:pt x="19" y="8"/>
                    </a:moveTo>
                    <a:cubicBezTo>
                      <a:pt x="25" y="8"/>
                      <a:pt x="30" y="13"/>
                      <a:pt x="30" y="19"/>
                    </a:cubicBezTo>
                    <a:cubicBezTo>
                      <a:pt x="30" y="25"/>
                      <a:pt x="25" y="30"/>
                      <a:pt x="19" y="30"/>
                    </a:cubicBezTo>
                    <a:cubicBezTo>
                      <a:pt x="13" y="30"/>
                      <a:pt x="8" y="25"/>
                      <a:pt x="8" y="19"/>
                    </a:cubicBezTo>
                    <a:cubicBezTo>
                      <a:pt x="8" y="13"/>
                      <a:pt x="13" y="8"/>
                      <a:pt x="19" y="8"/>
                    </a:cubicBez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7" name="任意多边形: 形状 96">
                <a:extLst>
                  <a:ext uri="{FF2B5EF4-FFF2-40B4-BE49-F238E27FC236}">
                    <a16:creationId xmlns:a16="http://schemas.microsoft.com/office/drawing/2014/main" id="{EBB02CBD-4C38-4FC6-81F4-CE4295B638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3213" y="3467136"/>
                <a:ext cx="85478" cy="86792"/>
              </a:xfrm>
              <a:custGeom>
                <a:avLst/>
                <a:gdLst>
                  <a:gd name="T0" fmla="*/ 0 w 39"/>
                  <a:gd name="T1" fmla="*/ 19 h 39"/>
                  <a:gd name="T2" fmla="*/ 19 w 39"/>
                  <a:gd name="T3" fmla="*/ 39 h 39"/>
                  <a:gd name="T4" fmla="*/ 39 w 39"/>
                  <a:gd name="T5" fmla="*/ 19 h 39"/>
                  <a:gd name="T6" fmla="*/ 19 w 39"/>
                  <a:gd name="T7" fmla="*/ 0 h 39"/>
                  <a:gd name="T8" fmla="*/ 0 w 39"/>
                  <a:gd name="T9" fmla="*/ 19 h 39"/>
                  <a:gd name="T10" fmla="*/ 19 w 39"/>
                  <a:gd name="T11" fmla="*/ 8 h 39"/>
                  <a:gd name="T12" fmla="*/ 31 w 39"/>
                  <a:gd name="T13" fmla="*/ 19 h 39"/>
                  <a:gd name="T14" fmla="*/ 19 w 39"/>
                  <a:gd name="T15" fmla="*/ 31 h 39"/>
                  <a:gd name="T16" fmla="*/ 8 w 39"/>
                  <a:gd name="T17" fmla="*/ 19 h 39"/>
                  <a:gd name="T18" fmla="*/ 19 w 39"/>
                  <a:gd name="T19" fmla="*/ 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0" y="19"/>
                    </a:moveTo>
                    <a:cubicBezTo>
                      <a:pt x="0" y="30"/>
                      <a:pt x="9" y="39"/>
                      <a:pt x="19" y="39"/>
                    </a:cubicBezTo>
                    <a:cubicBezTo>
                      <a:pt x="30" y="39"/>
                      <a:pt x="39" y="30"/>
                      <a:pt x="39" y="19"/>
                    </a:cubicBezTo>
                    <a:cubicBezTo>
                      <a:pt x="39" y="9"/>
                      <a:pt x="30" y="0"/>
                      <a:pt x="19" y="0"/>
                    </a:cubicBezTo>
                    <a:cubicBezTo>
                      <a:pt x="9" y="0"/>
                      <a:pt x="0" y="9"/>
                      <a:pt x="0" y="19"/>
                    </a:cubicBezTo>
                    <a:close/>
                    <a:moveTo>
                      <a:pt x="19" y="8"/>
                    </a:moveTo>
                    <a:cubicBezTo>
                      <a:pt x="26" y="8"/>
                      <a:pt x="31" y="13"/>
                      <a:pt x="31" y="19"/>
                    </a:cubicBezTo>
                    <a:cubicBezTo>
                      <a:pt x="31" y="26"/>
                      <a:pt x="26" y="31"/>
                      <a:pt x="19" y="31"/>
                    </a:cubicBezTo>
                    <a:cubicBezTo>
                      <a:pt x="13" y="31"/>
                      <a:pt x="8" y="26"/>
                      <a:pt x="8" y="19"/>
                    </a:cubicBezTo>
                    <a:cubicBezTo>
                      <a:pt x="8" y="13"/>
                      <a:pt x="13" y="8"/>
                      <a:pt x="19" y="8"/>
                    </a:cubicBez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8" name="任意多边形: 形状 97">
                <a:extLst>
                  <a:ext uri="{FF2B5EF4-FFF2-40B4-BE49-F238E27FC236}">
                    <a16:creationId xmlns:a16="http://schemas.microsoft.com/office/drawing/2014/main" id="{A8880DAB-3085-4ABB-AC33-074022BA43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3213" y="3306702"/>
                <a:ext cx="85478" cy="84162"/>
              </a:xfrm>
              <a:custGeom>
                <a:avLst/>
                <a:gdLst>
                  <a:gd name="T0" fmla="*/ 0 w 39"/>
                  <a:gd name="T1" fmla="*/ 19 h 38"/>
                  <a:gd name="T2" fmla="*/ 19 w 39"/>
                  <a:gd name="T3" fmla="*/ 38 h 38"/>
                  <a:gd name="T4" fmla="*/ 39 w 39"/>
                  <a:gd name="T5" fmla="*/ 19 h 38"/>
                  <a:gd name="T6" fmla="*/ 19 w 39"/>
                  <a:gd name="T7" fmla="*/ 0 h 38"/>
                  <a:gd name="T8" fmla="*/ 0 w 39"/>
                  <a:gd name="T9" fmla="*/ 19 h 38"/>
                  <a:gd name="T10" fmla="*/ 19 w 39"/>
                  <a:gd name="T11" fmla="*/ 8 h 38"/>
                  <a:gd name="T12" fmla="*/ 31 w 39"/>
                  <a:gd name="T13" fmla="*/ 19 h 38"/>
                  <a:gd name="T14" fmla="*/ 19 w 39"/>
                  <a:gd name="T15" fmla="*/ 30 h 38"/>
                  <a:gd name="T16" fmla="*/ 8 w 39"/>
                  <a:gd name="T17" fmla="*/ 19 h 38"/>
                  <a:gd name="T18" fmla="*/ 19 w 39"/>
                  <a:gd name="T19" fmla="*/ 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8">
                    <a:moveTo>
                      <a:pt x="0" y="19"/>
                    </a:moveTo>
                    <a:cubicBezTo>
                      <a:pt x="0" y="30"/>
                      <a:pt x="9" y="38"/>
                      <a:pt x="19" y="38"/>
                    </a:cubicBezTo>
                    <a:cubicBezTo>
                      <a:pt x="30" y="38"/>
                      <a:pt x="39" y="30"/>
                      <a:pt x="39" y="19"/>
                    </a:cubicBezTo>
                    <a:cubicBezTo>
                      <a:pt x="39" y="8"/>
                      <a:pt x="30" y="0"/>
                      <a:pt x="19" y="0"/>
                    </a:cubicBezTo>
                    <a:cubicBezTo>
                      <a:pt x="9" y="0"/>
                      <a:pt x="0" y="8"/>
                      <a:pt x="0" y="19"/>
                    </a:cubicBezTo>
                    <a:close/>
                    <a:moveTo>
                      <a:pt x="19" y="8"/>
                    </a:moveTo>
                    <a:cubicBezTo>
                      <a:pt x="26" y="8"/>
                      <a:pt x="31" y="13"/>
                      <a:pt x="31" y="19"/>
                    </a:cubicBezTo>
                    <a:cubicBezTo>
                      <a:pt x="31" y="25"/>
                      <a:pt x="26" y="30"/>
                      <a:pt x="19" y="30"/>
                    </a:cubicBezTo>
                    <a:cubicBezTo>
                      <a:pt x="13" y="30"/>
                      <a:pt x="8" y="25"/>
                      <a:pt x="8" y="19"/>
                    </a:cubicBezTo>
                    <a:cubicBezTo>
                      <a:pt x="8" y="13"/>
                      <a:pt x="13" y="8"/>
                      <a:pt x="19" y="8"/>
                    </a:cubicBez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9" name="任意多边形: 形状 98">
                <a:extLst>
                  <a:ext uri="{FF2B5EF4-FFF2-40B4-BE49-F238E27FC236}">
                    <a16:creationId xmlns:a16="http://schemas.microsoft.com/office/drawing/2014/main" id="{2B2090CB-8E74-451A-9E87-D7DA2334A4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90338" y="3147583"/>
                <a:ext cx="85478" cy="86792"/>
              </a:xfrm>
              <a:custGeom>
                <a:avLst/>
                <a:gdLst>
                  <a:gd name="T0" fmla="*/ 0 w 39"/>
                  <a:gd name="T1" fmla="*/ 19 h 39"/>
                  <a:gd name="T2" fmla="*/ 19 w 39"/>
                  <a:gd name="T3" fmla="*/ 39 h 39"/>
                  <a:gd name="T4" fmla="*/ 39 w 39"/>
                  <a:gd name="T5" fmla="*/ 19 h 39"/>
                  <a:gd name="T6" fmla="*/ 19 w 39"/>
                  <a:gd name="T7" fmla="*/ 0 h 39"/>
                  <a:gd name="T8" fmla="*/ 0 w 39"/>
                  <a:gd name="T9" fmla="*/ 19 h 39"/>
                  <a:gd name="T10" fmla="*/ 19 w 39"/>
                  <a:gd name="T11" fmla="*/ 8 h 39"/>
                  <a:gd name="T12" fmla="*/ 30 w 39"/>
                  <a:gd name="T13" fmla="*/ 19 h 39"/>
                  <a:gd name="T14" fmla="*/ 19 w 39"/>
                  <a:gd name="T15" fmla="*/ 30 h 39"/>
                  <a:gd name="T16" fmla="*/ 8 w 39"/>
                  <a:gd name="T17" fmla="*/ 19 h 39"/>
                  <a:gd name="T18" fmla="*/ 19 w 39"/>
                  <a:gd name="T19" fmla="*/ 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0" y="19"/>
                    </a:moveTo>
                    <a:cubicBezTo>
                      <a:pt x="0" y="30"/>
                      <a:pt x="9" y="39"/>
                      <a:pt x="19" y="39"/>
                    </a:cubicBezTo>
                    <a:cubicBezTo>
                      <a:pt x="30" y="39"/>
                      <a:pt x="39" y="30"/>
                      <a:pt x="39" y="19"/>
                    </a:cubicBezTo>
                    <a:cubicBezTo>
                      <a:pt x="39" y="9"/>
                      <a:pt x="30" y="0"/>
                      <a:pt x="19" y="0"/>
                    </a:cubicBezTo>
                    <a:cubicBezTo>
                      <a:pt x="9" y="0"/>
                      <a:pt x="0" y="9"/>
                      <a:pt x="0" y="19"/>
                    </a:cubicBezTo>
                    <a:close/>
                    <a:moveTo>
                      <a:pt x="19" y="8"/>
                    </a:moveTo>
                    <a:cubicBezTo>
                      <a:pt x="25" y="8"/>
                      <a:pt x="30" y="13"/>
                      <a:pt x="30" y="19"/>
                    </a:cubicBezTo>
                    <a:cubicBezTo>
                      <a:pt x="30" y="25"/>
                      <a:pt x="25" y="30"/>
                      <a:pt x="19" y="30"/>
                    </a:cubicBezTo>
                    <a:cubicBezTo>
                      <a:pt x="13" y="30"/>
                      <a:pt x="8" y="25"/>
                      <a:pt x="8" y="19"/>
                    </a:cubicBezTo>
                    <a:cubicBezTo>
                      <a:pt x="8" y="13"/>
                      <a:pt x="13" y="8"/>
                      <a:pt x="19" y="8"/>
                    </a:cubicBez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0" name="任意多边形: 形状 99">
                <a:extLst>
                  <a:ext uri="{FF2B5EF4-FFF2-40B4-BE49-F238E27FC236}">
                    <a16:creationId xmlns:a16="http://schemas.microsoft.com/office/drawing/2014/main" id="{059D8B72-09FF-4D64-B908-0BB7C75027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8588" y="2868796"/>
                <a:ext cx="86792" cy="85478"/>
              </a:xfrm>
              <a:custGeom>
                <a:avLst/>
                <a:gdLst>
                  <a:gd name="T0" fmla="*/ 0 w 39"/>
                  <a:gd name="T1" fmla="*/ 20 h 39"/>
                  <a:gd name="T2" fmla="*/ 19 w 39"/>
                  <a:gd name="T3" fmla="*/ 39 h 39"/>
                  <a:gd name="T4" fmla="*/ 39 w 39"/>
                  <a:gd name="T5" fmla="*/ 20 h 39"/>
                  <a:gd name="T6" fmla="*/ 19 w 39"/>
                  <a:gd name="T7" fmla="*/ 0 h 39"/>
                  <a:gd name="T8" fmla="*/ 0 w 39"/>
                  <a:gd name="T9" fmla="*/ 20 h 39"/>
                  <a:gd name="T10" fmla="*/ 19 w 39"/>
                  <a:gd name="T11" fmla="*/ 9 h 39"/>
                  <a:gd name="T12" fmla="*/ 30 w 39"/>
                  <a:gd name="T13" fmla="*/ 20 h 39"/>
                  <a:gd name="T14" fmla="*/ 19 w 39"/>
                  <a:gd name="T15" fmla="*/ 31 h 39"/>
                  <a:gd name="T16" fmla="*/ 8 w 39"/>
                  <a:gd name="T17" fmla="*/ 20 h 39"/>
                  <a:gd name="T18" fmla="*/ 19 w 39"/>
                  <a:gd name="T19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0" y="20"/>
                    </a:moveTo>
                    <a:cubicBezTo>
                      <a:pt x="0" y="30"/>
                      <a:pt x="9" y="39"/>
                      <a:pt x="19" y="39"/>
                    </a:cubicBezTo>
                    <a:cubicBezTo>
                      <a:pt x="30" y="39"/>
                      <a:pt x="39" y="30"/>
                      <a:pt x="39" y="20"/>
                    </a:cubicBezTo>
                    <a:cubicBezTo>
                      <a:pt x="39" y="9"/>
                      <a:pt x="30" y="0"/>
                      <a:pt x="19" y="0"/>
                    </a:cubicBezTo>
                    <a:cubicBezTo>
                      <a:pt x="9" y="0"/>
                      <a:pt x="0" y="9"/>
                      <a:pt x="0" y="20"/>
                    </a:cubicBezTo>
                    <a:close/>
                    <a:moveTo>
                      <a:pt x="19" y="9"/>
                    </a:moveTo>
                    <a:cubicBezTo>
                      <a:pt x="25" y="9"/>
                      <a:pt x="30" y="14"/>
                      <a:pt x="30" y="20"/>
                    </a:cubicBezTo>
                    <a:cubicBezTo>
                      <a:pt x="30" y="26"/>
                      <a:pt x="25" y="31"/>
                      <a:pt x="19" y="31"/>
                    </a:cubicBezTo>
                    <a:cubicBezTo>
                      <a:pt x="13" y="31"/>
                      <a:pt x="8" y="26"/>
                      <a:pt x="8" y="20"/>
                    </a:cubicBezTo>
                    <a:cubicBezTo>
                      <a:pt x="8" y="14"/>
                      <a:pt x="13" y="9"/>
                      <a:pt x="19" y="9"/>
                    </a:cubicBez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1" name="任意多边形: 形状 100">
                <a:extLst>
                  <a:ext uri="{FF2B5EF4-FFF2-40B4-BE49-F238E27FC236}">
                    <a16:creationId xmlns:a16="http://schemas.microsoft.com/office/drawing/2014/main" id="{82079D87-E4F1-41DD-8036-D699207503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7605" y="2760964"/>
                <a:ext cx="85478" cy="85478"/>
              </a:xfrm>
              <a:custGeom>
                <a:avLst/>
                <a:gdLst>
                  <a:gd name="T0" fmla="*/ 0 w 39"/>
                  <a:gd name="T1" fmla="*/ 20 h 39"/>
                  <a:gd name="T2" fmla="*/ 20 w 39"/>
                  <a:gd name="T3" fmla="*/ 39 h 39"/>
                  <a:gd name="T4" fmla="*/ 39 w 39"/>
                  <a:gd name="T5" fmla="*/ 20 h 39"/>
                  <a:gd name="T6" fmla="*/ 20 w 39"/>
                  <a:gd name="T7" fmla="*/ 0 h 39"/>
                  <a:gd name="T8" fmla="*/ 0 w 39"/>
                  <a:gd name="T9" fmla="*/ 20 h 39"/>
                  <a:gd name="T10" fmla="*/ 20 w 39"/>
                  <a:gd name="T11" fmla="*/ 8 h 39"/>
                  <a:gd name="T12" fmla="*/ 31 w 39"/>
                  <a:gd name="T13" fmla="*/ 20 h 39"/>
                  <a:gd name="T14" fmla="*/ 20 w 39"/>
                  <a:gd name="T15" fmla="*/ 31 h 39"/>
                  <a:gd name="T16" fmla="*/ 8 w 39"/>
                  <a:gd name="T17" fmla="*/ 20 h 39"/>
                  <a:gd name="T18" fmla="*/ 20 w 39"/>
                  <a:gd name="T19" fmla="*/ 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0" y="20"/>
                    </a:moveTo>
                    <a:cubicBezTo>
                      <a:pt x="0" y="30"/>
                      <a:pt x="9" y="39"/>
                      <a:pt x="20" y="39"/>
                    </a:cubicBezTo>
                    <a:cubicBezTo>
                      <a:pt x="30" y="39"/>
                      <a:pt x="39" y="30"/>
                      <a:pt x="39" y="20"/>
                    </a:cubicBezTo>
                    <a:cubicBezTo>
                      <a:pt x="39" y="9"/>
                      <a:pt x="3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lose/>
                    <a:moveTo>
                      <a:pt x="20" y="8"/>
                    </a:moveTo>
                    <a:cubicBezTo>
                      <a:pt x="26" y="8"/>
                      <a:pt x="31" y="13"/>
                      <a:pt x="31" y="20"/>
                    </a:cubicBezTo>
                    <a:cubicBezTo>
                      <a:pt x="31" y="26"/>
                      <a:pt x="26" y="31"/>
                      <a:pt x="20" y="31"/>
                    </a:cubicBezTo>
                    <a:cubicBezTo>
                      <a:pt x="13" y="31"/>
                      <a:pt x="8" y="26"/>
                      <a:pt x="8" y="20"/>
                    </a:cubicBezTo>
                    <a:cubicBezTo>
                      <a:pt x="8" y="13"/>
                      <a:pt x="13" y="8"/>
                      <a:pt x="20" y="8"/>
                    </a:cubicBez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2" name="任意多边形: 形状 101">
                <a:extLst>
                  <a:ext uri="{FF2B5EF4-FFF2-40B4-BE49-F238E27FC236}">
                    <a16:creationId xmlns:a16="http://schemas.microsoft.com/office/drawing/2014/main" id="{5169857E-DB0B-4E04-B504-85539BD90A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8212" y="2680746"/>
                <a:ext cx="84162" cy="84162"/>
              </a:xfrm>
              <a:custGeom>
                <a:avLst/>
                <a:gdLst>
                  <a:gd name="T0" fmla="*/ 0 w 38"/>
                  <a:gd name="T1" fmla="*/ 19 h 38"/>
                  <a:gd name="T2" fmla="*/ 19 w 38"/>
                  <a:gd name="T3" fmla="*/ 38 h 38"/>
                  <a:gd name="T4" fmla="*/ 38 w 38"/>
                  <a:gd name="T5" fmla="*/ 19 h 38"/>
                  <a:gd name="T6" fmla="*/ 19 w 38"/>
                  <a:gd name="T7" fmla="*/ 0 h 38"/>
                  <a:gd name="T8" fmla="*/ 0 w 38"/>
                  <a:gd name="T9" fmla="*/ 19 h 38"/>
                  <a:gd name="T10" fmla="*/ 19 w 38"/>
                  <a:gd name="T11" fmla="*/ 8 h 38"/>
                  <a:gd name="T12" fmla="*/ 30 w 38"/>
                  <a:gd name="T13" fmla="*/ 19 h 38"/>
                  <a:gd name="T14" fmla="*/ 19 w 38"/>
                  <a:gd name="T15" fmla="*/ 30 h 38"/>
                  <a:gd name="T16" fmla="*/ 8 w 38"/>
                  <a:gd name="T17" fmla="*/ 19 h 38"/>
                  <a:gd name="T18" fmla="*/ 19 w 38"/>
                  <a:gd name="T19" fmla="*/ 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38">
                    <a:moveTo>
                      <a:pt x="0" y="19"/>
                    </a:moveTo>
                    <a:cubicBezTo>
                      <a:pt x="0" y="30"/>
                      <a:pt x="8" y="38"/>
                      <a:pt x="19" y="38"/>
                    </a:cubicBezTo>
                    <a:cubicBezTo>
                      <a:pt x="30" y="38"/>
                      <a:pt x="38" y="30"/>
                      <a:pt x="38" y="19"/>
                    </a:cubicBezTo>
                    <a:cubicBezTo>
                      <a:pt x="38" y="8"/>
                      <a:pt x="30" y="0"/>
                      <a:pt x="19" y="0"/>
                    </a:cubicBezTo>
                    <a:cubicBezTo>
                      <a:pt x="8" y="0"/>
                      <a:pt x="0" y="8"/>
                      <a:pt x="0" y="19"/>
                    </a:cubicBezTo>
                    <a:close/>
                    <a:moveTo>
                      <a:pt x="19" y="8"/>
                    </a:moveTo>
                    <a:cubicBezTo>
                      <a:pt x="25" y="8"/>
                      <a:pt x="30" y="13"/>
                      <a:pt x="30" y="19"/>
                    </a:cubicBezTo>
                    <a:cubicBezTo>
                      <a:pt x="30" y="25"/>
                      <a:pt x="25" y="30"/>
                      <a:pt x="19" y="30"/>
                    </a:cubicBezTo>
                    <a:cubicBezTo>
                      <a:pt x="13" y="30"/>
                      <a:pt x="8" y="25"/>
                      <a:pt x="8" y="19"/>
                    </a:cubicBezTo>
                    <a:cubicBezTo>
                      <a:pt x="8" y="13"/>
                      <a:pt x="13" y="8"/>
                      <a:pt x="19" y="8"/>
                    </a:cubicBez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3" name="任意多边形: 形状 102">
                <a:extLst>
                  <a:ext uri="{FF2B5EF4-FFF2-40B4-BE49-F238E27FC236}">
                    <a16:creationId xmlns:a16="http://schemas.microsoft.com/office/drawing/2014/main" id="{3981943B-6E30-4B05-8D82-5626D588BF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4353" y="2630775"/>
                <a:ext cx="85478" cy="85478"/>
              </a:xfrm>
              <a:custGeom>
                <a:avLst/>
                <a:gdLst>
                  <a:gd name="T0" fmla="*/ 0 w 39"/>
                  <a:gd name="T1" fmla="*/ 19 h 39"/>
                  <a:gd name="T2" fmla="*/ 19 w 39"/>
                  <a:gd name="T3" fmla="*/ 39 h 39"/>
                  <a:gd name="T4" fmla="*/ 39 w 39"/>
                  <a:gd name="T5" fmla="*/ 19 h 39"/>
                  <a:gd name="T6" fmla="*/ 19 w 39"/>
                  <a:gd name="T7" fmla="*/ 0 h 39"/>
                  <a:gd name="T8" fmla="*/ 0 w 39"/>
                  <a:gd name="T9" fmla="*/ 19 h 39"/>
                  <a:gd name="T10" fmla="*/ 19 w 39"/>
                  <a:gd name="T11" fmla="*/ 8 h 39"/>
                  <a:gd name="T12" fmla="*/ 30 w 39"/>
                  <a:gd name="T13" fmla="*/ 19 h 39"/>
                  <a:gd name="T14" fmla="*/ 19 w 39"/>
                  <a:gd name="T15" fmla="*/ 30 h 39"/>
                  <a:gd name="T16" fmla="*/ 8 w 39"/>
                  <a:gd name="T17" fmla="*/ 19 h 39"/>
                  <a:gd name="T18" fmla="*/ 19 w 39"/>
                  <a:gd name="T19" fmla="*/ 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0" y="19"/>
                    </a:moveTo>
                    <a:cubicBezTo>
                      <a:pt x="0" y="30"/>
                      <a:pt x="9" y="39"/>
                      <a:pt x="19" y="39"/>
                    </a:cubicBezTo>
                    <a:cubicBezTo>
                      <a:pt x="30" y="39"/>
                      <a:pt x="39" y="30"/>
                      <a:pt x="39" y="19"/>
                    </a:cubicBezTo>
                    <a:cubicBezTo>
                      <a:pt x="39" y="9"/>
                      <a:pt x="30" y="0"/>
                      <a:pt x="19" y="0"/>
                    </a:cubicBezTo>
                    <a:cubicBezTo>
                      <a:pt x="9" y="0"/>
                      <a:pt x="0" y="9"/>
                      <a:pt x="0" y="19"/>
                    </a:cubicBezTo>
                    <a:close/>
                    <a:moveTo>
                      <a:pt x="19" y="8"/>
                    </a:moveTo>
                    <a:cubicBezTo>
                      <a:pt x="26" y="8"/>
                      <a:pt x="30" y="13"/>
                      <a:pt x="30" y="19"/>
                    </a:cubicBezTo>
                    <a:cubicBezTo>
                      <a:pt x="30" y="25"/>
                      <a:pt x="25" y="30"/>
                      <a:pt x="19" y="30"/>
                    </a:cubicBezTo>
                    <a:cubicBezTo>
                      <a:pt x="13" y="30"/>
                      <a:pt x="8" y="25"/>
                      <a:pt x="8" y="19"/>
                    </a:cubicBezTo>
                    <a:cubicBezTo>
                      <a:pt x="8" y="13"/>
                      <a:pt x="13" y="8"/>
                      <a:pt x="19" y="8"/>
                    </a:cubicBez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" name="任意多边形: 形状 103">
                <a:extLst>
                  <a:ext uri="{FF2B5EF4-FFF2-40B4-BE49-F238E27FC236}">
                    <a16:creationId xmlns:a16="http://schemas.microsoft.com/office/drawing/2014/main" id="{AB14E865-2DB0-4DC5-A661-CBCCC23F5D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4831" y="2947698"/>
                <a:ext cx="1315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B546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" name="任意多边形: 形状 104">
                <a:extLst>
                  <a:ext uri="{FF2B5EF4-FFF2-40B4-BE49-F238E27FC236}">
                    <a16:creationId xmlns:a16="http://schemas.microsoft.com/office/drawing/2014/main" id="{A6D045BE-48D8-4C07-A4BA-10A88A1C31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49571" y="2947698"/>
                <a:ext cx="5260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0 w 2"/>
                  <a:gd name="T4" fmla="*/ 0 w 2"/>
                  <a:gd name="T5" fmla="*/ 0 w 2"/>
                  <a:gd name="T6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2" y="0"/>
                    </a:cubicBezTo>
                  </a:path>
                </a:pathLst>
              </a:custGeom>
              <a:solidFill>
                <a:srgbClr val="B145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6" name="任意多边形: 形状 105">
                <a:extLst>
                  <a:ext uri="{FF2B5EF4-FFF2-40B4-BE49-F238E27FC236}">
                    <a16:creationId xmlns:a16="http://schemas.microsoft.com/office/drawing/2014/main" id="{5EFAD322-18A2-4F7D-A214-5CDBA7400D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48257" y="3425054"/>
                <a:ext cx="0" cy="5260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107" name="组合 106"/>
          <p:cNvGrpSpPr/>
          <p:nvPr/>
        </p:nvGrpSpPr>
        <p:grpSpPr>
          <a:xfrm>
            <a:off x="4232098" y="2236866"/>
            <a:ext cx="670479" cy="669766"/>
            <a:chOff x="4232098" y="2236866"/>
            <a:chExt cx="670479" cy="669766"/>
          </a:xfrm>
        </p:grpSpPr>
        <p:sp>
          <p:nvSpPr>
            <p:cNvPr id="78" name="椭圆 77">
              <a:extLst>
                <a:ext uri="{FF2B5EF4-FFF2-40B4-BE49-F238E27FC236}">
                  <a16:creationId xmlns:a16="http://schemas.microsoft.com/office/drawing/2014/main" id="{18954791-11A7-477F-BE80-4B68EAB8E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2098" y="2236866"/>
              <a:ext cx="670479" cy="66976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任意多边形: 形状 78">
              <a:extLst>
                <a:ext uri="{FF2B5EF4-FFF2-40B4-BE49-F238E27FC236}">
                  <a16:creationId xmlns:a16="http://schemas.microsoft.com/office/drawing/2014/main" id="{F83E5471-A104-45BE-8F2B-A85522886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6425" y="2434679"/>
              <a:ext cx="221824" cy="274141"/>
            </a:xfrm>
            <a:custGeom>
              <a:avLst/>
              <a:gdLst>
                <a:gd name="T0" fmla="*/ 13 w 51"/>
                <a:gd name="T1" fmla="*/ 13 h 63"/>
                <a:gd name="T2" fmla="*/ 26 w 51"/>
                <a:gd name="T3" fmla="*/ 25 h 63"/>
                <a:gd name="T4" fmla="*/ 38 w 51"/>
                <a:gd name="T5" fmla="*/ 13 h 63"/>
                <a:gd name="T6" fmla="*/ 26 w 51"/>
                <a:gd name="T7" fmla="*/ 0 h 63"/>
                <a:gd name="T8" fmla="*/ 13 w 51"/>
                <a:gd name="T9" fmla="*/ 13 h 63"/>
                <a:gd name="T10" fmla="*/ 42 w 51"/>
                <a:gd name="T11" fmla="*/ 29 h 63"/>
                <a:gd name="T12" fmla="*/ 42 w 51"/>
                <a:gd name="T13" fmla="*/ 29 h 63"/>
                <a:gd name="T14" fmla="*/ 40 w 51"/>
                <a:gd name="T15" fmla="*/ 29 h 63"/>
                <a:gd name="T16" fmla="*/ 27 w 51"/>
                <a:gd name="T17" fmla="*/ 56 h 63"/>
                <a:gd name="T18" fmla="*/ 32 w 51"/>
                <a:gd name="T19" fmla="*/ 31 h 63"/>
                <a:gd name="T20" fmla="*/ 26 w 51"/>
                <a:gd name="T21" fmla="*/ 25 h 63"/>
                <a:gd name="T22" fmla="*/ 19 w 51"/>
                <a:gd name="T23" fmla="*/ 31 h 63"/>
                <a:gd name="T24" fmla="*/ 24 w 51"/>
                <a:gd name="T25" fmla="*/ 56 h 63"/>
                <a:gd name="T26" fmla="*/ 11 w 51"/>
                <a:gd name="T27" fmla="*/ 29 h 63"/>
                <a:gd name="T28" fmla="*/ 9 w 51"/>
                <a:gd name="T29" fmla="*/ 29 h 63"/>
                <a:gd name="T30" fmla="*/ 9 w 51"/>
                <a:gd name="T31" fmla="*/ 29 h 63"/>
                <a:gd name="T32" fmla="*/ 0 w 51"/>
                <a:gd name="T33" fmla="*/ 42 h 63"/>
                <a:gd name="T34" fmla="*/ 0 w 51"/>
                <a:gd name="T35" fmla="*/ 63 h 63"/>
                <a:gd name="T36" fmla="*/ 51 w 51"/>
                <a:gd name="T37" fmla="*/ 63 h 63"/>
                <a:gd name="T38" fmla="*/ 51 w 51"/>
                <a:gd name="T39" fmla="*/ 42 h 63"/>
                <a:gd name="T40" fmla="*/ 42 w 51"/>
                <a:gd name="T41" fmla="*/ 2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" h="63">
                  <a:moveTo>
                    <a:pt x="13" y="13"/>
                  </a:moveTo>
                  <a:cubicBezTo>
                    <a:pt x="13" y="20"/>
                    <a:pt x="19" y="25"/>
                    <a:pt x="26" y="25"/>
                  </a:cubicBezTo>
                  <a:cubicBezTo>
                    <a:pt x="32" y="25"/>
                    <a:pt x="38" y="20"/>
                    <a:pt x="38" y="13"/>
                  </a:cubicBezTo>
                  <a:cubicBezTo>
                    <a:pt x="38" y="6"/>
                    <a:pt x="32" y="0"/>
                    <a:pt x="26" y="0"/>
                  </a:cubicBezTo>
                  <a:cubicBezTo>
                    <a:pt x="19" y="0"/>
                    <a:pt x="13" y="6"/>
                    <a:pt x="13" y="13"/>
                  </a:cubicBezTo>
                  <a:moveTo>
                    <a:pt x="42" y="29"/>
                  </a:moveTo>
                  <a:cubicBezTo>
                    <a:pt x="42" y="29"/>
                    <a:pt x="42" y="29"/>
                    <a:pt x="42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0" y="29"/>
                    <a:pt x="0" y="35"/>
                    <a:pt x="0" y="42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35"/>
                    <a:pt x="51" y="29"/>
                    <a:pt x="42" y="29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CD65A6BC-2324-467E-B8B9-24E5D02DA0A2}"/>
              </a:ext>
            </a:extLst>
          </p:cNvPr>
          <p:cNvGrpSpPr/>
          <p:nvPr/>
        </p:nvGrpSpPr>
        <p:grpSpPr>
          <a:xfrm>
            <a:off x="607412" y="1226930"/>
            <a:ext cx="7929176" cy="2891141"/>
            <a:chOff x="809883" y="1652683"/>
            <a:chExt cx="10572234" cy="3854855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BD8CBC87-5C58-4957-8CB3-12A2BFD7E083}"/>
                </a:ext>
              </a:extLst>
            </p:cNvPr>
            <p:cNvGrpSpPr/>
            <p:nvPr/>
          </p:nvGrpSpPr>
          <p:grpSpPr>
            <a:xfrm>
              <a:off x="809883" y="1652683"/>
              <a:ext cx="3031655" cy="3854855"/>
              <a:chOff x="809883" y="1652683"/>
              <a:chExt cx="3031655" cy="3854855"/>
            </a:xfrm>
          </p:grpSpPr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1FC79A98-CC32-46FB-83C1-CEE15495077E}"/>
                  </a:ext>
                </a:extLst>
              </p:cNvPr>
              <p:cNvSpPr/>
              <p:nvPr/>
            </p:nvSpPr>
            <p:spPr>
              <a:xfrm>
                <a:off x="809883" y="1688415"/>
                <a:ext cx="721040" cy="721040"/>
              </a:xfrm>
              <a:prstGeom prst="roundRect">
                <a:avLst/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 anchorCtr="1">
                <a:normAutofit/>
              </a:bodyPr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01</a:t>
                </a:r>
              </a:p>
            </p:txBody>
          </p:sp>
          <p:sp>
            <p:nvSpPr>
              <p:cNvPr id="18" name="文本框 140">
                <a:extLst>
                  <a:ext uri="{FF2B5EF4-FFF2-40B4-BE49-F238E27FC236}">
                    <a16:creationId xmlns:a16="http://schemas.microsoft.com/office/drawing/2014/main" id="{BE467918-0724-47D5-A4C2-1F9E8B6B584F}"/>
                  </a:ext>
                </a:extLst>
              </p:cNvPr>
              <p:cNvSpPr txBox="1"/>
              <p:nvPr/>
            </p:nvSpPr>
            <p:spPr>
              <a:xfrm>
                <a:off x="1530923" y="1652683"/>
                <a:ext cx="2076659" cy="203389"/>
              </a:xfrm>
              <a:prstGeom prst="rect">
                <a:avLst/>
              </a:prstGeom>
              <a:noFill/>
            </p:spPr>
            <p:txBody>
              <a:bodyPr wrap="none" lIns="144000" tIns="0" rIns="0" bIns="0" anchor="ctr" anchorCtr="0">
                <a:normAutofit fontScale="85000" lnSpcReduction="20000"/>
              </a:bodyPr>
              <a:lstStyle/>
              <a:p>
                <a:r>
                  <a:rPr lang="zh-CN" altLang="en-US" sz="1400" b="1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  <p:sp>
            <p:nvSpPr>
              <p:cNvPr id="19" name="文本框 141">
                <a:extLst>
                  <a:ext uri="{FF2B5EF4-FFF2-40B4-BE49-F238E27FC236}">
                    <a16:creationId xmlns:a16="http://schemas.microsoft.com/office/drawing/2014/main" id="{1E50C00E-9039-45C3-914F-E7F549BC0483}"/>
                  </a:ext>
                </a:extLst>
              </p:cNvPr>
              <p:cNvSpPr txBox="1"/>
              <p:nvPr/>
            </p:nvSpPr>
            <p:spPr>
              <a:xfrm>
                <a:off x="1530923" y="1856072"/>
                <a:ext cx="2310615" cy="532069"/>
              </a:xfrm>
              <a:prstGeom prst="rect">
                <a:avLst/>
              </a:prstGeom>
              <a:noFill/>
            </p:spPr>
            <p:txBody>
              <a:bodyPr wrap="square" lIns="144000" tIns="0" rIns="0" bIns="0" anchor="ctr" anchorCtr="0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ysClr val="windowText" lastClr="000000"/>
                    </a:solidFill>
                  </a:rPr>
                  <a:t>此部分内容作为文字排版占位显示</a:t>
                </a:r>
                <a:br>
                  <a:rPr lang="zh-CN" altLang="en-US" sz="1050">
                    <a:solidFill>
                      <a:sysClr val="windowText" lastClr="000000"/>
                    </a:solidFill>
                  </a:rPr>
                </a:br>
                <a:r>
                  <a:rPr lang="zh-CN" altLang="en-US" sz="1050">
                    <a:solidFill>
                      <a:sysClr val="windowText" lastClr="000000"/>
                    </a:solidFill>
                  </a:rPr>
                  <a:t>（建议使用主题字体）</a:t>
                </a:r>
              </a:p>
            </p:txBody>
          </p:sp>
          <p:sp>
            <p:nvSpPr>
              <p:cNvPr id="20" name="矩形: 圆角 19">
                <a:extLst>
                  <a:ext uri="{FF2B5EF4-FFF2-40B4-BE49-F238E27FC236}">
                    <a16:creationId xmlns:a16="http://schemas.microsoft.com/office/drawing/2014/main" id="{1B00C449-B6E8-4163-9C8A-C983A2088E2A}"/>
                  </a:ext>
                </a:extLst>
              </p:cNvPr>
              <p:cNvSpPr/>
              <p:nvPr/>
            </p:nvSpPr>
            <p:spPr>
              <a:xfrm>
                <a:off x="809883" y="3238559"/>
                <a:ext cx="721040" cy="721040"/>
              </a:xfrm>
              <a:prstGeom prst="roundRect">
                <a:avLst/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 anchorCtr="1">
                <a:normAutofit/>
              </a:bodyPr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03</a:t>
                </a:r>
              </a:p>
            </p:txBody>
          </p:sp>
          <p:sp>
            <p:nvSpPr>
              <p:cNvPr id="21" name="文本框 143">
                <a:extLst>
                  <a:ext uri="{FF2B5EF4-FFF2-40B4-BE49-F238E27FC236}">
                    <a16:creationId xmlns:a16="http://schemas.microsoft.com/office/drawing/2014/main" id="{3BB43C69-C28D-4885-B3B0-3A832A53526B}"/>
                  </a:ext>
                </a:extLst>
              </p:cNvPr>
              <p:cNvSpPr txBox="1"/>
              <p:nvPr/>
            </p:nvSpPr>
            <p:spPr>
              <a:xfrm>
                <a:off x="1530923" y="3202827"/>
                <a:ext cx="2076659" cy="203389"/>
              </a:xfrm>
              <a:prstGeom prst="rect">
                <a:avLst/>
              </a:prstGeom>
              <a:noFill/>
            </p:spPr>
            <p:txBody>
              <a:bodyPr wrap="none" lIns="144000" tIns="0" rIns="0" bIns="0" anchor="ctr" anchorCtr="0">
                <a:normAutofit fontScale="85000" lnSpcReduction="20000"/>
              </a:bodyPr>
              <a:lstStyle/>
              <a:p>
                <a:r>
                  <a:rPr lang="zh-CN" altLang="en-US" sz="1400" b="1">
                    <a:solidFill>
                      <a:schemeClr val="accent3"/>
                    </a:solidFill>
                  </a:rPr>
                  <a:t>标题文本预设</a:t>
                </a:r>
              </a:p>
            </p:txBody>
          </p:sp>
          <p:sp>
            <p:nvSpPr>
              <p:cNvPr id="22" name="文本框 144">
                <a:extLst>
                  <a:ext uri="{FF2B5EF4-FFF2-40B4-BE49-F238E27FC236}">
                    <a16:creationId xmlns:a16="http://schemas.microsoft.com/office/drawing/2014/main" id="{69674D7D-D311-4653-B318-11876560D043}"/>
                  </a:ext>
                </a:extLst>
              </p:cNvPr>
              <p:cNvSpPr txBox="1"/>
              <p:nvPr/>
            </p:nvSpPr>
            <p:spPr>
              <a:xfrm>
                <a:off x="1530923" y="3406216"/>
                <a:ext cx="2310615" cy="532069"/>
              </a:xfrm>
              <a:prstGeom prst="rect">
                <a:avLst/>
              </a:prstGeom>
              <a:noFill/>
            </p:spPr>
            <p:txBody>
              <a:bodyPr wrap="square" lIns="144000" tIns="0" rIns="0" bIns="0" anchor="ctr" anchorCtr="0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ysClr val="windowText" lastClr="000000"/>
                    </a:solidFill>
                  </a:rPr>
                  <a:t>此部分内容作为文字排版占位显示</a:t>
                </a:r>
                <a:br>
                  <a:rPr lang="zh-CN" altLang="en-US" sz="1050" dirty="0">
                    <a:solidFill>
                      <a:sysClr val="windowText" lastClr="000000"/>
                    </a:solidFill>
                  </a:rPr>
                </a:br>
                <a:r>
                  <a:rPr lang="zh-CN" altLang="en-US" sz="1050" dirty="0">
                    <a:solidFill>
                      <a:sysClr val="windowText" lastClr="000000"/>
                    </a:solidFill>
                  </a:rPr>
                  <a:t>（建议使用主题字体）</a:t>
                </a:r>
              </a:p>
            </p:txBody>
          </p:sp>
          <p:sp>
            <p:nvSpPr>
              <p:cNvPr id="23" name="矩形: 圆角 22">
                <a:extLst>
                  <a:ext uri="{FF2B5EF4-FFF2-40B4-BE49-F238E27FC236}">
                    <a16:creationId xmlns:a16="http://schemas.microsoft.com/office/drawing/2014/main" id="{A16813AE-AE40-4BC9-A8F3-A77D0EE8B240}"/>
                  </a:ext>
                </a:extLst>
              </p:cNvPr>
              <p:cNvSpPr/>
              <p:nvPr/>
            </p:nvSpPr>
            <p:spPr>
              <a:xfrm>
                <a:off x="809883" y="4786498"/>
                <a:ext cx="721040" cy="721040"/>
              </a:xfrm>
              <a:prstGeom prst="roundRect">
                <a:avLst/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 anchorCtr="1">
                <a:normAutofit/>
              </a:bodyPr>
              <a:lstStyle/>
              <a:p>
                <a:pPr algn="ctr"/>
                <a:r>
                  <a:rPr lang="en-US" sz="2800">
                    <a:solidFill>
                      <a:schemeClr val="bg1"/>
                    </a:solidFill>
                    <a:latin typeface="Impact" panose="020B0806030902050204" pitchFamily="34" charset="0"/>
                  </a:rPr>
                  <a:t>05</a:t>
                </a:r>
              </a:p>
            </p:txBody>
          </p:sp>
          <p:sp>
            <p:nvSpPr>
              <p:cNvPr id="24" name="文本框 146">
                <a:extLst>
                  <a:ext uri="{FF2B5EF4-FFF2-40B4-BE49-F238E27FC236}">
                    <a16:creationId xmlns:a16="http://schemas.microsoft.com/office/drawing/2014/main" id="{654E19A0-13A4-4DE8-BA26-91344BA5440C}"/>
                  </a:ext>
                </a:extLst>
              </p:cNvPr>
              <p:cNvSpPr txBox="1"/>
              <p:nvPr/>
            </p:nvSpPr>
            <p:spPr>
              <a:xfrm>
                <a:off x="1530923" y="4750766"/>
                <a:ext cx="2076659" cy="203389"/>
              </a:xfrm>
              <a:prstGeom prst="rect">
                <a:avLst/>
              </a:prstGeom>
              <a:noFill/>
            </p:spPr>
            <p:txBody>
              <a:bodyPr wrap="none" lIns="144000" tIns="0" rIns="0" bIns="0" anchor="ctr" anchorCtr="0">
                <a:normAutofit fontScale="85000" lnSpcReduction="20000"/>
              </a:bodyPr>
              <a:lstStyle/>
              <a:p>
                <a:r>
                  <a:rPr lang="zh-CN" altLang="en-US" sz="1400" b="1">
                    <a:solidFill>
                      <a:schemeClr val="accent5"/>
                    </a:solidFill>
                  </a:rPr>
                  <a:t>标题文本预设</a:t>
                </a:r>
              </a:p>
            </p:txBody>
          </p:sp>
          <p:sp>
            <p:nvSpPr>
              <p:cNvPr id="25" name="文本框 147">
                <a:extLst>
                  <a:ext uri="{FF2B5EF4-FFF2-40B4-BE49-F238E27FC236}">
                    <a16:creationId xmlns:a16="http://schemas.microsoft.com/office/drawing/2014/main" id="{CDE5A12F-AEA9-4835-908B-9F1725F72902}"/>
                  </a:ext>
                </a:extLst>
              </p:cNvPr>
              <p:cNvSpPr txBox="1"/>
              <p:nvPr/>
            </p:nvSpPr>
            <p:spPr>
              <a:xfrm>
                <a:off x="1530923" y="4954155"/>
                <a:ext cx="2310615" cy="532069"/>
              </a:xfrm>
              <a:prstGeom prst="rect">
                <a:avLst/>
              </a:prstGeom>
              <a:noFill/>
            </p:spPr>
            <p:txBody>
              <a:bodyPr wrap="square" lIns="144000" tIns="0" rIns="0" bIns="0" anchor="ctr" anchorCtr="0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ysClr val="windowText" lastClr="000000"/>
                    </a:solidFill>
                  </a:rPr>
                  <a:t>此部分内容作为文字排版占位显示</a:t>
                </a:r>
                <a:br>
                  <a:rPr lang="zh-CN" altLang="en-US" sz="1050">
                    <a:solidFill>
                      <a:sysClr val="windowText" lastClr="000000"/>
                    </a:solidFill>
                  </a:rPr>
                </a:br>
                <a:r>
                  <a:rPr lang="zh-CN" altLang="en-US" sz="1050">
                    <a:solidFill>
                      <a:sysClr val="windowText" lastClr="000000"/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C0E55C27-CD62-4013-AA87-B151968BF9FE}"/>
                </a:ext>
              </a:extLst>
            </p:cNvPr>
            <p:cNvGrpSpPr/>
            <p:nvPr/>
          </p:nvGrpSpPr>
          <p:grpSpPr>
            <a:xfrm>
              <a:off x="8374269" y="1652683"/>
              <a:ext cx="3007848" cy="3854855"/>
              <a:chOff x="8374269" y="1652683"/>
              <a:chExt cx="3007848" cy="3854855"/>
            </a:xfrm>
          </p:grpSpPr>
          <p:sp>
            <p:nvSpPr>
              <p:cNvPr id="8" name="矩形: 圆角 7">
                <a:extLst>
                  <a:ext uri="{FF2B5EF4-FFF2-40B4-BE49-F238E27FC236}">
                    <a16:creationId xmlns:a16="http://schemas.microsoft.com/office/drawing/2014/main" id="{5EEEC33B-7164-4F3F-A008-85E7BC78B510}"/>
                  </a:ext>
                </a:extLst>
              </p:cNvPr>
              <p:cNvSpPr/>
              <p:nvPr/>
            </p:nvSpPr>
            <p:spPr>
              <a:xfrm flipH="1">
                <a:off x="10661077" y="1688415"/>
                <a:ext cx="721040" cy="721040"/>
              </a:xfrm>
              <a:prstGeom prst="roundRect">
                <a:avLst/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 anchorCtr="1">
                <a:normAutofit/>
              </a:bodyPr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02</a:t>
                </a:r>
              </a:p>
            </p:txBody>
          </p:sp>
          <p:sp>
            <p:nvSpPr>
              <p:cNvPr id="9" name="文本框 131">
                <a:extLst>
                  <a:ext uri="{FF2B5EF4-FFF2-40B4-BE49-F238E27FC236}">
                    <a16:creationId xmlns:a16="http://schemas.microsoft.com/office/drawing/2014/main" id="{9B5C7F35-1AC8-401A-93A4-AECDFB8ED1DD}"/>
                  </a:ext>
                </a:extLst>
              </p:cNvPr>
              <p:cNvSpPr txBox="1"/>
              <p:nvPr/>
            </p:nvSpPr>
            <p:spPr>
              <a:xfrm flipH="1">
                <a:off x="8584418" y="1652683"/>
                <a:ext cx="2076659" cy="203389"/>
              </a:xfrm>
              <a:prstGeom prst="rect">
                <a:avLst/>
              </a:prstGeom>
              <a:noFill/>
            </p:spPr>
            <p:txBody>
              <a:bodyPr wrap="none" lIns="0" tIns="0" rIns="144000" bIns="0" anchor="ctr" anchorCtr="0">
                <a:normAutofit fontScale="85000" lnSpcReduction="20000"/>
              </a:bodyPr>
              <a:lstStyle/>
              <a:p>
                <a:pPr algn="r"/>
                <a:r>
                  <a:rPr lang="zh-CN" altLang="en-US" sz="1400" b="1" dirty="0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  <p:sp>
            <p:nvSpPr>
              <p:cNvPr id="10" name="文本框 132">
                <a:extLst>
                  <a:ext uri="{FF2B5EF4-FFF2-40B4-BE49-F238E27FC236}">
                    <a16:creationId xmlns:a16="http://schemas.microsoft.com/office/drawing/2014/main" id="{152EE5A0-0472-4E20-9AF8-042CC4D9FDF0}"/>
                  </a:ext>
                </a:extLst>
              </p:cNvPr>
              <p:cNvSpPr txBox="1"/>
              <p:nvPr/>
            </p:nvSpPr>
            <p:spPr>
              <a:xfrm flipH="1">
                <a:off x="8374269" y="1856072"/>
                <a:ext cx="2286807" cy="532069"/>
              </a:xfrm>
              <a:prstGeom prst="rect">
                <a:avLst/>
              </a:prstGeom>
              <a:noFill/>
            </p:spPr>
            <p:txBody>
              <a:bodyPr wrap="square" lIns="0" tIns="0" rIns="144000" bIns="0" anchor="ctr" anchorCtr="0">
                <a:normAutofit fontScale="775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50">
                    <a:solidFill>
                      <a:sysClr val="windowText" lastClr="000000"/>
                    </a:solidFill>
                  </a:rPr>
                  <a:t>此部分内容作为文字排版占位显示</a:t>
                </a:r>
                <a:br>
                  <a:rPr lang="zh-CN" altLang="en-US" sz="1050">
                    <a:solidFill>
                      <a:sysClr val="windowText" lastClr="000000"/>
                    </a:solidFill>
                  </a:rPr>
                </a:br>
                <a:r>
                  <a:rPr lang="zh-CN" altLang="en-US" sz="1050">
                    <a:solidFill>
                      <a:sysClr val="windowText" lastClr="000000"/>
                    </a:solidFill>
                  </a:rPr>
                  <a:t>（建议使用主题字体）</a:t>
                </a:r>
              </a:p>
            </p:txBody>
          </p:sp>
          <p:sp>
            <p:nvSpPr>
              <p:cNvPr id="11" name="矩形: 圆角 10">
                <a:extLst>
                  <a:ext uri="{FF2B5EF4-FFF2-40B4-BE49-F238E27FC236}">
                    <a16:creationId xmlns:a16="http://schemas.microsoft.com/office/drawing/2014/main" id="{A30C3661-43A5-4B4F-AB31-1D60D6C58F7A}"/>
                  </a:ext>
                </a:extLst>
              </p:cNvPr>
              <p:cNvSpPr/>
              <p:nvPr/>
            </p:nvSpPr>
            <p:spPr>
              <a:xfrm flipH="1">
                <a:off x="10661077" y="3238559"/>
                <a:ext cx="721040" cy="721040"/>
              </a:xfrm>
              <a:prstGeom prst="roundRect">
                <a:avLst/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 anchorCtr="1">
                <a:normAutofit/>
              </a:bodyPr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04</a:t>
                </a:r>
              </a:p>
            </p:txBody>
          </p:sp>
          <p:sp>
            <p:nvSpPr>
              <p:cNvPr id="12" name="文本框 134">
                <a:extLst>
                  <a:ext uri="{FF2B5EF4-FFF2-40B4-BE49-F238E27FC236}">
                    <a16:creationId xmlns:a16="http://schemas.microsoft.com/office/drawing/2014/main" id="{37491E17-D36C-4B61-97E4-0C18207D3D95}"/>
                  </a:ext>
                </a:extLst>
              </p:cNvPr>
              <p:cNvSpPr txBox="1"/>
              <p:nvPr/>
            </p:nvSpPr>
            <p:spPr>
              <a:xfrm flipH="1">
                <a:off x="8491243" y="3202827"/>
                <a:ext cx="2076659" cy="203389"/>
              </a:xfrm>
              <a:prstGeom prst="rect">
                <a:avLst/>
              </a:prstGeom>
              <a:noFill/>
            </p:spPr>
            <p:txBody>
              <a:bodyPr wrap="none" lIns="0" tIns="0" rIns="144000" bIns="0" anchor="ctr" anchorCtr="0">
                <a:normAutofit fontScale="85000" lnSpcReduction="20000"/>
              </a:bodyPr>
              <a:lstStyle/>
              <a:p>
                <a:pPr algn="r"/>
                <a:r>
                  <a:rPr lang="zh-CN" altLang="en-US" sz="1400" b="1">
                    <a:solidFill>
                      <a:schemeClr val="accent4"/>
                    </a:solidFill>
                  </a:rPr>
                  <a:t>标题文本预设</a:t>
                </a:r>
              </a:p>
            </p:txBody>
          </p:sp>
          <p:sp>
            <p:nvSpPr>
              <p:cNvPr id="13" name="文本框 135">
                <a:extLst>
                  <a:ext uri="{FF2B5EF4-FFF2-40B4-BE49-F238E27FC236}">
                    <a16:creationId xmlns:a16="http://schemas.microsoft.com/office/drawing/2014/main" id="{AD6735C8-EC78-4F2B-AC60-3C7E4E706F78}"/>
                  </a:ext>
                </a:extLst>
              </p:cNvPr>
              <p:cNvSpPr txBox="1"/>
              <p:nvPr/>
            </p:nvSpPr>
            <p:spPr>
              <a:xfrm flipH="1">
                <a:off x="8374269" y="3406216"/>
                <a:ext cx="2286807" cy="532069"/>
              </a:xfrm>
              <a:prstGeom prst="rect">
                <a:avLst/>
              </a:prstGeom>
              <a:noFill/>
            </p:spPr>
            <p:txBody>
              <a:bodyPr wrap="square" lIns="0" tIns="0" rIns="144000" bIns="0" anchor="ctr" anchorCtr="0">
                <a:normAutofit fontScale="775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50">
                    <a:solidFill>
                      <a:sysClr val="windowText" lastClr="000000"/>
                    </a:solidFill>
                  </a:rPr>
                  <a:t>此部分内容作为文字排版占位显示</a:t>
                </a:r>
                <a:br>
                  <a:rPr lang="zh-CN" altLang="en-US" sz="1050">
                    <a:solidFill>
                      <a:sysClr val="windowText" lastClr="000000"/>
                    </a:solidFill>
                  </a:rPr>
                </a:br>
                <a:r>
                  <a:rPr lang="zh-CN" altLang="en-US" sz="1050">
                    <a:solidFill>
                      <a:sysClr val="windowText" lastClr="000000"/>
                    </a:solidFill>
                  </a:rPr>
                  <a:t>（建议使用主题字体）</a:t>
                </a:r>
              </a:p>
            </p:txBody>
          </p:sp>
          <p:sp>
            <p:nvSpPr>
              <p:cNvPr id="14" name="矩形: 圆角 13">
                <a:extLst>
                  <a:ext uri="{FF2B5EF4-FFF2-40B4-BE49-F238E27FC236}">
                    <a16:creationId xmlns:a16="http://schemas.microsoft.com/office/drawing/2014/main" id="{07CC46B8-FF6F-4CCA-A4A0-FE11D4B68C3E}"/>
                  </a:ext>
                </a:extLst>
              </p:cNvPr>
              <p:cNvSpPr/>
              <p:nvPr/>
            </p:nvSpPr>
            <p:spPr>
              <a:xfrm flipH="1">
                <a:off x="10661077" y="4786498"/>
                <a:ext cx="721040" cy="721040"/>
              </a:xfrm>
              <a:prstGeom prst="roundRect">
                <a:avLst/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 anchorCtr="1">
                <a:normAutofit/>
              </a:bodyPr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06</a:t>
                </a:r>
              </a:p>
            </p:txBody>
          </p:sp>
          <p:sp>
            <p:nvSpPr>
              <p:cNvPr id="15" name="文本框 137">
                <a:extLst>
                  <a:ext uri="{FF2B5EF4-FFF2-40B4-BE49-F238E27FC236}">
                    <a16:creationId xmlns:a16="http://schemas.microsoft.com/office/drawing/2014/main" id="{50CFFC42-94D6-47E1-ADA8-1132A987DF12}"/>
                  </a:ext>
                </a:extLst>
              </p:cNvPr>
              <p:cNvSpPr txBox="1"/>
              <p:nvPr/>
            </p:nvSpPr>
            <p:spPr>
              <a:xfrm flipH="1">
                <a:off x="8584418" y="4750766"/>
                <a:ext cx="2076659" cy="203389"/>
              </a:xfrm>
              <a:prstGeom prst="rect">
                <a:avLst/>
              </a:prstGeom>
              <a:noFill/>
            </p:spPr>
            <p:txBody>
              <a:bodyPr wrap="none" lIns="0" tIns="0" rIns="144000" bIns="0" anchor="ctr" anchorCtr="0">
                <a:normAutofit fontScale="85000" lnSpcReduction="20000"/>
              </a:bodyPr>
              <a:lstStyle/>
              <a:p>
                <a:pPr algn="r"/>
                <a:r>
                  <a:rPr lang="zh-CN" altLang="en-US" sz="1400" b="1">
                    <a:solidFill>
                      <a:schemeClr val="accent6"/>
                    </a:solidFill>
                  </a:rPr>
                  <a:t>标题文本预设</a:t>
                </a:r>
              </a:p>
            </p:txBody>
          </p:sp>
          <p:sp>
            <p:nvSpPr>
              <p:cNvPr id="16" name="文本框 138">
                <a:extLst>
                  <a:ext uri="{FF2B5EF4-FFF2-40B4-BE49-F238E27FC236}">
                    <a16:creationId xmlns:a16="http://schemas.microsoft.com/office/drawing/2014/main" id="{9B66C7C2-D7C8-4681-83D9-0155E4A67316}"/>
                  </a:ext>
                </a:extLst>
              </p:cNvPr>
              <p:cNvSpPr txBox="1"/>
              <p:nvPr/>
            </p:nvSpPr>
            <p:spPr>
              <a:xfrm flipH="1">
                <a:off x="8374269" y="4954155"/>
                <a:ext cx="2286807" cy="532069"/>
              </a:xfrm>
              <a:prstGeom prst="rect">
                <a:avLst/>
              </a:prstGeom>
              <a:noFill/>
            </p:spPr>
            <p:txBody>
              <a:bodyPr wrap="square" lIns="0" tIns="0" rIns="144000" bIns="0" anchor="ctr" anchorCtr="0">
                <a:normAutofit fontScale="775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50">
                    <a:solidFill>
                      <a:sysClr val="windowText" lastClr="000000"/>
                    </a:solidFill>
                  </a:rPr>
                  <a:t>此部分内容作为文字排版占位显示</a:t>
                </a:r>
                <a:br>
                  <a:rPr lang="zh-CN" altLang="en-US" sz="1050">
                    <a:solidFill>
                      <a:sysClr val="windowText" lastClr="000000"/>
                    </a:solidFill>
                  </a:rPr>
                </a:br>
                <a:r>
                  <a:rPr lang="zh-CN" altLang="en-US" sz="1050">
                    <a:solidFill>
                      <a:sysClr val="windowText" lastClr="000000"/>
                    </a:solidFill>
                  </a:rPr>
                  <a:t>（建议使用主题字体）</a:t>
                </a:r>
              </a:p>
            </p:txBody>
          </p:sp>
        </p:grpSp>
      </p:grpSp>
      <p:sp>
        <p:nvSpPr>
          <p:cNvPr id="121" name="Title 1">
            <a:extLst>
              <a:ext uri="{FF2B5EF4-FFF2-40B4-BE49-F238E27FC236}">
                <a16:creationId xmlns:a16="http://schemas.microsoft.com/office/drawing/2014/main" id="{3054EB44-86EA-4FF3-9348-34A6499099C3}"/>
              </a:ext>
            </a:extLst>
          </p:cNvPr>
          <p:cNvSpPr txBox="1">
            <a:spLocks/>
          </p:cNvSpPr>
          <p:nvPr/>
        </p:nvSpPr>
        <p:spPr>
          <a:xfrm>
            <a:off x="857880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2294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">
            <a:extLst>
              <a:ext uri="{FF2B5EF4-FFF2-40B4-BE49-F238E27FC236}">
                <a16:creationId xmlns:a16="http://schemas.microsoft.com/office/drawing/2014/main" id="{4392C808-D9D6-4E32-86A9-70A8689DBF54}"/>
              </a:ext>
            </a:extLst>
          </p:cNvPr>
          <p:cNvCxnSpPr/>
          <p:nvPr/>
        </p:nvCxnSpPr>
        <p:spPr>
          <a:xfrm>
            <a:off x="838796" y="2719660"/>
            <a:ext cx="7560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Hexagon 3">
            <a:extLst>
              <a:ext uri="{FF2B5EF4-FFF2-40B4-BE49-F238E27FC236}">
                <a16:creationId xmlns:a16="http://schemas.microsoft.com/office/drawing/2014/main" id="{C72D7A8C-9E7B-4FA7-A67C-B40848D3A76C}"/>
              </a:ext>
            </a:extLst>
          </p:cNvPr>
          <p:cNvSpPr/>
          <p:nvPr/>
        </p:nvSpPr>
        <p:spPr>
          <a:xfrm rot="1800000">
            <a:off x="1000394" y="1945111"/>
            <a:ext cx="1796957" cy="1549098"/>
          </a:xfrm>
          <a:prstGeom prst="hexagon">
            <a:avLst>
              <a:gd name="adj" fmla="val 28912"/>
              <a:gd name="vf" fmla="val 11547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01D6F966-75A1-488B-A82D-801D3C10F61F}"/>
              </a:ext>
            </a:extLst>
          </p:cNvPr>
          <p:cNvSpPr/>
          <p:nvPr/>
        </p:nvSpPr>
        <p:spPr>
          <a:xfrm rot="1800000">
            <a:off x="2813677" y="1945111"/>
            <a:ext cx="1796957" cy="1549098"/>
          </a:xfrm>
          <a:prstGeom prst="hexagon">
            <a:avLst>
              <a:gd name="adj" fmla="val 28912"/>
              <a:gd name="vf" fmla="val 11547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Hexagon 7">
            <a:extLst>
              <a:ext uri="{FF2B5EF4-FFF2-40B4-BE49-F238E27FC236}">
                <a16:creationId xmlns:a16="http://schemas.microsoft.com/office/drawing/2014/main" id="{628F627A-FE1D-4C48-9A76-83A26BD22308}"/>
              </a:ext>
            </a:extLst>
          </p:cNvPr>
          <p:cNvSpPr/>
          <p:nvPr/>
        </p:nvSpPr>
        <p:spPr>
          <a:xfrm rot="1800000">
            <a:off x="4626959" y="1945111"/>
            <a:ext cx="1796957" cy="1549098"/>
          </a:xfrm>
          <a:prstGeom prst="hexagon">
            <a:avLst>
              <a:gd name="adj" fmla="val 28912"/>
              <a:gd name="vf" fmla="val 11547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/>
          </a:p>
        </p:txBody>
      </p:sp>
      <p:sp>
        <p:nvSpPr>
          <p:cNvPr id="8" name="Hexagon 9">
            <a:extLst>
              <a:ext uri="{FF2B5EF4-FFF2-40B4-BE49-F238E27FC236}">
                <a16:creationId xmlns:a16="http://schemas.microsoft.com/office/drawing/2014/main" id="{6039FA4F-BA74-4E99-8E2F-CBAB379624E6}"/>
              </a:ext>
            </a:extLst>
          </p:cNvPr>
          <p:cNvSpPr/>
          <p:nvPr/>
        </p:nvSpPr>
        <p:spPr>
          <a:xfrm rot="1800000">
            <a:off x="6440242" y="1945111"/>
            <a:ext cx="1796957" cy="1549098"/>
          </a:xfrm>
          <a:prstGeom prst="hexagon">
            <a:avLst>
              <a:gd name="adj" fmla="val 28912"/>
              <a:gd name="vf" fmla="val 11547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50E1C63A-D070-47FA-B1A7-A6A6098DD1B8}"/>
              </a:ext>
            </a:extLst>
          </p:cNvPr>
          <p:cNvSpPr txBox="1">
            <a:spLocks/>
          </p:cNvSpPr>
          <p:nvPr/>
        </p:nvSpPr>
        <p:spPr bwMode="auto">
          <a:xfrm>
            <a:off x="1120713" y="2395398"/>
            <a:ext cx="1556321" cy="161583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ctr">
            <a:normAutofit fontScale="77500" lnSpcReduction="20000"/>
            <a:sp3d/>
          </a:bodyPr>
          <a:lstStyle/>
          <a:p>
            <a:pPr algn="ctr">
              <a:defRPr/>
            </a:pPr>
            <a:r>
              <a:rPr lang="zh-CN" altLang="en-US" sz="1600" b="1" dirty="0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2BA2A725-7B55-4080-82F9-B9FE6D0AE899}"/>
              </a:ext>
            </a:extLst>
          </p:cNvPr>
          <p:cNvSpPr/>
          <p:nvPr/>
        </p:nvSpPr>
        <p:spPr>
          <a:xfrm>
            <a:off x="1120713" y="2706675"/>
            <a:ext cx="1561356" cy="415498"/>
          </a:xfrm>
          <a:prstGeom prst="rect">
            <a:avLst/>
          </a:prstGeom>
        </p:spPr>
        <p:txBody>
          <a:bodyPr wrap="square" anchor="ctr" anchorCtr="1">
            <a:normAutofit fontScale="77500" lnSpcReduction="20000"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000">
                <a:solidFill>
                  <a:schemeClr val="bg1"/>
                </a:solidFill>
              </a:rPr>
              <a:t>此部分内容作为文字排版占位显示 （建议使用主题字体）</a:t>
            </a:r>
          </a:p>
        </p:txBody>
      </p:sp>
      <p:sp>
        <p:nvSpPr>
          <p:cNvPr id="11" name="Rectangle 39">
            <a:extLst>
              <a:ext uri="{FF2B5EF4-FFF2-40B4-BE49-F238E27FC236}">
                <a16:creationId xmlns:a16="http://schemas.microsoft.com/office/drawing/2014/main" id="{02B3358F-4B9C-4C3D-AFA6-93F80132DF1A}"/>
              </a:ext>
            </a:extLst>
          </p:cNvPr>
          <p:cNvSpPr/>
          <p:nvPr/>
        </p:nvSpPr>
        <p:spPr>
          <a:xfrm>
            <a:off x="2930589" y="2706675"/>
            <a:ext cx="1564762" cy="415498"/>
          </a:xfrm>
          <a:prstGeom prst="rect">
            <a:avLst/>
          </a:prstGeom>
        </p:spPr>
        <p:txBody>
          <a:bodyPr wrap="square" anchor="ctr" anchorCtr="1">
            <a:normAutofit fontScale="77500" lnSpcReduction="20000"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000">
                <a:solidFill>
                  <a:schemeClr val="bg1"/>
                </a:solidFill>
              </a:rPr>
              <a:t>此部分内容作为文字排版占位显示 （建议使用主题字体）</a:t>
            </a:r>
          </a:p>
        </p:txBody>
      </p:sp>
      <p:sp>
        <p:nvSpPr>
          <p:cNvPr id="12" name="Rectangle 40">
            <a:extLst>
              <a:ext uri="{FF2B5EF4-FFF2-40B4-BE49-F238E27FC236}">
                <a16:creationId xmlns:a16="http://schemas.microsoft.com/office/drawing/2014/main" id="{CC024867-5FC3-4D79-9619-BB655619BCC5}"/>
              </a:ext>
            </a:extLst>
          </p:cNvPr>
          <p:cNvSpPr/>
          <p:nvPr/>
        </p:nvSpPr>
        <p:spPr>
          <a:xfrm>
            <a:off x="4743871" y="2706675"/>
            <a:ext cx="1556322" cy="415498"/>
          </a:xfrm>
          <a:prstGeom prst="rect">
            <a:avLst/>
          </a:prstGeom>
        </p:spPr>
        <p:txBody>
          <a:bodyPr wrap="square" anchor="ctr" anchorCtr="1">
            <a:normAutofit fontScale="77500" lnSpcReduction="20000"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000">
                <a:solidFill>
                  <a:schemeClr val="bg1"/>
                </a:solidFill>
              </a:rPr>
              <a:t>此部分内容作为文字排版占位显示 （建议使用主题字体）</a:t>
            </a:r>
          </a:p>
        </p:txBody>
      </p:sp>
      <p:sp>
        <p:nvSpPr>
          <p:cNvPr id="13" name="Rectangle 41">
            <a:extLst>
              <a:ext uri="{FF2B5EF4-FFF2-40B4-BE49-F238E27FC236}">
                <a16:creationId xmlns:a16="http://schemas.microsoft.com/office/drawing/2014/main" id="{DD217B4F-F6BA-4F79-8232-944A39ECAA44}"/>
              </a:ext>
            </a:extLst>
          </p:cNvPr>
          <p:cNvSpPr/>
          <p:nvPr/>
        </p:nvSpPr>
        <p:spPr>
          <a:xfrm>
            <a:off x="6563965" y="2706675"/>
            <a:ext cx="1556321" cy="415498"/>
          </a:xfrm>
          <a:prstGeom prst="rect">
            <a:avLst/>
          </a:prstGeom>
        </p:spPr>
        <p:txBody>
          <a:bodyPr wrap="square" lIns="72000" rIns="72000" anchor="ctr" anchorCtr="1">
            <a:normAutofit fontScale="92500" lnSpcReduction="10000"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000">
                <a:solidFill>
                  <a:schemeClr val="bg1"/>
                </a:solidFill>
              </a:rPr>
              <a:t>此部分内容作为文字排版占位显示 （建议使用主题字体）</a:t>
            </a:r>
          </a:p>
        </p:txBody>
      </p:sp>
      <p:grpSp>
        <p:nvGrpSpPr>
          <p:cNvPr id="14" name="Group 58">
            <a:extLst>
              <a:ext uri="{FF2B5EF4-FFF2-40B4-BE49-F238E27FC236}">
                <a16:creationId xmlns:a16="http://schemas.microsoft.com/office/drawing/2014/main" id="{B18971E1-54F7-429F-A508-F0A1BA3425E1}"/>
              </a:ext>
            </a:extLst>
          </p:cNvPr>
          <p:cNvGrpSpPr/>
          <p:nvPr/>
        </p:nvGrpSpPr>
        <p:grpSpPr>
          <a:xfrm>
            <a:off x="3333392" y="1682147"/>
            <a:ext cx="757524" cy="653037"/>
            <a:chOff x="4444522" y="1702803"/>
            <a:chExt cx="1010032" cy="870716"/>
          </a:xfrm>
        </p:grpSpPr>
        <p:sp>
          <p:nvSpPr>
            <p:cNvPr id="27" name="Hexagon 6">
              <a:extLst>
                <a:ext uri="{FF2B5EF4-FFF2-40B4-BE49-F238E27FC236}">
                  <a16:creationId xmlns:a16="http://schemas.microsoft.com/office/drawing/2014/main" id="{A7509FD2-E8F8-477D-BD92-49C4A8CFB32D}"/>
                </a:ext>
              </a:extLst>
            </p:cNvPr>
            <p:cNvSpPr/>
            <p:nvPr/>
          </p:nvSpPr>
          <p:spPr>
            <a:xfrm rot="1800000">
              <a:off x="4444522" y="1702803"/>
              <a:ext cx="1010032" cy="870716"/>
            </a:xfrm>
            <a:prstGeom prst="hexagon">
              <a:avLst>
                <a:gd name="adj" fmla="val 28912"/>
                <a:gd name="vf" fmla="val 115470"/>
              </a:avLst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Freeform: Shape 43">
              <a:extLst>
                <a:ext uri="{FF2B5EF4-FFF2-40B4-BE49-F238E27FC236}">
                  <a16:creationId xmlns:a16="http://schemas.microsoft.com/office/drawing/2014/main" id="{F33ABD94-23EA-43ED-8988-5D62487CF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6313" y="1860636"/>
              <a:ext cx="506452" cy="506452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24 w 236"/>
                <a:gd name="T11" fmla="*/ 56 h 236"/>
                <a:gd name="T12" fmla="*/ 144 w 236"/>
                <a:gd name="T13" fmla="*/ 46 h 236"/>
                <a:gd name="T14" fmla="*/ 137 w 236"/>
                <a:gd name="T15" fmla="*/ 67 h 236"/>
                <a:gd name="T16" fmla="*/ 117 w 236"/>
                <a:gd name="T17" fmla="*/ 77 h 236"/>
                <a:gd name="T18" fmla="*/ 124 w 236"/>
                <a:gd name="T19" fmla="*/ 56 h 236"/>
                <a:gd name="T20" fmla="*/ 162 w 236"/>
                <a:gd name="T21" fmla="*/ 164 h 236"/>
                <a:gd name="T22" fmla="*/ 142 w 236"/>
                <a:gd name="T23" fmla="*/ 181 h 236"/>
                <a:gd name="T24" fmla="*/ 119 w 236"/>
                <a:gd name="T25" fmla="*/ 175 h 236"/>
                <a:gd name="T26" fmla="*/ 97 w 236"/>
                <a:gd name="T27" fmla="*/ 181 h 236"/>
                <a:gd name="T28" fmla="*/ 76 w 236"/>
                <a:gd name="T29" fmla="*/ 164 h 236"/>
                <a:gd name="T30" fmla="*/ 67 w 236"/>
                <a:gd name="T31" fmla="*/ 96 h 236"/>
                <a:gd name="T32" fmla="*/ 95 w 236"/>
                <a:gd name="T33" fmla="*/ 79 h 236"/>
                <a:gd name="T34" fmla="*/ 118 w 236"/>
                <a:gd name="T35" fmla="*/ 85 h 236"/>
                <a:gd name="T36" fmla="*/ 143 w 236"/>
                <a:gd name="T37" fmla="*/ 79 h 236"/>
                <a:gd name="T38" fmla="*/ 168 w 236"/>
                <a:gd name="T39" fmla="*/ 92 h 236"/>
                <a:gd name="T40" fmla="*/ 154 w 236"/>
                <a:gd name="T41" fmla="*/ 118 h 236"/>
                <a:gd name="T42" fmla="*/ 172 w 236"/>
                <a:gd name="T43" fmla="*/ 145 h 236"/>
                <a:gd name="T44" fmla="*/ 162 w 236"/>
                <a:gd name="T45" fmla="*/ 16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4" y="56"/>
                  </a:moveTo>
                  <a:cubicBezTo>
                    <a:pt x="129" y="50"/>
                    <a:pt x="137" y="46"/>
                    <a:pt x="144" y="46"/>
                  </a:cubicBezTo>
                  <a:cubicBezTo>
                    <a:pt x="144" y="54"/>
                    <a:pt x="141" y="62"/>
                    <a:pt x="137" y="67"/>
                  </a:cubicBezTo>
                  <a:cubicBezTo>
                    <a:pt x="132" y="73"/>
                    <a:pt x="124" y="78"/>
                    <a:pt x="117" y="77"/>
                  </a:cubicBezTo>
                  <a:cubicBezTo>
                    <a:pt x="115" y="69"/>
                    <a:pt x="119" y="61"/>
                    <a:pt x="124" y="56"/>
                  </a:cubicBezTo>
                  <a:close/>
                  <a:moveTo>
                    <a:pt x="162" y="164"/>
                  </a:moveTo>
                  <a:cubicBezTo>
                    <a:pt x="157" y="172"/>
                    <a:pt x="151" y="180"/>
                    <a:pt x="142" y="181"/>
                  </a:cubicBezTo>
                  <a:cubicBezTo>
                    <a:pt x="133" y="181"/>
                    <a:pt x="130" y="175"/>
                    <a:pt x="119" y="175"/>
                  </a:cubicBezTo>
                  <a:cubicBezTo>
                    <a:pt x="109" y="175"/>
                    <a:pt x="106" y="180"/>
                    <a:pt x="97" y="181"/>
                  </a:cubicBezTo>
                  <a:cubicBezTo>
                    <a:pt x="88" y="181"/>
                    <a:pt x="82" y="172"/>
                    <a:pt x="76" y="164"/>
                  </a:cubicBezTo>
                  <a:cubicBezTo>
                    <a:pt x="64" y="147"/>
                    <a:pt x="55" y="116"/>
                    <a:pt x="67" y="96"/>
                  </a:cubicBezTo>
                  <a:cubicBezTo>
                    <a:pt x="73" y="85"/>
                    <a:pt x="84" y="79"/>
                    <a:pt x="95" y="79"/>
                  </a:cubicBezTo>
                  <a:cubicBezTo>
                    <a:pt x="104" y="79"/>
                    <a:pt x="112" y="85"/>
                    <a:pt x="118" y="85"/>
                  </a:cubicBezTo>
                  <a:cubicBezTo>
                    <a:pt x="123" y="85"/>
                    <a:pt x="133" y="77"/>
                    <a:pt x="143" y="79"/>
                  </a:cubicBezTo>
                  <a:cubicBezTo>
                    <a:pt x="148" y="79"/>
                    <a:pt x="160" y="80"/>
                    <a:pt x="168" y="92"/>
                  </a:cubicBezTo>
                  <a:cubicBezTo>
                    <a:pt x="167" y="92"/>
                    <a:pt x="153" y="100"/>
                    <a:pt x="154" y="118"/>
                  </a:cubicBezTo>
                  <a:cubicBezTo>
                    <a:pt x="154" y="138"/>
                    <a:pt x="171" y="145"/>
                    <a:pt x="172" y="145"/>
                  </a:cubicBezTo>
                  <a:cubicBezTo>
                    <a:pt x="171" y="145"/>
                    <a:pt x="169" y="155"/>
                    <a:pt x="162" y="1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5" name="Group 57">
            <a:extLst>
              <a:ext uri="{FF2B5EF4-FFF2-40B4-BE49-F238E27FC236}">
                <a16:creationId xmlns:a16="http://schemas.microsoft.com/office/drawing/2014/main" id="{188C6D1C-817A-4838-9EFA-FA649CCFD4E6}"/>
              </a:ext>
            </a:extLst>
          </p:cNvPr>
          <p:cNvGrpSpPr/>
          <p:nvPr/>
        </p:nvGrpSpPr>
        <p:grpSpPr>
          <a:xfrm>
            <a:off x="5146674" y="1682147"/>
            <a:ext cx="757524" cy="653037"/>
            <a:chOff x="6862231" y="1702803"/>
            <a:chExt cx="1010032" cy="870716"/>
          </a:xfrm>
        </p:grpSpPr>
        <p:sp>
          <p:nvSpPr>
            <p:cNvPr id="25" name="Hexagon 8">
              <a:extLst>
                <a:ext uri="{FF2B5EF4-FFF2-40B4-BE49-F238E27FC236}">
                  <a16:creationId xmlns:a16="http://schemas.microsoft.com/office/drawing/2014/main" id="{1321CED5-8E45-411A-9C45-2FD05F83E503}"/>
                </a:ext>
              </a:extLst>
            </p:cNvPr>
            <p:cNvSpPr/>
            <p:nvPr/>
          </p:nvSpPr>
          <p:spPr>
            <a:xfrm rot="1800000">
              <a:off x="6862231" y="1702803"/>
              <a:ext cx="1010032" cy="870716"/>
            </a:xfrm>
            <a:prstGeom prst="hexagon">
              <a:avLst>
                <a:gd name="adj" fmla="val 28912"/>
                <a:gd name="vf" fmla="val 115470"/>
              </a:avLst>
            </a:prstGeom>
            <a:solidFill>
              <a:schemeClr val="bg1"/>
            </a:solidFill>
            <a:ln w="25400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Freeform: Shape 44">
              <a:extLst>
                <a:ext uri="{FF2B5EF4-FFF2-40B4-BE49-F238E27FC236}">
                  <a16:creationId xmlns:a16="http://schemas.microsoft.com/office/drawing/2014/main" id="{1A700DAD-A095-47E1-9C9C-6D48E7119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4023" y="1860636"/>
              <a:ext cx="506452" cy="506452"/>
            </a:xfrm>
            <a:custGeom>
              <a:avLst/>
              <a:gdLst>
                <a:gd name="T0" fmla="*/ 118 w 236"/>
                <a:gd name="T1" fmla="*/ 142 h 236"/>
                <a:gd name="T2" fmla="*/ 142 w 236"/>
                <a:gd name="T3" fmla="*/ 118 h 236"/>
                <a:gd name="T4" fmla="*/ 137 w 236"/>
                <a:gd name="T5" fmla="*/ 105 h 236"/>
                <a:gd name="T6" fmla="*/ 118 w 236"/>
                <a:gd name="T7" fmla="*/ 95 h 236"/>
                <a:gd name="T8" fmla="*/ 99 w 236"/>
                <a:gd name="T9" fmla="*/ 105 h 236"/>
                <a:gd name="T10" fmla="*/ 94 w 236"/>
                <a:gd name="T11" fmla="*/ 118 h 236"/>
                <a:gd name="T12" fmla="*/ 118 w 236"/>
                <a:gd name="T13" fmla="*/ 142 h 236"/>
                <a:gd name="T14" fmla="*/ 170 w 236"/>
                <a:gd name="T15" fmla="*/ 89 h 236"/>
                <a:gd name="T16" fmla="*/ 170 w 236"/>
                <a:gd name="T17" fmla="*/ 70 h 236"/>
                <a:gd name="T18" fmla="*/ 170 w 236"/>
                <a:gd name="T19" fmla="*/ 67 h 236"/>
                <a:gd name="T20" fmla="*/ 167 w 236"/>
                <a:gd name="T21" fmla="*/ 67 h 236"/>
                <a:gd name="T22" fmla="*/ 147 w 236"/>
                <a:gd name="T23" fmla="*/ 67 h 236"/>
                <a:gd name="T24" fmla="*/ 147 w 236"/>
                <a:gd name="T25" fmla="*/ 90 h 236"/>
                <a:gd name="T26" fmla="*/ 170 w 236"/>
                <a:gd name="T27" fmla="*/ 89 h 236"/>
                <a:gd name="T28" fmla="*/ 118 w 236"/>
                <a:gd name="T29" fmla="*/ 0 h 236"/>
                <a:gd name="T30" fmla="*/ 0 w 236"/>
                <a:gd name="T31" fmla="*/ 118 h 236"/>
                <a:gd name="T32" fmla="*/ 118 w 236"/>
                <a:gd name="T33" fmla="*/ 236 h 236"/>
                <a:gd name="T34" fmla="*/ 236 w 236"/>
                <a:gd name="T35" fmla="*/ 118 h 236"/>
                <a:gd name="T36" fmla="*/ 118 w 236"/>
                <a:gd name="T37" fmla="*/ 0 h 236"/>
                <a:gd name="T38" fmla="*/ 185 w 236"/>
                <a:gd name="T39" fmla="*/ 105 h 236"/>
                <a:gd name="T40" fmla="*/ 185 w 236"/>
                <a:gd name="T41" fmla="*/ 160 h 236"/>
                <a:gd name="T42" fmla="*/ 159 w 236"/>
                <a:gd name="T43" fmla="*/ 186 h 236"/>
                <a:gd name="T44" fmla="*/ 77 w 236"/>
                <a:gd name="T45" fmla="*/ 186 h 236"/>
                <a:gd name="T46" fmla="*/ 51 w 236"/>
                <a:gd name="T47" fmla="*/ 160 h 236"/>
                <a:gd name="T48" fmla="*/ 51 w 236"/>
                <a:gd name="T49" fmla="*/ 105 h 236"/>
                <a:gd name="T50" fmla="*/ 51 w 236"/>
                <a:gd name="T51" fmla="*/ 77 h 236"/>
                <a:gd name="T52" fmla="*/ 77 w 236"/>
                <a:gd name="T53" fmla="*/ 51 h 236"/>
                <a:gd name="T54" fmla="*/ 159 w 236"/>
                <a:gd name="T55" fmla="*/ 51 h 236"/>
                <a:gd name="T56" fmla="*/ 185 w 236"/>
                <a:gd name="T57" fmla="*/ 77 h 236"/>
                <a:gd name="T58" fmla="*/ 185 w 236"/>
                <a:gd name="T59" fmla="*/ 105 h 236"/>
                <a:gd name="T60" fmla="*/ 155 w 236"/>
                <a:gd name="T61" fmla="*/ 118 h 236"/>
                <a:gd name="T62" fmla="*/ 118 w 236"/>
                <a:gd name="T63" fmla="*/ 155 h 236"/>
                <a:gd name="T64" fmla="*/ 81 w 236"/>
                <a:gd name="T65" fmla="*/ 118 h 236"/>
                <a:gd name="T66" fmla="*/ 84 w 236"/>
                <a:gd name="T67" fmla="*/ 105 h 236"/>
                <a:gd name="T68" fmla="*/ 64 w 236"/>
                <a:gd name="T69" fmla="*/ 105 h 236"/>
                <a:gd name="T70" fmla="*/ 64 w 236"/>
                <a:gd name="T71" fmla="*/ 160 h 236"/>
                <a:gd name="T72" fmla="*/ 77 w 236"/>
                <a:gd name="T73" fmla="*/ 172 h 236"/>
                <a:gd name="T74" fmla="*/ 159 w 236"/>
                <a:gd name="T75" fmla="*/ 172 h 236"/>
                <a:gd name="T76" fmla="*/ 172 w 236"/>
                <a:gd name="T77" fmla="*/ 160 h 236"/>
                <a:gd name="T78" fmla="*/ 172 w 236"/>
                <a:gd name="T79" fmla="*/ 105 h 236"/>
                <a:gd name="T80" fmla="*/ 152 w 236"/>
                <a:gd name="T81" fmla="*/ 105 h 236"/>
                <a:gd name="T82" fmla="*/ 155 w 236"/>
                <a:gd name="T83" fmla="*/ 11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6" h="236">
                  <a:moveTo>
                    <a:pt x="118" y="142"/>
                  </a:moveTo>
                  <a:cubicBezTo>
                    <a:pt x="131" y="142"/>
                    <a:pt x="142" y="131"/>
                    <a:pt x="142" y="118"/>
                  </a:cubicBezTo>
                  <a:cubicBezTo>
                    <a:pt x="142" y="113"/>
                    <a:pt x="140" y="108"/>
                    <a:pt x="137" y="105"/>
                  </a:cubicBezTo>
                  <a:cubicBezTo>
                    <a:pt x="133" y="99"/>
                    <a:pt x="126" y="95"/>
                    <a:pt x="118" y="95"/>
                  </a:cubicBezTo>
                  <a:cubicBezTo>
                    <a:pt x="110" y="95"/>
                    <a:pt x="103" y="99"/>
                    <a:pt x="99" y="105"/>
                  </a:cubicBezTo>
                  <a:cubicBezTo>
                    <a:pt x="96" y="108"/>
                    <a:pt x="94" y="113"/>
                    <a:pt x="94" y="118"/>
                  </a:cubicBezTo>
                  <a:cubicBezTo>
                    <a:pt x="94" y="131"/>
                    <a:pt x="105" y="142"/>
                    <a:pt x="118" y="142"/>
                  </a:cubicBezTo>
                  <a:close/>
                  <a:moveTo>
                    <a:pt x="170" y="89"/>
                  </a:moveTo>
                  <a:cubicBezTo>
                    <a:pt x="170" y="70"/>
                    <a:pt x="170" y="70"/>
                    <a:pt x="170" y="70"/>
                  </a:cubicBezTo>
                  <a:cubicBezTo>
                    <a:pt x="170" y="67"/>
                    <a:pt x="170" y="67"/>
                    <a:pt x="170" y="67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47" y="67"/>
                    <a:pt x="147" y="67"/>
                    <a:pt x="147" y="67"/>
                  </a:cubicBezTo>
                  <a:cubicBezTo>
                    <a:pt x="147" y="90"/>
                    <a:pt x="147" y="90"/>
                    <a:pt x="147" y="90"/>
                  </a:cubicBezTo>
                  <a:lnTo>
                    <a:pt x="170" y="89"/>
                  </a:ln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5" y="105"/>
                  </a:moveTo>
                  <a:cubicBezTo>
                    <a:pt x="185" y="160"/>
                    <a:pt x="185" y="160"/>
                    <a:pt x="185" y="160"/>
                  </a:cubicBezTo>
                  <a:cubicBezTo>
                    <a:pt x="185" y="174"/>
                    <a:pt x="173" y="186"/>
                    <a:pt x="159" y="186"/>
                  </a:cubicBezTo>
                  <a:cubicBezTo>
                    <a:pt x="77" y="186"/>
                    <a:pt x="77" y="186"/>
                    <a:pt x="77" y="186"/>
                  </a:cubicBezTo>
                  <a:cubicBezTo>
                    <a:pt x="62" y="186"/>
                    <a:pt x="51" y="174"/>
                    <a:pt x="51" y="160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51" y="63"/>
                    <a:pt x="62" y="51"/>
                    <a:pt x="77" y="51"/>
                  </a:cubicBezTo>
                  <a:cubicBezTo>
                    <a:pt x="159" y="51"/>
                    <a:pt x="159" y="51"/>
                    <a:pt x="159" y="51"/>
                  </a:cubicBezTo>
                  <a:cubicBezTo>
                    <a:pt x="173" y="51"/>
                    <a:pt x="185" y="63"/>
                    <a:pt x="185" y="77"/>
                  </a:cubicBezTo>
                  <a:lnTo>
                    <a:pt x="185" y="105"/>
                  </a:lnTo>
                  <a:close/>
                  <a:moveTo>
                    <a:pt x="155" y="118"/>
                  </a:moveTo>
                  <a:cubicBezTo>
                    <a:pt x="155" y="139"/>
                    <a:pt x="138" y="155"/>
                    <a:pt x="118" y="155"/>
                  </a:cubicBezTo>
                  <a:cubicBezTo>
                    <a:pt x="98" y="155"/>
                    <a:pt x="81" y="139"/>
                    <a:pt x="81" y="118"/>
                  </a:cubicBezTo>
                  <a:cubicBezTo>
                    <a:pt x="81" y="114"/>
                    <a:pt x="82" y="109"/>
                    <a:pt x="84" y="105"/>
                  </a:cubicBezTo>
                  <a:cubicBezTo>
                    <a:pt x="64" y="105"/>
                    <a:pt x="64" y="105"/>
                    <a:pt x="64" y="105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4" y="167"/>
                    <a:pt x="70" y="172"/>
                    <a:pt x="77" y="172"/>
                  </a:cubicBezTo>
                  <a:cubicBezTo>
                    <a:pt x="159" y="172"/>
                    <a:pt x="159" y="172"/>
                    <a:pt x="159" y="172"/>
                  </a:cubicBezTo>
                  <a:cubicBezTo>
                    <a:pt x="166" y="172"/>
                    <a:pt x="172" y="167"/>
                    <a:pt x="172" y="160"/>
                  </a:cubicBezTo>
                  <a:cubicBezTo>
                    <a:pt x="172" y="105"/>
                    <a:pt x="172" y="105"/>
                    <a:pt x="172" y="105"/>
                  </a:cubicBezTo>
                  <a:cubicBezTo>
                    <a:pt x="152" y="105"/>
                    <a:pt x="152" y="105"/>
                    <a:pt x="152" y="105"/>
                  </a:cubicBezTo>
                  <a:cubicBezTo>
                    <a:pt x="154" y="109"/>
                    <a:pt x="155" y="114"/>
                    <a:pt x="155" y="11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6" name="Group 59">
            <a:extLst>
              <a:ext uri="{FF2B5EF4-FFF2-40B4-BE49-F238E27FC236}">
                <a16:creationId xmlns:a16="http://schemas.microsoft.com/office/drawing/2014/main" id="{F90FBF90-3417-456C-9F47-B0ED11E640CF}"/>
              </a:ext>
            </a:extLst>
          </p:cNvPr>
          <p:cNvGrpSpPr/>
          <p:nvPr/>
        </p:nvGrpSpPr>
        <p:grpSpPr>
          <a:xfrm>
            <a:off x="1520110" y="1682147"/>
            <a:ext cx="757524" cy="653037"/>
            <a:chOff x="2026813" y="1702803"/>
            <a:chExt cx="1010032" cy="870716"/>
          </a:xfrm>
        </p:grpSpPr>
        <p:sp>
          <p:nvSpPr>
            <p:cNvPr id="23" name="Hexagon 4">
              <a:extLst>
                <a:ext uri="{FF2B5EF4-FFF2-40B4-BE49-F238E27FC236}">
                  <a16:creationId xmlns:a16="http://schemas.microsoft.com/office/drawing/2014/main" id="{539D4ABE-C90B-453E-922F-33349EF74949}"/>
                </a:ext>
              </a:extLst>
            </p:cNvPr>
            <p:cNvSpPr/>
            <p:nvPr/>
          </p:nvSpPr>
          <p:spPr>
            <a:xfrm rot="1800000">
              <a:off x="2026813" y="1702803"/>
              <a:ext cx="1010032" cy="870716"/>
            </a:xfrm>
            <a:prstGeom prst="hexagon">
              <a:avLst>
                <a:gd name="adj" fmla="val 28912"/>
                <a:gd name="vf" fmla="val 115470"/>
              </a:avLst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Freeform: Shape 45">
              <a:extLst>
                <a:ext uri="{FF2B5EF4-FFF2-40B4-BE49-F238E27FC236}">
                  <a16:creationId xmlns:a16="http://schemas.microsoft.com/office/drawing/2014/main" id="{B0ABAF02-A2FA-422E-8E61-A0AD2FF30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8060" y="1860636"/>
              <a:ext cx="506452" cy="506452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7" name="Group 56">
            <a:extLst>
              <a:ext uri="{FF2B5EF4-FFF2-40B4-BE49-F238E27FC236}">
                <a16:creationId xmlns:a16="http://schemas.microsoft.com/office/drawing/2014/main" id="{FC9FB663-5771-4E2D-B776-325934F26180}"/>
              </a:ext>
            </a:extLst>
          </p:cNvPr>
          <p:cNvGrpSpPr/>
          <p:nvPr/>
        </p:nvGrpSpPr>
        <p:grpSpPr>
          <a:xfrm>
            <a:off x="6959957" y="1682147"/>
            <a:ext cx="757524" cy="653037"/>
            <a:chOff x="9279942" y="1702803"/>
            <a:chExt cx="1010032" cy="870716"/>
          </a:xfrm>
        </p:grpSpPr>
        <p:sp>
          <p:nvSpPr>
            <p:cNvPr id="21" name="Hexagon 10">
              <a:extLst>
                <a:ext uri="{FF2B5EF4-FFF2-40B4-BE49-F238E27FC236}">
                  <a16:creationId xmlns:a16="http://schemas.microsoft.com/office/drawing/2014/main" id="{7A4C3A6A-F253-40BD-A791-4D2B991C6B52}"/>
                </a:ext>
              </a:extLst>
            </p:cNvPr>
            <p:cNvSpPr/>
            <p:nvPr/>
          </p:nvSpPr>
          <p:spPr>
            <a:xfrm rot="1800000">
              <a:off x="9279942" y="1702803"/>
              <a:ext cx="1010032" cy="870716"/>
            </a:xfrm>
            <a:prstGeom prst="hexagon">
              <a:avLst>
                <a:gd name="adj" fmla="val 28912"/>
                <a:gd name="vf" fmla="val 115470"/>
              </a:avLst>
            </a:prstGeom>
            <a:solidFill>
              <a:schemeClr val="bg1"/>
            </a:solidFill>
            <a:ln w="25400">
              <a:solidFill>
                <a:schemeClr val="accent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Freeform: Shape 46">
              <a:extLst>
                <a:ext uri="{FF2B5EF4-FFF2-40B4-BE49-F238E27FC236}">
                  <a16:creationId xmlns:a16="http://schemas.microsoft.com/office/drawing/2014/main" id="{40D9D526-D5DF-4E06-A52E-80B0AD144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9074" y="1860636"/>
              <a:ext cx="506452" cy="506452"/>
            </a:xfrm>
            <a:custGeom>
              <a:avLst/>
              <a:gdLst>
                <a:gd name="T0" fmla="*/ 119 w 236"/>
                <a:gd name="T1" fmla="*/ 123 h 236"/>
                <a:gd name="T2" fmla="*/ 111 w 236"/>
                <a:gd name="T3" fmla="*/ 131 h 236"/>
                <a:gd name="T4" fmla="*/ 115 w 236"/>
                <a:gd name="T5" fmla="*/ 138 h 236"/>
                <a:gd name="T6" fmla="*/ 115 w 236"/>
                <a:gd name="T7" fmla="*/ 150 h 236"/>
                <a:gd name="T8" fmla="*/ 118 w 236"/>
                <a:gd name="T9" fmla="*/ 154 h 236"/>
                <a:gd name="T10" fmla="*/ 119 w 236"/>
                <a:gd name="T11" fmla="*/ 154 h 236"/>
                <a:gd name="T12" fmla="*/ 122 w 236"/>
                <a:gd name="T13" fmla="*/ 150 h 236"/>
                <a:gd name="T14" fmla="*/ 122 w 236"/>
                <a:gd name="T15" fmla="*/ 138 h 236"/>
                <a:gd name="T16" fmla="*/ 126 w 236"/>
                <a:gd name="T17" fmla="*/ 131 h 236"/>
                <a:gd name="T18" fmla="*/ 119 w 236"/>
                <a:gd name="T19" fmla="*/ 123 h 236"/>
                <a:gd name="T20" fmla="*/ 119 w 236"/>
                <a:gd name="T21" fmla="*/ 66 h 236"/>
                <a:gd name="T22" fmla="*/ 100 w 236"/>
                <a:gd name="T23" fmla="*/ 84 h 236"/>
                <a:gd name="T24" fmla="*/ 100 w 236"/>
                <a:gd name="T25" fmla="*/ 102 h 236"/>
                <a:gd name="T26" fmla="*/ 137 w 236"/>
                <a:gd name="T27" fmla="*/ 102 h 236"/>
                <a:gd name="T28" fmla="*/ 137 w 236"/>
                <a:gd name="T29" fmla="*/ 84 h 236"/>
                <a:gd name="T30" fmla="*/ 119 w 236"/>
                <a:gd name="T31" fmla="*/ 66 h 236"/>
                <a:gd name="T32" fmla="*/ 118 w 236"/>
                <a:gd name="T33" fmla="*/ 0 h 236"/>
                <a:gd name="T34" fmla="*/ 0 w 236"/>
                <a:gd name="T35" fmla="*/ 118 h 236"/>
                <a:gd name="T36" fmla="*/ 118 w 236"/>
                <a:gd name="T37" fmla="*/ 236 h 236"/>
                <a:gd name="T38" fmla="*/ 236 w 236"/>
                <a:gd name="T39" fmla="*/ 118 h 236"/>
                <a:gd name="T40" fmla="*/ 118 w 236"/>
                <a:gd name="T41" fmla="*/ 0 h 236"/>
                <a:gd name="T42" fmla="*/ 164 w 236"/>
                <a:gd name="T43" fmla="*/ 161 h 236"/>
                <a:gd name="T44" fmla="*/ 149 w 236"/>
                <a:gd name="T45" fmla="*/ 176 h 236"/>
                <a:gd name="T46" fmla="*/ 88 w 236"/>
                <a:gd name="T47" fmla="*/ 176 h 236"/>
                <a:gd name="T48" fmla="*/ 73 w 236"/>
                <a:gd name="T49" fmla="*/ 161 h 236"/>
                <a:gd name="T50" fmla="*/ 73 w 236"/>
                <a:gd name="T51" fmla="*/ 105 h 236"/>
                <a:gd name="T52" fmla="*/ 76 w 236"/>
                <a:gd name="T53" fmla="*/ 102 h 236"/>
                <a:gd name="T54" fmla="*/ 86 w 236"/>
                <a:gd name="T55" fmla="*/ 102 h 236"/>
                <a:gd name="T56" fmla="*/ 86 w 236"/>
                <a:gd name="T57" fmla="*/ 84 h 236"/>
                <a:gd name="T58" fmla="*/ 118 w 236"/>
                <a:gd name="T59" fmla="*/ 51 h 236"/>
                <a:gd name="T60" fmla="*/ 119 w 236"/>
                <a:gd name="T61" fmla="*/ 51 h 236"/>
                <a:gd name="T62" fmla="*/ 152 w 236"/>
                <a:gd name="T63" fmla="*/ 84 h 236"/>
                <a:gd name="T64" fmla="*/ 152 w 236"/>
                <a:gd name="T65" fmla="*/ 102 h 236"/>
                <a:gd name="T66" fmla="*/ 161 w 236"/>
                <a:gd name="T67" fmla="*/ 102 h 236"/>
                <a:gd name="T68" fmla="*/ 164 w 236"/>
                <a:gd name="T69" fmla="*/ 105 h 236"/>
                <a:gd name="T70" fmla="*/ 164 w 236"/>
                <a:gd name="T71" fmla="*/ 16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6" h="236">
                  <a:moveTo>
                    <a:pt x="119" y="123"/>
                  </a:moveTo>
                  <a:cubicBezTo>
                    <a:pt x="114" y="123"/>
                    <a:pt x="111" y="127"/>
                    <a:pt x="111" y="131"/>
                  </a:cubicBezTo>
                  <a:cubicBezTo>
                    <a:pt x="111" y="134"/>
                    <a:pt x="112" y="136"/>
                    <a:pt x="115" y="138"/>
                  </a:cubicBezTo>
                  <a:cubicBezTo>
                    <a:pt x="115" y="150"/>
                    <a:pt x="115" y="150"/>
                    <a:pt x="115" y="150"/>
                  </a:cubicBezTo>
                  <a:cubicBezTo>
                    <a:pt x="115" y="152"/>
                    <a:pt x="116" y="154"/>
                    <a:pt x="118" y="154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21" y="154"/>
                    <a:pt x="122" y="152"/>
                    <a:pt x="122" y="150"/>
                  </a:cubicBezTo>
                  <a:cubicBezTo>
                    <a:pt x="122" y="138"/>
                    <a:pt x="122" y="138"/>
                    <a:pt x="122" y="138"/>
                  </a:cubicBezTo>
                  <a:cubicBezTo>
                    <a:pt x="125" y="136"/>
                    <a:pt x="126" y="134"/>
                    <a:pt x="126" y="131"/>
                  </a:cubicBezTo>
                  <a:cubicBezTo>
                    <a:pt x="126" y="126"/>
                    <a:pt x="123" y="123"/>
                    <a:pt x="119" y="123"/>
                  </a:cubicBezTo>
                  <a:close/>
                  <a:moveTo>
                    <a:pt x="119" y="66"/>
                  </a:moveTo>
                  <a:cubicBezTo>
                    <a:pt x="108" y="66"/>
                    <a:pt x="100" y="74"/>
                    <a:pt x="100" y="84"/>
                  </a:cubicBezTo>
                  <a:cubicBezTo>
                    <a:pt x="100" y="102"/>
                    <a:pt x="100" y="102"/>
                    <a:pt x="100" y="102"/>
                  </a:cubicBezTo>
                  <a:cubicBezTo>
                    <a:pt x="137" y="102"/>
                    <a:pt x="137" y="102"/>
                    <a:pt x="137" y="102"/>
                  </a:cubicBezTo>
                  <a:cubicBezTo>
                    <a:pt x="137" y="84"/>
                    <a:pt x="137" y="84"/>
                    <a:pt x="137" y="84"/>
                  </a:cubicBezTo>
                  <a:cubicBezTo>
                    <a:pt x="137" y="74"/>
                    <a:pt x="129" y="66"/>
                    <a:pt x="119" y="66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64" y="161"/>
                  </a:moveTo>
                  <a:cubicBezTo>
                    <a:pt x="164" y="169"/>
                    <a:pt x="157" y="176"/>
                    <a:pt x="149" y="176"/>
                  </a:cubicBezTo>
                  <a:cubicBezTo>
                    <a:pt x="88" y="176"/>
                    <a:pt x="88" y="176"/>
                    <a:pt x="88" y="176"/>
                  </a:cubicBezTo>
                  <a:cubicBezTo>
                    <a:pt x="80" y="176"/>
                    <a:pt x="73" y="169"/>
                    <a:pt x="73" y="161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3" y="103"/>
                    <a:pt x="74" y="102"/>
                    <a:pt x="76" y="102"/>
                  </a:cubicBezTo>
                  <a:cubicBezTo>
                    <a:pt x="86" y="102"/>
                    <a:pt x="86" y="102"/>
                    <a:pt x="86" y="102"/>
                  </a:cubicBezTo>
                  <a:cubicBezTo>
                    <a:pt x="86" y="84"/>
                    <a:pt x="86" y="84"/>
                    <a:pt x="86" y="84"/>
                  </a:cubicBezTo>
                  <a:cubicBezTo>
                    <a:pt x="86" y="66"/>
                    <a:pt x="100" y="52"/>
                    <a:pt x="118" y="51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37" y="52"/>
                    <a:pt x="152" y="66"/>
                    <a:pt x="152" y="84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61" y="102"/>
                    <a:pt x="161" y="102"/>
                    <a:pt x="161" y="102"/>
                  </a:cubicBezTo>
                  <a:cubicBezTo>
                    <a:pt x="163" y="102"/>
                    <a:pt x="164" y="103"/>
                    <a:pt x="164" y="105"/>
                  </a:cubicBezTo>
                  <a:lnTo>
                    <a:pt x="164" y="16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8" name="TextBox 48">
            <a:extLst>
              <a:ext uri="{FF2B5EF4-FFF2-40B4-BE49-F238E27FC236}">
                <a16:creationId xmlns:a16="http://schemas.microsoft.com/office/drawing/2014/main" id="{CAF432CE-EC6D-4FF6-BCCA-99D8BDAC3621}"/>
              </a:ext>
            </a:extLst>
          </p:cNvPr>
          <p:cNvSpPr txBox="1">
            <a:spLocks/>
          </p:cNvSpPr>
          <p:nvPr/>
        </p:nvSpPr>
        <p:spPr bwMode="auto">
          <a:xfrm>
            <a:off x="2918146" y="2395398"/>
            <a:ext cx="1556321" cy="161583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ctr">
            <a:normAutofit fontScale="77500" lnSpcReduction="20000"/>
            <a:sp3d/>
          </a:bodyPr>
          <a:lstStyle/>
          <a:p>
            <a:pPr algn="ctr">
              <a:defRPr/>
            </a:pPr>
            <a:r>
              <a:rPr lang="zh-CN" altLang="en-US" sz="1600" b="1" dirty="0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19" name="TextBox 51">
            <a:extLst>
              <a:ext uri="{FF2B5EF4-FFF2-40B4-BE49-F238E27FC236}">
                <a16:creationId xmlns:a16="http://schemas.microsoft.com/office/drawing/2014/main" id="{240A4B85-0539-4F6C-8DEE-3CC0817E601A}"/>
              </a:ext>
            </a:extLst>
          </p:cNvPr>
          <p:cNvSpPr txBox="1">
            <a:spLocks/>
          </p:cNvSpPr>
          <p:nvPr/>
        </p:nvSpPr>
        <p:spPr bwMode="auto">
          <a:xfrm>
            <a:off x="4743872" y="2395398"/>
            <a:ext cx="1556321" cy="161583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ctr">
            <a:normAutofit fontScale="77500" lnSpcReduction="20000"/>
            <a:sp3d/>
          </a:bodyPr>
          <a:lstStyle/>
          <a:p>
            <a:pPr algn="ctr">
              <a:defRPr/>
            </a:pPr>
            <a:r>
              <a:rPr lang="zh-CN" altLang="en-US" sz="1600" b="1" dirty="0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20" name="TextBox 54">
            <a:extLst>
              <a:ext uri="{FF2B5EF4-FFF2-40B4-BE49-F238E27FC236}">
                <a16:creationId xmlns:a16="http://schemas.microsoft.com/office/drawing/2014/main" id="{E1BF5E1E-C4D3-49C0-BA69-D6DB03635991}"/>
              </a:ext>
            </a:extLst>
          </p:cNvPr>
          <p:cNvSpPr txBox="1">
            <a:spLocks/>
          </p:cNvSpPr>
          <p:nvPr/>
        </p:nvSpPr>
        <p:spPr bwMode="auto">
          <a:xfrm>
            <a:off x="6563965" y="2395398"/>
            <a:ext cx="1556321" cy="161583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ctr">
            <a:normAutofit fontScale="77500" lnSpcReduction="20000"/>
            <a:sp3d/>
          </a:bodyPr>
          <a:lstStyle/>
          <a:p>
            <a:pPr algn="ctr">
              <a:defRPr/>
            </a:pPr>
            <a:r>
              <a:rPr lang="zh-CN" altLang="en-US" sz="1600" b="1" dirty="0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26E4930A-9317-4DB0-9747-48D013011BD4}"/>
              </a:ext>
            </a:extLst>
          </p:cNvPr>
          <p:cNvSpPr txBox="1">
            <a:spLocks/>
          </p:cNvSpPr>
          <p:nvPr/>
        </p:nvSpPr>
        <p:spPr>
          <a:xfrm>
            <a:off x="857880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0040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ame 4">
            <a:extLst>
              <a:ext uri="{FF2B5EF4-FFF2-40B4-BE49-F238E27FC236}">
                <a16:creationId xmlns:a16="http://schemas.microsoft.com/office/drawing/2014/main" id="{7DBBBBFF-A860-4E02-8297-7AC089704422}"/>
              </a:ext>
            </a:extLst>
          </p:cNvPr>
          <p:cNvSpPr/>
          <p:nvPr/>
        </p:nvSpPr>
        <p:spPr>
          <a:xfrm rot="2700000">
            <a:off x="1320517" y="1555319"/>
            <a:ext cx="2254197" cy="2254197"/>
          </a:xfrm>
          <a:prstGeom prst="frame">
            <a:avLst>
              <a:gd name="adj1" fmla="val 11433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4" name="Oval 6">
            <a:extLst>
              <a:ext uri="{FF2B5EF4-FFF2-40B4-BE49-F238E27FC236}">
                <a16:creationId xmlns:a16="http://schemas.microsoft.com/office/drawing/2014/main" id="{CEB837F9-E26E-4A9C-BF06-D27EA08E8FB3}"/>
              </a:ext>
            </a:extLst>
          </p:cNvPr>
          <p:cNvSpPr/>
          <p:nvPr/>
        </p:nvSpPr>
        <p:spPr>
          <a:xfrm>
            <a:off x="2003114" y="2215230"/>
            <a:ext cx="864686" cy="86468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5" name="Oval 7">
            <a:extLst>
              <a:ext uri="{FF2B5EF4-FFF2-40B4-BE49-F238E27FC236}">
                <a16:creationId xmlns:a16="http://schemas.microsoft.com/office/drawing/2014/main" id="{61304A8C-DAB5-4FFE-A2CA-33FCC0618F01}"/>
              </a:ext>
            </a:extLst>
          </p:cNvPr>
          <p:cNvSpPr/>
          <p:nvPr/>
        </p:nvSpPr>
        <p:spPr>
          <a:xfrm>
            <a:off x="2112068" y="2324184"/>
            <a:ext cx="646779" cy="6467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6" name="Oval 8">
            <a:extLst>
              <a:ext uri="{FF2B5EF4-FFF2-40B4-BE49-F238E27FC236}">
                <a16:creationId xmlns:a16="http://schemas.microsoft.com/office/drawing/2014/main" id="{89DABDB4-40BA-422A-AD07-513791873D4D}"/>
              </a:ext>
            </a:extLst>
          </p:cNvPr>
          <p:cNvSpPr/>
          <p:nvPr/>
        </p:nvSpPr>
        <p:spPr>
          <a:xfrm>
            <a:off x="2208238" y="2420354"/>
            <a:ext cx="454438" cy="4544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7" name="Oval 9">
            <a:extLst>
              <a:ext uri="{FF2B5EF4-FFF2-40B4-BE49-F238E27FC236}">
                <a16:creationId xmlns:a16="http://schemas.microsoft.com/office/drawing/2014/main" id="{9C2B4D95-7137-4110-AD97-7F8861BA2E88}"/>
              </a:ext>
            </a:extLst>
          </p:cNvPr>
          <p:cNvSpPr/>
          <p:nvPr/>
        </p:nvSpPr>
        <p:spPr>
          <a:xfrm>
            <a:off x="2270219" y="2482335"/>
            <a:ext cx="330475" cy="3304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48" name="组合 47"/>
          <p:cNvGrpSpPr/>
          <p:nvPr/>
        </p:nvGrpSpPr>
        <p:grpSpPr>
          <a:xfrm>
            <a:off x="1034607" y="1308140"/>
            <a:ext cx="857099" cy="1106507"/>
            <a:chOff x="1034607" y="1308140"/>
            <a:chExt cx="857099" cy="1106507"/>
          </a:xfrm>
        </p:grpSpPr>
        <p:grpSp>
          <p:nvGrpSpPr>
            <p:cNvPr id="24" name="Group 10">
              <a:extLst>
                <a:ext uri="{FF2B5EF4-FFF2-40B4-BE49-F238E27FC236}">
                  <a16:creationId xmlns:a16="http://schemas.microsoft.com/office/drawing/2014/main" id="{B737E007-9764-404D-AD51-70BC2EDFFA50}"/>
                </a:ext>
              </a:extLst>
            </p:cNvPr>
            <p:cNvGrpSpPr/>
            <p:nvPr/>
          </p:nvGrpSpPr>
          <p:grpSpPr>
            <a:xfrm>
              <a:off x="1330038" y="1346393"/>
              <a:ext cx="561668" cy="1068254"/>
              <a:chOff x="1566860" y="2183433"/>
              <a:chExt cx="748891" cy="1424338"/>
            </a:xfrm>
          </p:grpSpPr>
          <p:sp>
            <p:nvSpPr>
              <p:cNvPr id="42" name="Arrow: Pentagon 11">
                <a:extLst>
                  <a:ext uri="{FF2B5EF4-FFF2-40B4-BE49-F238E27FC236}">
                    <a16:creationId xmlns:a16="http://schemas.microsoft.com/office/drawing/2014/main" id="{A96FB47D-0E79-4B8F-934B-F7584574DFA2}"/>
                  </a:ext>
                </a:extLst>
              </p:cNvPr>
              <p:cNvSpPr/>
              <p:nvPr/>
            </p:nvSpPr>
            <p:spPr>
              <a:xfrm rot="2700000">
                <a:off x="1229137" y="2521156"/>
                <a:ext cx="1424338" cy="748891"/>
              </a:xfrm>
              <a:prstGeom prst="homePlate">
                <a:avLst>
                  <a:gd name="adj" fmla="val 42042"/>
                </a:avLst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43" name="Freeform: Shape 12">
                <a:extLst>
                  <a:ext uri="{FF2B5EF4-FFF2-40B4-BE49-F238E27FC236}">
                    <a16:creationId xmlns:a16="http://schemas.microsoft.com/office/drawing/2014/main" id="{1FF12809-E1EE-4DD1-A5E8-FC2ED28AA0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1147" y="2779188"/>
                <a:ext cx="296640" cy="433374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0" y="35"/>
                  </a:cxn>
                  <a:cxn ang="0">
                    <a:pos x="16" y="74"/>
                  </a:cxn>
                  <a:cxn ang="0">
                    <a:pos x="35" y="102"/>
                  </a:cxn>
                  <a:cxn ang="0">
                    <a:pos x="54" y="74"/>
                  </a:cxn>
                  <a:cxn ang="0">
                    <a:pos x="70" y="35"/>
                  </a:cxn>
                  <a:cxn ang="0">
                    <a:pos x="35" y="0"/>
                  </a:cxn>
                  <a:cxn ang="0">
                    <a:pos x="43" y="87"/>
                  </a:cxn>
                  <a:cxn ang="0">
                    <a:pos x="27" y="89"/>
                  </a:cxn>
                  <a:cxn ang="0">
                    <a:pos x="26" y="83"/>
                  </a:cxn>
                  <a:cxn ang="0">
                    <a:pos x="26" y="83"/>
                  </a:cxn>
                  <a:cxn ang="0">
                    <a:pos x="45" y="80"/>
                  </a:cxn>
                  <a:cxn ang="0">
                    <a:pos x="44" y="83"/>
                  </a:cxn>
                  <a:cxn ang="0">
                    <a:pos x="43" y="87"/>
                  </a:cxn>
                  <a:cxn ang="0">
                    <a:pos x="25" y="79"/>
                  </a:cxn>
                  <a:cxn ang="0">
                    <a:pos x="23" y="73"/>
                  </a:cxn>
                  <a:cxn ang="0">
                    <a:pos x="47" y="73"/>
                  </a:cxn>
                  <a:cxn ang="0">
                    <a:pos x="46" y="77"/>
                  </a:cxn>
                  <a:cxn ang="0">
                    <a:pos x="25" y="79"/>
                  </a:cxn>
                  <a:cxn ang="0">
                    <a:pos x="35" y="96"/>
                  </a:cxn>
                  <a:cxn ang="0">
                    <a:pos x="29" y="92"/>
                  </a:cxn>
                  <a:cxn ang="0">
                    <a:pos x="42" y="90"/>
                  </a:cxn>
                  <a:cxn ang="0">
                    <a:pos x="35" y="96"/>
                  </a:cxn>
                  <a:cxn ang="0">
                    <a:pos x="50" y="67"/>
                  </a:cxn>
                  <a:cxn ang="0">
                    <a:pos x="20" y="67"/>
                  </a:cxn>
                  <a:cxn ang="0">
                    <a:pos x="15" y="57"/>
                  </a:cxn>
                  <a:cxn ang="0">
                    <a:pos x="6" y="35"/>
                  </a:cxn>
                  <a:cxn ang="0">
                    <a:pos x="35" y="6"/>
                  </a:cxn>
                  <a:cxn ang="0">
                    <a:pos x="64" y="35"/>
                  </a:cxn>
                  <a:cxn ang="0">
                    <a:pos x="55" y="57"/>
                  </a:cxn>
                  <a:cxn ang="0">
                    <a:pos x="50" y="67"/>
                  </a:cxn>
                  <a:cxn ang="0">
                    <a:pos x="50" y="67"/>
                  </a:cxn>
                  <a:cxn ang="0">
                    <a:pos x="50" y="67"/>
                  </a:cxn>
                </a:cxnLst>
                <a:rect l="0" t="0" r="r" b="b"/>
                <a:pathLst>
                  <a:path w="70" h="102">
                    <a:moveTo>
                      <a:pt x="35" y="0"/>
                    </a:moveTo>
                    <a:cubicBezTo>
                      <a:pt x="16" y="0"/>
                      <a:pt x="0" y="16"/>
                      <a:pt x="0" y="35"/>
                    </a:cubicBezTo>
                    <a:cubicBezTo>
                      <a:pt x="0" y="48"/>
                      <a:pt x="12" y="62"/>
                      <a:pt x="16" y="74"/>
                    </a:cubicBezTo>
                    <a:cubicBezTo>
                      <a:pt x="22" y="91"/>
                      <a:pt x="22" y="102"/>
                      <a:pt x="35" y="102"/>
                    </a:cubicBezTo>
                    <a:cubicBezTo>
                      <a:pt x="49" y="102"/>
                      <a:pt x="48" y="92"/>
                      <a:pt x="54" y="74"/>
                    </a:cubicBezTo>
                    <a:cubicBezTo>
                      <a:pt x="58" y="62"/>
                      <a:pt x="70" y="48"/>
                      <a:pt x="70" y="35"/>
                    </a:cubicBezTo>
                    <a:cubicBezTo>
                      <a:pt x="70" y="16"/>
                      <a:pt x="54" y="0"/>
                      <a:pt x="35" y="0"/>
                    </a:cubicBezTo>
                    <a:close/>
                    <a:moveTo>
                      <a:pt x="43" y="87"/>
                    </a:moveTo>
                    <a:cubicBezTo>
                      <a:pt x="27" y="89"/>
                      <a:pt x="27" y="89"/>
                      <a:pt x="27" y="89"/>
                    </a:cubicBezTo>
                    <a:cubicBezTo>
                      <a:pt x="27" y="87"/>
                      <a:pt x="26" y="85"/>
                      <a:pt x="26" y="83"/>
                    </a:cubicBezTo>
                    <a:cubicBezTo>
                      <a:pt x="26" y="83"/>
                      <a:pt x="26" y="83"/>
                      <a:pt x="26" y="83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5" y="81"/>
                      <a:pt x="45" y="82"/>
                      <a:pt x="44" y="83"/>
                    </a:cubicBezTo>
                    <a:cubicBezTo>
                      <a:pt x="44" y="84"/>
                      <a:pt x="44" y="86"/>
                      <a:pt x="43" y="87"/>
                    </a:cubicBezTo>
                    <a:close/>
                    <a:moveTo>
                      <a:pt x="25" y="79"/>
                    </a:moveTo>
                    <a:cubicBezTo>
                      <a:pt x="24" y="78"/>
                      <a:pt x="23" y="76"/>
                      <a:pt x="23" y="73"/>
                    </a:cubicBezTo>
                    <a:cubicBezTo>
                      <a:pt x="47" y="73"/>
                      <a:pt x="47" y="73"/>
                      <a:pt x="47" y="73"/>
                    </a:cubicBezTo>
                    <a:cubicBezTo>
                      <a:pt x="47" y="75"/>
                      <a:pt x="47" y="76"/>
                      <a:pt x="46" y="77"/>
                    </a:cubicBezTo>
                    <a:lnTo>
                      <a:pt x="25" y="79"/>
                    </a:lnTo>
                    <a:close/>
                    <a:moveTo>
                      <a:pt x="35" y="96"/>
                    </a:moveTo>
                    <a:cubicBezTo>
                      <a:pt x="32" y="96"/>
                      <a:pt x="30" y="95"/>
                      <a:pt x="29" y="92"/>
                    </a:cubicBezTo>
                    <a:cubicBezTo>
                      <a:pt x="42" y="90"/>
                      <a:pt x="42" y="90"/>
                      <a:pt x="42" y="90"/>
                    </a:cubicBezTo>
                    <a:cubicBezTo>
                      <a:pt x="40" y="95"/>
                      <a:pt x="39" y="96"/>
                      <a:pt x="35" y="96"/>
                    </a:cubicBezTo>
                    <a:close/>
                    <a:moveTo>
                      <a:pt x="50" y="67"/>
                    </a:moveTo>
                    <a:cubicBezTo>
                      <a:pt x="20" y="67"/>
                      <a:pt x="20" y="67"/>
                      <a:pt x="20" y="67"/>
                    </a:cubicBezTo>
                    <a:cubicBezTo>
                      <a:pt x="19" y="64"/>
                      <a:pt x="17" y="60"/>
                      <a:pt x="15" y="57"/>
                    </a:cubicBezTo>
                    <a:cubicBezTo>
                      <a:pt x="11" y="49"/>
                      <a:pt x="6" y="41"/>
                      <a:pt x="6" y="35"/>
                    </a:cubicBezTo>
                    <a:cubicBezTo>
                      <a:pt x="6" y="19"/>
                      <a:pt x="19" y="6"/>
                      <a:pt x="35" y="6"/>
                    </a:cubicBezTo>
                    <a:cubicBezTo>
                      <a:pt x="51" y="6"/>
                      <a:pt x="64" y="19"/>
                      <a:pt x="64" y="35"/>
                    </a:cubicBezTo>
                    <a:cubicBezTo>
                      <a:pt x="64" y="41"/>
                      <a:pt x="60" y="49"/>
                      <a:pt x="55" y="57"/>
                    </a:cubicBezTo>
                    <a:cubicBezTo>
                      <a:pt x="53" y="60"/>
                      <a:pt x="52" y="64"/>
                      <a:pt x="50" y="67"/>
                    </a:cubicBezTo>
                    <a:close/>
                    <a:moveTo>
                      <a:pt x="50" y="67"/>
                    </a:moveTo>
                    <a:cubicBezTo>
                      <a:pt x="50" y="67"/>
                      <a:pt x="50" y="67"/>
                      <a:pt x="50" y="67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8" name="Oval 36">
              <a:extLst>
                <a:ext uri="{FF2B5EF4-FFF2-40B4-BE49-F238E27FC236}">
                  <a16:creationId xmlns:a16="http://schemas.microsoft.com/office/drawing/2014/main" id="{7997459D-90BD-4ECA-90B3-DE527D0B6801}"/>
                </a:ext>
              </a:extLst>
            </p:cNvPr>
            <p:cNvSpPr/>
            <p:nvPr/>
          </p:nvSpPr>
          <p:spPr>
            <a:xfrm>
              <a:off x="1034607" y="1308140"/>
              <a:ext cx="375827" cy="375827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TextBox 37">
              <a:extLst>
                <a:ext uri="{FF2B5EF4-FFF2-40B4-BE49-F238E27FC236}">
                  <a16:creationId xmlns:a16="http://schemas.microsoft.com/office/drawing/2014/main" id="{51E6CCB3-D918-46AA-AC66-0C16778D869D}"/>
                </a:ext>
              </a:extLst>
            </p:cNvPr>
            <p:cNvSpPr txBox="1">
              <a:spLocks/>
            </p:cNvSpPr>
            <p:nvPr/>
          </p:nvSpPr>
          <p:spPr>
            <a:xfrm>
              <a:off x="1093552" y="1408055"/>
              <a:ext cx="257935" cy="194025"/>
            </a:xfrm>
            <a:prstGeom prst="rect">
              <a:avLst/>
            </a:prstGeom>
          </p:spPr>
          <p:txBody>
            <a:bodyPr vert="horz" wrap="none" lIns="91440" tIns="45720" rIns="91440" bIns="45720" anchor="ctr">
              <a:normAutofit fontScale="55000" lnSpcReduction="20000"/>
            </a:bodyPr>
            <a:lstStyle/>
            <a:p>
              <a:pPr algn="ctr"/>
              <a:r>
                <a:rPr lang="id-ID" sz="14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725916" y="1302609"/>
            <a:ext cx="1099241" cy="833739"/>
            <a:chOff x="2725916" y="1302609"/>
            <a:chExt cx="1099241" cy="833739"/>
          </a:xfrm>
        </p:grpSpPr>
        <p:grpSp>
          <p:nvGrpSpPr>
            <p:cNvPr id="27" name="Group 19">
              <a:extLst>
                <a:ext uri="{FF2B5EF4-FFF2-40B4-BE49-F238E27FC236}">
                  <a16:creationId xmlns:a16="http://schemas.microsoft.com/office/drawing/2014/main" id="{FC423707-DDFB-4ACA-B506-9721A8B94CC7}"/>
                </a:ext>
              </a:extLst>
            </p:cNvPr>
            <p:cNvGrpSpPr/>
            <p:nvPr/>
          </p:nvGrpSpPr>
          <p:grpSpPr>
            <a:xfrm>
              <a:off x="2725916" y="1574680"/>
              <a:ext cx="1068254" cy="561668"/>
              <a:chOff x="3428030" y="2487816"/>
              <a:chExt cx="1424338" cy="748891"/>
            </a:xfrm>
          </p:grpSpPr>
          <p:sp>
            <p:nvSpPr>
              <p:cNvPr id="36" name="Arrow: Pentagon 20">
                <a:extLst>
                  <a:ext uri="{FF2B5EF4-FFF2-40B4-BE49-F238E27FC236}">
                    <a16:creationId xmlns:a16="http://schemas.microsoft.com/office/drawing/2014/main" id="{A0CBCCCA-1213-4D57-A056-6A1D8950068C}"/>
                  </a:ext>
                </a:extLst>
              </p:cNvPr>
              <p:cNvSpPr/>
              <p:nvPr/>
            </p:nvSpPr>
            <p:spPr>
              <a:xfrm rot="8100000">
                <a:off x="3428030" y="2487816"/>
                <a:ext cx="1424338" cy="748891"/>
              </a:xfrm>
              <a:prstGeom prst="homePlate">
                <a:avLst>
                  <a:gd name="adj" fmla="val 42042"/>
                </a:avLst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Freeform: Shape 21">
                <a:extLst>
                  <a:ext uri="{FF2B5EF4-FFF2-40B4-BE49-F238E27FC236}">
                    <a16:creationId xmlns:a16="http://schemas.microsoft.com/office/drawing/2014/main" id="{12854095-18A4-4CC5-9E42-2333F70019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7086" y="2814062"/>
                <a:ext cx="370370" cy="370370"/>
              </a:xfrm>
              <a:custGeom>
                <a:avLst/>
                <a:gdLst/>
                <a:ahLst/>
                <a:cxnLst>
                  <a:cxn ang="0">
                    <a:pos x="0" y="192"/>
                  </a:cxn>
                  <a:cxn ang="0">
                    <a:pos x="255" y="135"/>
                  </a:cxn>
                  <a:cxn ang="0">
                    <a:pos x="277" y="122"/>
                  </a:cxn>
                  <a:cxn ang="0">
                    <a:pos x="303" y="116"/>
                  </a:cxn>
                  <a:cxn ang="0">
                    <a:pos x="296" y="105"/>
                  </a:cxn>
                  <a:cxn ang="0">
                    <a:pos x="278" y="89"/>
                  </a:cxn>
                  <a:cxn ang="0">
                    <a:pos x="265" y="90"/>
                  </a:cxn>
                  <a:cxn ang="0">
                    <a:pos x="256" y="82"/>
                  </a:cxn>
                  <a:cxn ang="0">
                    <a:pos x="231" y="73"/>
                  </a:cxn>
                  <a:cxn ang="0">
                    <a:pos x="234" y="98"/>
                  </a:cxn>
                  <a:cxn ang="0">
                    <a:pos x="224" y="118"/>
                  </a:cxn>
                  <a:cxn ang="0">
                    <a:pos x="205" y="103"/>
                  </a:cxn>
                  <a:cxn ang="0">
                    <a:pos x="175" y="89"/>
                  </a:cxn>
                  <a:cxn ang="0">
                    <a:pos x="183" y="68"/>
                  </a:cxn>
                  <a:cxn ang="0">
                    <a:pos x="212" y="58"/>
                  </a:cxn>
                  <a:cxn ang="0">
                    <a:pos x="207" y="47"/>
                  </a:cxn>
                  <a:cxn ang="0">
                    <a:pos x="188" y="50"/>
                  </a:cxn>
                  <a:cxn ang="0">
                    <a:pos x="168" y="37"/>
                  </a:cxn>
                  <a:cxn ang="0">
                    <a:pos x="171" y="52"/>
                  </a:cxn>
                  <a:cxn ang="0">
                    <a:pos x="157" y="52"/>
                  </a:cxn>
                  <a:cxn ang="0">
                    <a:pos x="141" y="40"/>
                  </a:cxn>
                  <a:cxn ang="0">
                    <a:pos x="126" y="47"/>
                  </a:cxn>
                  <a:cxn ang="0">
                    <a:pos x="143" y="51"/>
                  </a:cxn>
                  <a:cxn ang="0">
                    <a:pos x="131" y="58"/>
                  </a:cxn>
                  <a:cxn ang="0">
                    <a:pos x="56" y="107"/>
                  </a:cxn>
                  <a:cxn ang="0">
                    <a:pos x="65" y="118"/>
                  </a:cxn>
                  <a:cxn ang="0">
                    <a:pos x="79" y="135"/>
                  </a:cxn>
                  <a:cxn ang="0">
                    <a:pos x="74" y="158"/>
                  </a:cxn>
                  <a:cxn ang="0">
                    <a:pos x="88" y="185"/>
                  </a:cxn>
                  <a:cxn ang="0">
                    <a:pos x="108" y="214"/>
                  </a:cxn>
                  <a:cxn ang="0">
                    <a:pos x="118" y="227"/>
                  </a:cxn>
                  <a:cxn ang="0">
                    <a:pos x="105" y="197"/>
                  </a:cxn>
                  <a:cxn ang="0">
                    <a:pos x="125" y="225"/>
                  </a:cxn>
                  <a:cxn ang="0">
                    <a:pos x="150" y="255"/>
                  </a:cxn>
                  <a:cxn ang="0">
                    <a:pos x="184" y="269"/>
                  </a:cxn>
                  <a:cxn ang="0">
                    <a:pos x="213" y="290"/>
                  </a:cxn>
                  <a:cxn ang="0">
                    <a:pos x="224" y="288"/>
                  </a:cxn>
                  <a:cxn ang="0">
                    <a:pos x="212" y="268"/>
                  </a:cxn>
                  <a:cxn ang="0">
                    <a:pos x="197" y="262"/>
                  </a:cxn>
                  <a:cxn ang="0">
                    <a:pos x="194" y="239"/>
                  </a:cxn>
                  <a:cxn ang="0">
                    <a:pos x="171" y="250"/>
                  </a:cxn>
                  <a:cxn ang="0">
                    <a:pos x="168" y="210"/>
                  </a:cxn>
                  <a:cxn ang="0">
                    <a:pos x="184" y="206"/>
                  </a:cxn>
                  <a:cxn ang="0">
                    <a:pos x="196" y="202"/>
                  </a:cxn>
                  <a:cxn ang="0">
                    <a:pos x="214" y="211"/>
                  </a:cxn>
                  <a:cxn ang="0">
                    <a:pos x="221" y="205"/>
                  </a:cxn>
                  <a:cxn ang="0">
                    <a:pos x="234" y="179"/>
                  </a:cxn>
                  <a:cxn ang="0">
                    <a:pos x="233" y="171"/>
                  </a:cxn>
                  <a:cxn ang="0">
                    <a:pos x="252" y="157"/>
                  </a:cxn>
                  <a:cxn ang="0">
                    <a:pos x="266" y="143"/>
                  </a:cxn>
                  <a:cxn ang="0">
                    <a:pos x="273" y="131"/>
                  </a:cxn>
                  <a:cxn ang="0">
                    <a:pos x="255" y="135"/>
                  </a:cxn>
                  <a:cxn ang="0">
                    <a:pos x="295" y="298"/>
                  </a:cxn>
                  <a:cxn ang="0">
                    <a:pos x="272" y="288"/>
                  </a:cxn>
                  <a:cxn ang="0">
                    <a:pos x="251" y="288"/>
                  </a:cxn>
                  <a:cxn ang="0">
                    <a:pos x="236" y="286"/>
                  </a:cxn>
                  <a:cxn ang="0">
                    <a:pos x="230" y="307"/>
                  </a:cxn>
                  <a:cxn ang="0">
                    <a:pos x="223" y="335"/>
                  </a:cxn>
                  <a:cxn ang="0">
                    <a:pos x="308" y="302"/>
                  </a:cxn>
                </a:cxnLst>
                <a:rect l="0" t="0" r="r" b="b"/>
                <a:pathLst>
                  <a:path w="384" h="384">
                    <a:moveTo>
                      <a:pt x="384" y="192"/>
                    </a:moveTo>
                    <a:cubicBezTo>
                      <a:pt x="384" y="298"/>
                      <a:pt x="298" y="384"/>
                      <a:pt x="192" y="384"/>
                    </a:cubicBezTo>
                    <a:cubicBezTo>
                      <a:pt x="86" y="384"/>
                      <a:pt x="0" y="298"/>
                      <a:pt x="0" y="192"/>
                    </a:cubicBezTo>
                    <a:cubicBezTo>
                      <a:pt x="0" y="86"/>
                      <a:pt x="86" y="0"/>
                      <a:pt x="192" y="0"/>
                    </a:cubicBezTo>
                    <a:cubicBezTo>
                      <a:pt x="298" y="0"/>
                      <a:pt x="384" y="86"/>
                      <a:pt x="384" y="192"/>
                    </a:cubicBezTo>
                    <a:close/>
                    <a:moveTo>
                      <a:pt x="255" y="135"/>
                    </a:moveTo>
                    <a:cubicBezTo>
                      <a:pt x="256" y="135"/>
                      <a:pt x="257" y="130"/>
                      <a:pt x="258" y="129"/>
                    </a:cubicBezTo>
                    <a:cubicBezTo>
                      <a:pt x="260" y="127"/>
                      <a:pt x="262" y="126"/>
                      <a:pt x="264" y="125"/>
                    </a:cubicBezTo>
                    <a:cubicBezTo>
                      <a:pt x="268" y="124"/>
                      <a:pt x="272" y="123"/>
                      <a:pt x="277" y="122"/>
                    </a:cubicBezTo>
                    <a:cubicBezTo>
                      <a:pt x="281" y="121"/>
                      <a:pt x="286" y="121"/>
                      <a:pt x="289" y="125"/>
                    </a:cubicBezTo>
                    <a:cubicBezTo>
                      <a:pt x="289" y="124"/>
                      <a:pt x="295" y="119"/>
                      <a:pt x="295" y="119"/>
                    </a:cubicBezTo>
                    <a:cubicBezTo>
                      <a:pt x="298" y="118"/>
                      <a:pt x="301" y="118"/>
                      <a:pt x="303" y="116"/>
                    </a:cubicBezTo>
                    <a:cubicBezTo>
                      <a:pt x="303" y="115"/>
                      <a:pt x="303" y="110"/>
                      <a:pt x="303" y="110"/>
                    </a:cubicBezTo>
                    <a:cubicBezTo>
                      <a:pt x="299" y="111"/>
                      <a:pt x="298" y="107"/>
                      <a:pt x="297" y="103"/>
                    </a:cubicBezTo>
                    <a:cubicBezTo>
                      <a:pt x="297" y="104"/>
                      <a:pt x="297" y="104"/>
                      <a:pt x="296" y="105"/>
                    </a:cubicBezTo>
                    <a:cubicBezTo>
                      <a:pt x="296" y="102"/>
                      <a:pt x="291" y="104"/>
                      <a:pt x="290" y="104"/>
                    </a:cubicBezTo>
                    <a:cubicBezTo>
                      <a:pt x="284" y="102"/>
                      <a:pt x="285" y="98"/>
                      <a:pt x="283" y="94"/>
                    </a:cubicBezTo>
                    <a:cubicBezTo>
                      <a:pt x="282" y="92"/>
                      <a:pt x="279" y="91"/>
                      <a:pt x="278" y="89"/>
                    </a:cubicBezTo>
                    <a:cubicBezTo>
                      <a:pt x="277" y="87"/>
                      <a:pt x="277" y="84"/>
                      <a:pt x="274" y="84"/>
                    </a:cubicBezTo>
                    <a:cubicBezTo>
                      <a:pt x="273" y="84"/>
                      <a:pt x="270" y="89"/>
                      <a:pt x="270" y="89"/>
                    </a:cubicBezTo>
                    <a:cubicBezTo>
                      <a:pt x="267" y="88"/>
                      <a:pt x="266" y="89"/>
                      <a:pt x="265" y="90"/>
                    </a:cubicBezTo>
                    <a:cubicBezTo>
                      <a:pt x="263" y="91"/>
                      <a:pt x="262" y="91"/>
                      <a:pt x="260" y="92"/>
                    </a:cubicBezTo>
                    <a:cubicBezTo>
                      <a:pt x="265" y="90"/>
                      <a:pt x="258" y="88"/>
                      <a:pt x="256" y="88"/>
                    </a:cubicBezTo>
                    <a:cubicBezTo>
                      <a:pt x="260" y="87"/>
                      <a:pt x="258" y="83"/>
                      <a:pt x="256" y="82"/>
                    </a:cubicBezTo>
                    <a:cubicBezTo>
                      <a:pt x="256" y="82"/>
                      <a:pt x="257" y="82"/>
                      <a:pt x="257" y="82"/>
                    </a:cubicBezTo>
                    <a:cubicBezTo>
                      <a:pt x="257" y="79"/>
                      <a:pt x="250" y="77"/>
                      <a:pt x="247" y="76"/>
                    </a:cubicBezTo>
                    <a:cubicBezTo>
                      <a:pt x="245" y="74"/>
                      <a:pt x="233" y="72"/>
                      <a:pt x="231" y="73"/>
                    </a:cubicBezTo>
                    <a:cubicBezTo>
                      <a:pt x="228" y="75"/>
                      <a:pt x="231" y="80"/>
                      <a:pt x="231" y="83"/>
                    </a:cubicBezTo>
                    <a:cubicBezTo>
                      <a:pt x="232" y="86"/>
                      <a:pt x="228" y="86"/>
                      <a:pt x="228" y="89"/>
                    </a:cubicBezTo>
                    <a:cubicBezTo>
                      <a:pt x="228" y="93"/>
                      <a:pt x="236" y="92"/>
                      <a:pt x="234" y="98"/>
                    </a:cubicBezTo>
                    <a:cubicBezTo>
                      <a:pt x="233" y="102"/>
                      <a:pt x="228" y="102"/>
                      <a:pt x="226" y="105"/>
                    </a:cubicBezTo>
                    <a:cubicBezTo>
                      <a:pt x="224" y="108"/>
                      <a:pt x="227" y="112"/>
                      <a:pt x="229" y="114"/>
                    </a:cubicBezTo>
                    <a:cubicBezTo>
                      <a:pt x="231" y="115"/>
                      <a:pt x="225" y="118"/>
                      <a:pt x="224" y="118"/>
                    </a:cubicBezTo>
                    <a:cubicBezTo>
                      <a:pt x="220" y="120"/>
                      <a:pt x="217" y="114"/>
                      <a:pt x="216" y="110"/>
                    </a:cubicBezTo>
                    <a:cubicBezTo>
                      <a:pt x="215" y="108"/>
                      <a:pt x="215" y="104"/>
                      <a:pt x="212" y="103"/>
                    </a:cubicBezTo>
                    <a:cubicBezTo>
                      <a:pt x="210" y="102"/>
                      <a:pt x="206" y="102"/>
                      <a:pt x="205" y="103"/>
                    </a:cubicBezTo>
                    <a:cubicBezTo>
                      <a:pt x="203" y="99"/>
                      <a:pt x="198" y="98"/>
                      <a:pt x="194" y="97"/>
                    </a:cubicBezTo>
                    <a:cubicBezTo>
                      <a:pt x="189" y="95"/>
                      <a:pt x="185" y="95"/>
                      <a:pt x="180" y="96"/>
                    </a:cubicBezTo>
                    <a:cubicBezTo>
                      <a:pt x="181" y="95"/>
                      <a:pt x="179" y="88"/>
                      <a:pt x="175" y="89"/>
                    </a:cubicBezTo>
                    <a:cubicBezTo>
                      <a:pt x="176" y="86"/>
                      <a:pt x="176" y="84"/>
                      <a:pt x="176" y="81"/>
                    </a:cubicBezTo>
                    <a:cubicBezTo>
                      <a:pt x="177" y="79"/>
                      <a:pt x="178" y="77"/>
                      <a:pt x="179" y="75"/>
                    </a:cubicBezTo>
                    <a:cubicBezTo>
                      <a:pt x="180" y="74"/>
                      <a:pt x="185" y="69"/>
                      <a:pt x="183" y="68"/>
                    </a:cubicBezTo>
                    <a:cubicBezTo>
                      <a:pt x="188" y="69"/>
                      <a:pt x="193" y="69"/>
                      <a:pt x="196" y="66"/>
                    </a:cubicBezTo>
                    <a:cubicBezTo>
                      <a:pt x="198" y="63"/>
                      <a:pt x="199" y="60"/>
                      <a:pt x="202" y="57"/>
                    </a:cubicBezTo>
                    <a:cubicBezTo>
                      <a:pt x="205" y="53"/>
                      <a:pt x="209" y="58"/>
                      <a:pt x="212" y="58"/>
                    </a:cubicBezTo>
                    <a:cubicBezTo>
                      <a:pt x="217" y="59"/>
                      <a:pt x="217" y="53"/>
                      <a:pt x="214" y="51"/>
                    </a:cubicBezTo>
                    <a:cubicBezTo>
                      <a:pt x="218" y="51"/>
                      <a:pt x="215" y="45"/>
                      <a:pt x="213" y="44"/>
                    </a:cubicBezTo>
                    <a:cubicBezTo>
                      <a:pt x="211" y="43"/>
                      <a:pt x="202" y="46"/>
                      <a:pt x="207" y="47"/>
                    </a:cubicBezTo>
                    <a:cubicBezTo>
                      <a:pt x="206" y="47"/>
                      <a:pt x="200" y="59"/>
                      <a:pt x="196" y="53"/>
                    </a:cubicBezTo>
                    <a:cubicBezTo>
                      <a:pt x="195" y="52"/>
                      <a:pt x="195" y="47"/>
                      <a:pt x="193" y="46"/>
                    </a:cubicBezTo>
                    <a:cubicBezTo>
                      <a:pt x="190" y="46"/>
                      <a:pt x="189" y="49"/>
                      <a:pt x="188" y="50"/>
                    </a:cubicBezTo>
                    <a:cubicBezTo>
                      <a:pt x="190" y="47"/>
                      <a:pt x="181" y="45"/>
                      <a:pt x="180" y="44"/>
                    </a:cubicBezTo>
                    <a:cubicBezTo>
                      <a:pt x="183" y="42"/>
                      <a:pt x="180" y="39"/>
                      <a:pt x="178" y="38"/>
                    </a:cubicBezTo>
                    <a:cubicBezTo>
                      <a:pt x="176" y="36"/>
                      <a:pt x="169" y="35"/>
                      <a:pt x="168" y="37"/>
                    </a:cubicBezTo>
                    <a:cubicBezTo>
                      <a:pt x="163" y="43"/>
                      <a:pt x="173" y="44"/>
                      <a:pt x="175" y="45"/>
                    </a:cubicBezTo>
                    <a:cubicBezTo>
                      <a:pt x="176" y="46"/>
                      <a:pt x="179" y="48"/>
                      <a:pt x="177" y="49"/>
                    </a:cubicBezTo>
                    <a:cubicBezTo>
                      <a:pt x="176" y="50"/>
                      <a:pt x="171" y="51"/>
                      <a:pt x="171" y="52"/>
                    </a:cubicBezTo>
                    <a:cubicBezTo>
                      <a:pt x="169" y="54"/>
                      <a:pt x="172" y="57"/>
                      <a:pt x="170" y="59"/>
                    </a:cubicBezTo>
                    <a:cubicBezTo>
                      <a:pt x="168" y="57"/>
                      <a:pt x="168" y="53"/>
                      <a:pt x="166" y="50"/>
                    </a:cubicBezTo>
                    <a:cubicBezTo>
                      <a:pt x="168" y="53"/>
                      <a:pt x="157" y="52"/>
                      <a:pt x="157" y="52"/>
                    </a:cubicBezTo>
                    <a:cubicBezTo>
                      <a:pt x="154" y="52"/>
                      <a:pt x="148" y="54"/>
                      <a:pt x="145" y="50"/>
                    </a:cubicBezTo>
                    <a:cubicBezTo>
                      <a:pt x="144" y="49"/>
                      <a:pt x="144" y="44"/>
                      <a:pt x="146" y="45"/>
                    </a:cubicBezTo>
                    <a:cubicBezTo>
                      <a:pt x="144" y="43"/>
                      <a:pt x="142" y="41"/>
                      <a:pt x="141" y="40"/>
                    </a:cubicBezTo>
                    <a:cubicBezTo>
                      <a:pt x="132" y="43"/>
                      <a:pt x="125" y="47"/>
                      <a:pt x="117" y="51"/>
                    </a:cubicBezTo>
                    <a:cubicBezTo>
                      <a:pt x="118" y="51"/>
                      <a:pt x="119" y="51"/>
                      <a:pt x="120" y="50"/>
                    </a:cubicBezTo>
                    <a:cubicBezTo>
                      <a:pt x="122" y="50"/>
                      <a:pt x="124" y="48"/>
                      <a:pt x="126" y="47"/>
                    </a:cubicBezTo>
                    <a:cubicBezTo>
                      <a:pt x="128" y="46"/>
                      <a:pt x="134" y="43"/>
                      <a:pt x="136" y="46"/>
                    </a:cubicBezTo>
                    <a:cubicBezTo>
                      <a:pt x="137" y="45"/>
                      <a:pt x="137" y="45"/>
                      <a:pt x="138" y="44"/>
                    </a:cubicBezTo>
                    <a:cubicBezTo>
                      <a:pt x="139" y="46"/>
                      <a:pt x="141" y="48"/>
                      <a:pt x="143" y="51"/>
                    </a:cubicBezTo>
                    <a:cubicBezTo>
                      <a:pt x="141" y="50"/>
                      <a:pt x="137" y="50"/>
                      <a:pt x="135" y="50"/>
                    </a:cubicBezTo>
                    <a:cubicBezTo>
                      <a:pt x="133" y="51"/>
                      <a:pt x="130" y="51"/>
                      <a:pt x="130" y="53"/>
                    </a:cubicBezTo>
                    <a:cubicBezTo>
                      <a:pt x="130" y="55"/>
                      <a:pt x="131" y="57"/>
                      <a:pt x="131" y="58"/>
                    </a:cubicBezTo>
                    <a:cubicBezTo>
                      <a:pt x="128" y="56"/>
                      <a:pt x="125" y="52"/>
                      <a:pt x="121" y="51"/>
                    </a:cubicBezTo>
                    <a:cubicBezTo>
                      <a:pt x="119" y="51"/>
                      <a:pt x="117" y="51"/>
                      <a:pt x="115" y="52"/>
                    </a:cubicBezTo>
                    <a:cubicBezTo>
                      <a:pt x="91" y="65"/>
                      <a:pt x="71" y="84"/>
                      <a:pt x="56" y="107"/>
                    </a:cubicBezTo>
                    <a:cubicBezTo>
                      <a:pt x="57" y="108"/>
                      <a:pt x="58" y="109"/>
                      <a:pt x="59" y="109"/>
                    </a:cubicBezTo>
                    <a:cubicBezTo>
                      <a:pt x="62" y="110"/>
                      <a:pt x="59" y="117"/>
                      <a:pt x="64" y="113"/>
                    </a:cubicBezTo>
                    <a:cubicBezTo>
                      <a:pt x="66" y="115"/>
                      <a:pt x="66" y="116"/>
                      <a:pt x="65" y="118"/>
                    </a:cubicBezTo>
                    <a:cubicBezTo>
                      <a:pt x="65" y="118"/>
                      <a:pt x="75" y="124"/>
                      <a:pt x="76" y="125"/>
                    </a:cubicBezTo>
                    <a:cubicBezTo>
                      <a:pt x="78" y="126"/>
                      <a:pt x="80" y="128"/>
                      <a:pt x="81" y="130"/>
                    </a:cubicBezTo>
                    <a:cubicBezTo>
                      <a:pt x="82" y="132"/>
                      <a:pt x="80" y="134"/>
                      <a:pt x="79" y="135"/>
                    </a:cubicBezTo>
                    <a:cubicBezTo>
                      <a:pt x="78" y="134"/>
                      <a:pt x="75" y="130"/>
                      <a:pt x="74" y="131"/>
                    </a:cubicBezTo>
                    <a:cubicBezTo>
                      <a:pt x="73" y="133"/>
                      <a:pt x="74" y="139"/>
                      <a:pt x="77" y="139"/>
                    </a:cubicBezTo>
                    <a:cubicBezTo>
                      <a:pt x="73" y="139"/>
                      <a:pt x="75" y="155"/>
                      <a:pt x="74" y="158"/>
                    </a:cubicBezTo>
                    <a:cubicBezTo>
                      <a:pt x="74" y="158"/>
                      <a:pt x="74" y="158"/>
                      <a:pt x="74" y="158"/>
                    </a:cubicBezTo>
                    <a:cubicBezTo>
                      <a:pt x="73" y="161"/>
                      <a:pt x="76" y="173"/>
                      <a:pt x="81" y="172"/>
                    </a:cubicBezTo>
                    <a:cubicBezTo>
                      <a:pt x="78" y="172"/>
                      <a:pt x="87" y="184"/>
                      <a:pt x="88" y="185"/>
                    </a:cubicBezTo>
                    <a:cubicBezTo>
                      <a:pt x="91" y="187"/>
                      <a:pt x="95" y="188"/>
                      <a:pt x="97" y="192"/>
                    </a:cubicBezTo>
                    <a:cubicBezTo>
                      <a:pt x="100" y="195"/>
                      <a:pt x="100" y="201"/>
                      <a:pt x="103" y="203"/>
                    </a:cubicBezTo>
                    <a:cubicBezTo>
                      <a:pt x="102" y="206"/>
                      <a:pt x="108" y="210"/>
                      <a:pt x="108" y="214"/>
                    </a:cubicBezTo>
                    <a:cubicBezTo>
                      <a:pt x="108" y="214"/>
                      <a:pt x="107" y="214"/>
                      <a:pt x="107" y="215"/>
                    </a:cubicBezTo>
                    <a:cubicBezTo>
                      <a:pt x="108" y="218"/>
                      <a:pt x="113" y="218"/>
                      <a:pt x="115" y="221"/>
                    </a:cubicBezTo>
                    <a:cubicBezTo>
                      <a:pt x="116" y="223"/>
                      <a:pt x="115" y="228"/>
                      <a:pt x="118" y="227"/>
                    </a:cubicBezTo>
                    <a:cubicBezTo>
                      <a:pt x="118" y="222"/>
                      <a:pt x="115" y="216"/>
                      <a:pt x="112" y="212"/>
                    </a:cubicBezTo>
                    <a:cubicBezTo>
                      <a:pt x="110" y="209"/>
                      <a:pt x="109" y="207"/>
                      <a:pt x="108" y="204"/>
                    </a:cubicBezTo>
                    <a:cubicBezTo>
                      <a:pt x="106" y="202"/>
                      <a:pt x="106" y="199"/>
                      <a:pt x="105" y="197"/>
                    </a:cubicBezTo>
                    <a:cubicBezTo>
                      <a:pt x="106" y="197"/>
                      <a:pt x="112" y="199"/>
                      <a:pt x="111" y="200"/>
                    </a:cubicBezTo>
                    <a:cubicBezTo>
                      <a:pt x="109" y="205"/>
                      <a:pt x="119" y="214"/>
                      <a:pt x="122" y="217"/>
                    </a:cubicBezTo>
                    <a:cubicBezTo>
                      <a:pt x="123" y="218"/>
                      <a:pt x="128" y="225"/>
                      <a:pt x="125" y="225"/>
                    </a:cubicBezTo>
                    <a:cubicBezTo>
                      <a:pt x="129" y="225"/>
                      <a:pt x="133" y="230"/>
                      <a:pt x="135" y="233"/>
                    </a:cubicBezTo>
                    <a:cubicBezTo>
                      <a:pt x="137" y="236"/>
                      <a:pt x="136" y="241"/>
                      <a:pt x="138" y="245"/>
                    </a:cubicBezTo>
                    <a:cubicBezTo>
                      <a:pt x="139" y="250"/>
                      <a:pt x="146" y="252"/>
                      <a:pt x="150" y="255"/>
                    </a:cubicBezTo>
                    <a:cubicBezTo>
                      <a:pt x="154" y="256"/>
                      <a:pt x="157" y="259"/>
                      <a:pt x="160" y="260"/>
                    </a:cubicBezTo>
                    <a:cubicBezTo>
                      <a:pt x="166" y="262"/>
                      <a:pt x="167" y="260"/>
                      <a:pt x="171" y="260"/>
                    </a:cubicBezTo>
                    <a:cubicBezTo>
                      <a:pt x="178" y="259"/>
                      <a:pt x="179" y="266"/>
                      <a:pt x="184" y="269"/>
                    </a:cubicBezTo>
                    <a:cubicBezTo>
                      <a:pt x="187" y="270"/>
                      <a:pt x="194" y="273"/>
                      <a:pt x="198" y="271"/>
                    </a:cubicBezTo>
                    <a:cubicBezTo>
                      <a:pt x="196" y="272"/>
                      <a:pt x="203" y="282"/>
                      <a:pt x="204" y="283"/>
                    </a:cubicBezTo>
                    <a:cubicBezTo>
                      <a:pt x="206" y="286"/>
                      <a:pt x="210" y="287"/>
                      <a:pt x="213" y="290"/>
                    </a:cubicBezTo>
                    <a:cubicBezTo>
                      <a:pt x="213" y="290"/>
                      <a:pt x="214" y="289"/>
                      <a:pt x="214" y="288"/>
                    </a:cubicBezTo>
                    <a:cubicBezTo>
                      <a:pt x="213" y="291"/>
                      <a:pt x="218" y="296"/>
                      <a:pt x="221" y="296"/>
                    </a:cubicBezTo>
                    <a:cubicBezTo>
                      <a:pt x="223" y="295"/>
                      <a:pt x="224" y="290"/>
                      <a:pt x="224" y="288"/>
                    </a:cubicBezTo>
                    <a:cubicBezTo>
                      <a:pt x="219" y="290"/>
                      <a:pt x="215" y="288"/>
                      <a:pt x="212" y="283"/>
                    </a:cubicBezTo>
                    <a:cubicBezTo>
                      <a:pt x="211" y="282"/>
                      <a:pt x="207" y="275"/>
                      <a:pt x="211" y="275"/>
                    </a:cubicBezTo>
                    <a:cubicBezTo>
                      <a:pt x="216" y="275"/>
                      <a:pt x="212" y="271"/>
                      <a:pt x="212" y="268"/>
                    </a:cubicBezTo>
                    <a:cubicBezTo>
                      <a:pt x="211" y="264"/>
                      <a:pt x="208" y="262"/>
                      <a:pt x="206" y="259"/>
                    </a:cubicBezTo>
                    <a:cubicBezTo>
                      <a:pt x="205" y="262"/>
                      <a:pt x="200" y="261"/>
                      <a:pt x="198" y="259"/>
                    </a:cubicBezTo>
                    <a:cubicBezTo>
                      <a:pt x="198" y="259"/>
                      <a:pt x="197" y="261"/>
                      <a:pt x="197" y="262"/>
                    </a:cubicBezTo>
                    <a:cubicBezTo>
                      <a:pt x="196" y="262"/>
                      <a:pt x="195" y="262"/>
                      <a:pt x="194" y="261"/>
                    </a:cubicBezTo>
                    <a:cubicBezTo>
                      <a:pt x="194" y="258"/>
                      <a:pt x="194" y="255"/>
                      <a:pt x="195" y="251"/>
                    </a:cubicBezTo>
                    <a:cubicBezTo>
                      <a:pt x="196" y="247"/>
                      <a:pt x="205" y="238"/>
                      <a:pt x="194" y="239"/>
                    </a:cubicBezTo>
                    <a:cubicBezTo>
                      <a:pt x="190" y="239"/>
                      <a:pt x="188" y="240"/>
                      <a:pt x="187" y="244"/>
                    </a:cubicBezTo>
                    <a:cubicBezTo>
                      <a:pt x="186" y="247"/>
                      <a:pt x="186" y="249"/>
                      <a:pt x="183" y="251"/>
                    </a:cubicBezTo>
                    <a:cubicBezTo>
                      <a:pt x="181" y="252"/>
                      <a:pt x="173" y="251"/>
                      <a:pt x="171" y="250"/>
                    </a:cubicBezTo>
                    <a:cubicBezTo>
                      <a:pt x="166" y="247"/>
                      <a:pt x="163" y="239"/>
                      <a:pt x="163" y="234"/>
                    </a:cubicBezTo>
                    <a:cubicBezTo>
                      <a:pt x="163" y="227"/>
                      <a:pt x="166" y="221"/>
                      <a:pt x="163" y="215"/>
                    </a:cubicBezTo>
                    <a:cubicBezTo>
                      <a:pt x="164" y="213"/>
                      <a:pt x="166" y="211"/>
                      <a:pt x="168" y="210"/>
                    </a:cubicBezTo>
                    <a:cubicBezTo>
                      <a:pt x="169" y="209"/>
                      <a:pt x="171" y="210"/>
                      <a:pt x="172" y="207"/>
                    </a:cubicBezTo>
                    <a:cubicBezTo>
                      <a:pt x="171" y="207"/>
                      <a:pt x="170" y="206"/>
                      <a:pt x="170" y="206"/>
                    </a:cubicBezTo>
                    <a:cubicBezTo>
                      <a:pt x="173" y="208"/>
                      <a:pt x="180" y="203"/>
                      <a:pt x="184" y="206"/>
                    </a:cubicBezTo>
                    <a:cubicBezTo>
                      <a:pt x="186" y="207"/>
                      <a:pt x="188" y="208"/>
                      <a:pt x="189" y="205"/>
                    </a:cubicBezTo>
                    <a:cubicBezTo>
                      <a:pt x="189" y="205"/>
                      <a:pt x="187" y="202"/>
                      <a:pt x="188" y="200"/>
                    </a:cubicBezTo>
                    <a:cubicBezTo>
                      <a:pt x="189" y="204"/>
                      <a:pt x="192" y="205"/>
                      <a:pt x="196" y="202"/>
                    </a:cubicBezTo>
                    <a:cubicBezTo>
                      <a:pt x="197" y="203"/>
                      <a:pt x="201" y="203"/>
                      <a:pt x="204" y="204"/>
                    </a:cubicBezTo>
                    <a:cubicBezTo>
                      <a:pt x="207" y="206"/>
                      <a:pt x="207" y="209"/>
                      <a:pt x="211" y="205"/>
                    </a:cubicBezTo>
                    <a:cubicBezTo>
                      <a:pt x="213" y="208"/>
                      <a:pt x="213" y="208"/>
                      <a:pt x="214" y="211"/>
                    </a:cubicBezTo>
                    <a:cubicBezTo>
                      <a:pt x="214" y="214"/>
                      <a:pt x="216" y="221"/>
                      <a:pt x="218" y="222"/>
                    </a:cubicBezTo>
                    <a:cubicBezTo>
                      <a:pt x="224" y="225"/>
                      <a:pt x="222" y="217"/>
                      <a:pt x="222" y="214"/>
                    </a:cubicBezTo>
                    <a:cubicBezTo>
                      <a:pt x="222" y="213"/>
                      <a:pt x="222" y="205"/>
                      <a:pt x="221" y="205"/>
                    </a:cubicBezTo>
                    <a:cubicBezTo>
                      <a:pt x="213" y="203"/>
                      <a:pt x="216" y="197"/>
                      <a:pt x="221" y="193"/>
                    </a:cubicBezTo>
                    <a:cubicBezTo>
                      <a:pt x="222" y="192"/>
                      <a:pt x="227" y="190"/>
                      <a:pt x="230" y="188"/>
                    </a:cubicBezTo>
                    <a:cubicBezTo>
                      <a:pt x="232" y="186"/>
                      <a:pt x="235" y="183"/>
                      <a:pt x="234" y="179"/>
                    </a:cubicBezTo>
                    <a:cubicBezTo>
                      <a:pt x="235" y="179"/>
                      <a:pt x="236" y="178"/>
                      <a:pt x="236" y="177"/>
                    </a:cubicBezTo>
                    <a:cubicBezTo>
                      <a:pt x="236" y="177"/>
                      <a:pt x="233" y="174"/>
                      <a:pt x="232" y="175"/>
                    </a:cubicBezTo>
                    <a:cubicBezTo>
                      <a:pt x="234" y="174"/>
                      <a:pt x="234" y="172"/>
                      <a:pt x="233" y="171"/>
                    </a:cubicBezTo>
                    <a:cubicBezTo>
                      <a:pt x="235" y="169"/>
                      <a:pt x="234" y="166"/>
                      <a:pt x="236" y="165"/>
                    </a:cubicBezTo>
                    <a:cubicBezTo>
                      <a:pt x="239" y="169"/>
                      <a:pt x="245" y="165"/>
                      <a:pt x="242" y="162"/>
                    </a:cubicBezTo>
                    <a:cubicBezTo>
                      <a:pt x="244" y="158"/>
                      <a:pt x="250" y="160"/>
                      <a:pt x="252" y="157"/>
                    </a:cubicBezTo>
                    <a:cubicBezTo>
                      <a:pt x="255" y="158"/>
                      <a:pt x="253" y="153"/>
                      <a:pt x="255" y="150"/>
                    </a:cubicBezTo>
                    <a:cubicBezTo>
                      <a:pt x="256" y="148"/>
                      <a:pt x="259" y="148"/>
                      <a:pt x="262" y="147"/>
                    </a:cubicBezTo>
                    <a:cubicBezTo>
                      <a:pt x="262" y="147"/>
                      <a:pt x="268" y="143"/>
                      <a:pt x="266" y="143"/>
                    </a:cubicBezTo>
                    <a:cubicBezTo>
                      <a:pt x="270" y="144"/>
                      <a:pt x="279" y="139"/>
                      <a:pt x="272" y="135"/>
                    </a:cubicBezTo>
                    <a:cubicBezTo>
                      <a:pt x="273" y="133"/>
                      <a:pt x="270" y="132"/>
                      <a:pt x="268" y="132"/>
                    </a:cubicBezTo>
                    <a:cubicBezTo>
                      <a:pt x="269" y="131"/>
                      <a:pt x="272" y="132"/>
                      <a:pt x="273" y="131"/>
                    </a:cubicBezTo>
                    <a:cubicBezTo>
                      <a:pt x="276" y="129"/>
                      <a:pt x="274" y="128"/>
                      <a:pt x="271" y="127"/>
                    </a:cubicBezTo>
                    <a:cubicBezTo>
                      <a:pt x="268" y="126"/>
                      <a:pt x="263" y="128"/>
                      <a:pt x="261" y="130"/>
                    </a:cubicBezTo>
                    <a:cubicBezTo>
                      <a:pt x="259" y="132"/>
                      <a:pt x="257" y="134"/>
                      <a:pt x="255" y="135"/>
                    </a:cubicBezTo>
                    <a:close/>
                    <a:moveTo>
                      <a:pt x="308" y="302"/>
                    </a:moveTo>
                    <a:cubicBezTo>
                      <a:pt x="306" y="301"/>
                      <a:pt x="303" y="301"/>
                      <a:pt x="301" y="300"/>
                    </a:cubicBezTo>
                    <a:cubicBezTo>
                      <a:pt x="299" y="300"/>
                      <a:pt x="298" y="299"/>
                      <a:pt x="295" y="298"/>
                    </a:cubicBezTo>
                    <a:cubicBezTo>
                      <a:pt x="296" y="293"/>
                      <a:pt x="290" y="292"/>
                      <a:pt x="287" y="289"/>
                    </a:cubicBezTo>
                    <a:cubicBezTo>
                      <a:pt x="284" y="287"/>
                      <a:pt x="282" y="284"/>
                      <a:pt x="277" y="285"/>
                    </a:cubicBezTo>
                    <a:cubicBezTo>
                      <a:pt x="276" y="285"/>
                      <a:pt x="271" y="287"/>
                      <a:pt x="272" y="288"/>
                    </a:cubicBezTo>
                    <a:cubicBezTo>
                      <a:pt x="269" y="285"/>
                      <a:pt x="268" y="284"/>
                      <a:pt x="263" y="282"/>
                    </a:cubicBezTo>
                    <a:cubicBezTo>
                      <a:pt x="259" y="281"/>
                      <a:pt x="257" y="276"/>
                      <a:pt x="253" y="281"/>
                    </a:cubicBezTo>
                    <a:cubicBezTo>
                      <a:pt x="251" y="283"/>
                      <a:pt x="252" y="286"/>
                      <a:pt x="251" y="288"/>
                    </a:cubicBezTo>
                    <a:cubicBezTo>
                      <a:pt x="247" y="285"/>
                      <a:pt x="254" y="282"/>
                      <a:pt x="251" y="279"/>
                    </a:cubicBezTo>
                    <a:cubicBezTo>
                      <a:pt x="248" y="275"/>
                      <a:pt x="243" y="281"/>
                      <a:pt x="240" y="282"/>
                    </a:cubicBezTo>
                    <a:cubicBezTo>
                      <a:pt x="239" y="284"/>
                      <a:pt x="237" y="284"/>
                      <a:pt x="236" y="286"/>
                    </a:cubicBezTo>
                    <a:cubicBezTo>
                      <a:pt x="235" y="287"/>
                      <a:pt x="234" y="290"/>
                      <a:pt x="233" y="291"/>
                    </a:cubicBezTo>
                    <a:cubicBezTo>
                      <a:pt x="233" y="289"/>
                      <a:pt x="228" y="290"/>
                      <a:pt x="228" y="288"/>
                    </a:cubicBezTo>
                    <a:cubicBezTo>
                      <a:pt x="229" y="294"/>
                      <a:pt x="229" y="301"/>
                      <a:pt x="230" y="307"/>
                    </a:cubicBezTo>
                    <a:cubicBezTo>
                      <a:pt x="231" y="310"/>
                      <a:pt x="230" y="316"/>
                      <a:pt x="227" y="319"/>
                    </a:cubicBezTo>
                    <a:cubicBezTo>
                      <a:pt x="224" y="321"/>
                      <a:pt x="221" y="324"/>
                      <a:pt x="220" y="329"/>
                    </a:cubicBezTo>
                    <a:cubicBezTo>
                      <a:pt x="220" y="332"/>
                      <a:pt x="220" y="334"/>
                      <a:pt x="223" y="335"/>
                    </a:cubicBezTo>
                    <a:cubicBezTo>
                      <a:pt x="223" y="339"/>
                      <a:pt x="219" y="342"/>
                      <a:pt x="219" y="346"/>
                    </a:cubicBezTo>
                    <a:cubicBezTo>
                      <a:pt x="219" y="346"/>
                      <a:pt x="220" y="348"/>
                      <a:pt x="220" y="350"/>
                    </a:cubicBezTo>
                    <a:cubicBezTo>
                      <a:pt x="254" y="344"/>
                      <a:pt x="285" y="327"/>
                      <a:pt x="308" y="30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30" name="Oval 38">
              <a:extLst>
                <a:ext uri="{FF2B5EF4-FFF2-40B4-BE49-F238E27FC236}">
                  <a16:creationId xmlns:a16="http://schemas.microsoft.com/office/drawing/2014/main" id="{FD531852-5EBE-4A65-9ACE-AB6E4E8CCF29}"/>
                </a:ext>
              </a:extLst>
            </p:cNvPr>
            <p:cNvSpPr/>
            <p:nvPr/>
          </p:nvSpPr>
          <p:spPr>
            <a:xfrm>
              <a:off x="3449330" y="1302609"/>
              <a:ext cx="375827" cy="375827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TextBox 39">
              <a:extLst>
                <a:ext uri="{FF2B5EF4-FFF2-40B4-BE49-F238E27FC236}">
                  <a16:creationId xmlns:a16="http://schemas.microsoft.com/office/drawing/2014/main" id="{66C97148-3A83-412C-9CBA-F2705BE6B5E4}"/>
                </a:ext>
              </a:extLst>
            </p:cNvPr>
            <p:cNvSpPr txBox="1">
              <a:spLocks/>
            </p:cNvSpPr>
            <p:nvPr/>
          </p:nvSpPr>
          <p:spPr>
            <a:xfrm>
              <a:off x="3508276" y="1399041"/>
              <a:ext cx="257935" cy="194025"/>
            </a:xfrm>
            <a:prstGeom prst="rect">
              <a:avLst/>
            </a:prstGeom>
          </p:spPr>
          <p:txBody>
            <a:bodyPr vert="horz" wrap="none" lIns="91440" tIns="45720" rIns="91440" bIns="45720" anchor="ctr">
              <a:normAutofit fontScale="55000" lnSpcReduction="20000"/>
            </a:bodyPr>
            <a:lstStyle/>
            <a:p>
              <a:pPr algn="ctr"/>
              <a:r>
                <a:rPr lang="id-ID" sz="1400" b="1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038788" y="3252188"/>
            <a:ext cx="1110953" cy="837627"/>
            <a:chOff x="1038788" y="3252188"/>
            <a:chExt cx="1110953" cy="837627"/>
          </a:xfrm>
        </p:grpSpPr>
        <p:grpSp>
          <p:nvGrpSpPr>
            <p:cNvPr id="25" name="Group 13">
              <a:extLst>
                <a:ext uri="{FF2B5EF4-FFF2-40B4-BE49-F238E27FC236}">
                  <a16:creationId xmlns:a16="http://schemas.microsoft.com/office/drawing/2014/main" id="{D101826D-9FC1-44F0-A1C2-4BA78B96DF9C}"/>
                </a:ext>
              </a:extLst>
            </p:cNvPr>
            <p:cNvGrpSpPr/>
            <p:nvPr/>
          </p:nvGrpSpPr>
          <p:grpSpPr>
            <a:xfrm>
              <a:off x="1081487" y="3252188"/>
              <a:ext cx="1068254" cy="561668"/>
              <a:chOff x="1235458" y="4724493"/>
              <a:chExt cx="1424338" cy="748891"/>
            </a:xfrm>
          </p:grpSpPr>
          <p:sp>
            <p:nvSpPr>
              <p:cNvPr id="40" name="Arrow: Pentagon 14">
                <a:extLst>
                  <a:ext uri="{FF2B5EF4-FFF2-40B4-BE49-F238E27FC236}">
                    <a16:creationId xmlns:a16="http://schemas.microsoft.com/office/drawing/2014/main" id="{9C042C8E-A9B4-4613-BF2D-35A43B58A761}"/>
                  </a:ext>
                </a:extLst>
              </p:cNvPr>
              <p:cNvSpPr/>
              <p:nvPr/>
            </p:nvSpPr>
            <p:spPr>
              <a:xfrm rot="18995262">
                <a:off x="1235458" y="4724493"/>
                <a:ext cx="1424338" cy="748891"/>
              </a:xfrm>
              <a:prstGeom prst="homePlate">
                <a:avLst>
                  <a:gd name="adj" fmla="val 42042"/>
                </a:avLst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Freeform: Shape 15">
                <a:extLst>
                  <a:ext uri="{FF2B5EF4-FFF2-40B4-BE49-F238E27FC236}">
                    <a16:creationId xmlns:a16="http://schemas.microsoft.com/office/drawing/2014/main" id="{B466920E-0993-4CD0-828A-AB6EB76AB9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1306" y="4770635"/>
                <a:ext cx="345364" cy="323506"/>
              </a:xfrm>
              <a:custGeom>
                <a:avLst/>
                <a:gdLst/>
                <a:ahLst/>
                <a:cxnLst>
                  <a:cxn ang="0">
                    <a:pos x="13" y="39"/>
                  </a:cxn>
                  <a:cxn ang="0">
                    <a:pos x="8" y="39"/>
                  </a:cxn>
                  <a:cxn ang="0">
                    <a:pos x="0" y="33"/>
                  </a:cxn>
                  <a:cxn ang="0">
                    <a:pos x="5" y="19"/>
                  </a:cxn>
                  <a:cxn ang="0">
                    <a:pos x="15" y="22"/>
                  </a:cxn>
                  <a:cxn ang="0">
                    <a:pos x="20" y="21"/>
                  </a:cxn>
                  <a:cxn ang="0">
                    <a:pos x="20" y="24"/>
                  </a:cxn>
                  <a:cxn ang="0">
                    <a:pos x="23" y="34"/>
                  </a:cxn>
                  <a:cxn ang="0">
                    <a:pos x="13" y="39"/>
                  </a:cxn>
                  <a:cxn ang="0">
                    <a:pos x="15" y="19"/>
                  </a:cxn>
                  <a:cxn ang="0">
                    <a:pos x="5" y="9"/>
                  </a:cxn>
                  <a:cxn ang="0">
                    <a:pos x="15" y="0"/>
                  </a:cxn>
                  <a:cxn ang="0">
                    <a:pos x="25" y="9"/>
                  </a:cxn>
                  <a:cxn ang="0">
                    <a:pos x="15" y="19"/>
                  </a:cxn>
                  <a:cxn ang="0">
                    <a:pos x="53" y="68"/>
                  </a:cxn>
                  <a:cxn ang="0">
                    <a:pos x="20" y="68"/>
                  </a:cxn>
                  <a:cxn ang="0">
                    <a:pos x="10" y="58"/>
                  </a:cxn>
                  <a:cxn ang="0">
                    <a:pos x="23" y="36"/>
                  </a:cxn>
                  <a:cxn ang="0">
                    <a:pos x="37" y="41"/>
                  </a:cxn>
                  <a:cxn ang="0">
                    <a:pos x="50" y="36"/>
                  </a:cxn>
                  <a:cxn ang="0">
                    <a:pos x="64" y="58"/>
                  </a:cxn>
                  <a:cxn ang="0">
                    <a:pos x="53" y="68"/>
                  </a:cxn>
                  <a:cxn ang="0">
                    <a:pos x="37" y="39"/>
                  </a:cxn>
                  <a:cxn ang="0">
                    <a:pos x="22" y="24"/>
                  </a:cxn>
                  <a:cxn ang="0">
                    <a:pos x="37" y="9"/>
                  </a:cxn>
                  <a:cxn ang="0">
                    <a:pos x="51" y="24"/>
                  </a:cxn>
                  <a:cxn ang="0">
                    <a:pos x="37" y="39"/>
                  </a:cxn>
                  <a:cxn ang="0">
                    <a:pos x="59" y="19"/>
                  </a:cxn>
                  <a:cxn ang="0">
                    <a:pos x="49" y="9"/>
                  </a:cxn>
                  <a:cxn ang="0">
                    <a:pos x="59" y="0"/>
                  </a:cxn>
                  <a:cxn ang="0">
                    <a:pos x="68" y="9"/>
                  </a:cxn>
                  <a:cxn ang="0">
                    <a:pos x="59" y="19"/>
                  </a:cxn>
                  <a:cxn ang="0">
                    <a:pos x="66" y="39"/>
                  </a:cxn>
                  <a:cxn ang="0">
                    <a:pos x="61" y="39"/>
                  </a:cxn>
                  <a:cxn ang="0">
                    <a:pos x="51" y="34"/>
                  </a:cxn>
                  <a:cxn ang="0">
                    <a:pos x="54" y="24"/>
                  </a:cxn>
                  <a:cxn ang="0">
                    <a:pos x="54" y="21"/>
                  </a:cxn>
                  <a:cxn ang="0">
                    <a:pos x="59" y="22"/>
                  </a:cxn>
                  <a:cxn ang="0">
                    <a:pos x="69" y="19"/>
                  </a:cxn>
                  <a:cxn ang="0">
                    <a:pos x="73" y="33"/>
                  </a:cxn>
                  <a:cxn ang="0">
                    <a:pos x="66" y="39"/>
                  </a:cxn>
                </a:cxnLst>
                <a:rect l="0" t="0" r="r" b="b"/>
                <a:pathLst>
                  <a:path w="73" h="68">
                    <a:moveTo>
                      <a:pt x="13" y="39"/>
                    </a:moveTo>
                    <a:cubicBezTo>
                      <a:pt x="8" y="39"/>
                      <a:pt x="8" y="39"/>
                      <a:pt x="8" y="39"/>
                    </a:cubicBezTo>
                    <a:cubicBezTo>
                      <a:pt x="4" y="39"/>
                      <a:pt x="0" y="37"/>
                      <a:pt x="0" y="33"/>
                    </a:cubicBezTo>
                    <a:cubicBezTo>
                      <a:pt x="0" y="29"/>
                      <a:pt x="0" y="19"/>
                      <a:pt x="5" y="19"/>
                    </a:cubicBezTo>
                    <a:cubicBezTo>
                      <a:pt x="6" y="19"/>
                      <a:pt x="10" y="22"/>
                      <a:pt x="15" y="22"/>
                    </a:cubicBezTo>
                    <a:cubicBezTo>
                      <a:pt x="17" y="22"/>
                      <a:pt x="18" y="22"/>
                      <a:pt x="20" y="21"/>
                    </a:cubicBezTo>
                    <a:cubicBezTo>
                      <a:pt x="20" y="22"/>
                      <a:pt x="20" y="23"/>
                      <a:pt x="20" y="24"/>
                    </a:cubicBezTo>
                    <a:cubicBezTo>
                      <a:pt x="20" y="27"/>
                      <a:pt x="21" y="31"/>
                      <a:pt x="23" y="34"/>
                    </a:cubicBezTo>
                    <a:cubicBezTo>
                      <a:pt x="19" y="34"/>
                      <a:pt x="15" y="36"/>
                      <a:pt x="13" y="39"/>
                    </a:cubicBezTo>
                    <a:close/>
                    <a:moveTo>
                      <a:pt x="15" y="19"/>
                    </a:moveTo>
                    <a:cubicBezTo>
                      <a:pt x="10" y="19"/>
                      <a:pt x="5" y="15"/>
                      <a:pt x="5" y="9"/>
                    </a:cubicBezTo>
                    <a:cubicBezTo>
                      <a:pt x="5" y="4"/>
                      <a:pt x="10" y="0"/>
                      <a:pt x="15" y="0"/>
                    </a:cubicBezTo>
                    <a:cubicBezTo>
                      <a:pt x="20" y="0"/>
                      <a:pt x="25" y="4"/>
                      <a:pt x="25" y="9"/>
                    </a:cubicBezTo>
                    <a:cubicBezTo>
                      <a:pt x="25" y="15"/>
                      <a:pt x="20" y="19"/>
                      <a:pt x="15" y="19"/>
                    </a:cubicBezTo>
                    <a:close/>
                    <a:moveTo>
                      <a:pt x="53" y="68"/>
                    </a:moveTo>
                    <a:cubicBezTo>
                      <a:pt x="20" y="68"/>
                      <a:pt x="20" y="68"/>
                      <a:pt x="20" y="68"/>
                    </a:cubicBezTo>
                    <a:cubicBezTo>
                      <a:pt x="14" y="68"/>
                      <a:pt x="10" y="64"/>
                      <a:pt x="10" y="58"/>
                    </a:cubicBezTo>
                    <a:cubicBezTo>
                      <a:pt x="10" y="49"/>
                      <a:pt x="12" y="36"/>
                      <a:pt x="23" y="36"/>
                    </a:cubicBezTo>
                    <a:cubicBezTo>
                      <a:pt x="25" y="36"/>
                      <a:pt x="29" y="41"/>
                      <a:pt x="37" y="41"/>
                    </a:cubicBezTo>
                    <a:cubicBezTo>
                      <a:pt x="44" y="41"/>
                      <a:pt x="49" y="36"/>
                      <a:pt x="50" y="36"/>
                    </a:cubicBezTo>
                    <a:cubicBezTo>
                      <a:pt x="62" y="36"/>
                      <a:pt x="64" y="49"/>
                      <a:pt x="64" y="58"/>
                    </a:cubicBezTo>
                    <a:cubicBezTo>
                      <a:pt x="64" y="64"/>
                      <a:pt x="60" y="68"/>
                      <a:pt x="53" y="68"/>
                    </a:cubicBezTo>
                    <a:close/>
                    <a:moveTo>
                      <a:pt x="37" y="39"/>
                    </a:moveTo>
                    <a:cubicBezTo>
                      <a:pt x="29" y="39"/>
                      <a:pt x="22" y="32"/>
                      <a:pt x="22" y="24"/>
                    </a:cubicBezTo>
                    <a:cubicBezTo>
                      <a:pt x="22" y="16"/>
                      <a:pt x="29" y="9"/>
                      <a:pt x="37" y="9"/>
                    </a:cubicBezTo>
                    <a:cubicBezTo>
                      <a:pt x="45" y="9"/>
                      <a:pt x="51" y="16"/>
                      <a:pt x="51" y="24"/>
                    </a:cubicBezTo>
                    <a:cubicBezTo>
                      <a:pt x="51" y="32"/>
                      <a:pt x="45" y="39"/>
                      <a:pt x="37" y="39"/>
                    </a:cubicBezTo>
                    <a:close/>
                    <a:moveTo>
                      <a:pt x="59" y="19"/>
                    </a:moveTo>
                    <a:cubicBezTo>
                      <a:pt x="53" y="19"/>
                      <a:pt x="49" y="15"/>
                      <a:pt x="49" y="9"/>
                    </a:cubicBezTo>
                    <a:cubicBezTo>
                      <a:pt x="49" y="4"/>
                      <a:pt x="53" y="0"/>
                      <a:pt x="59" y="0"/>
                    </a:cubicBezTo>
                    <a:cubicBezTo>
                      <a:pt x="64" y="0"/>
                      <a:pt x="68" y="4"/>
                      <a:pt x="68" y="9"/>
                    </a:cubicBezTo>
                    <a:cubicBezTo>
                      <a:pt x="68" y="15"/>
                      <a:pt x="64" y="19"/>
                      <a:pt x="59" y="19"/>
                    </a:cubicBezTo>
                    <a:close/>
                    <a:moveTo>
                      <a:pt x="66" y="39"/>
                    </a:moveTo>
                    <a:cubicBezTo>
                      <a:pt x="61" y="39"/>
                      <a:pt x="61" y="39"/>
                      <a:pt x="61" y="39"/>
                    </a:cubicBezTo>
                    <a:cubicBezTo>
                      <a:pt x="58" y="36"/>
                      <a:pt x="55" y="34"/>
                      <a:pt x="51" y="34"/>
                    </a:cubicBezTo>
                    <a:cubicBezTo>
                      <a:pt x="53" y="31"/>
                      <a:pt x="54" y="27"/>
                      <a:pt x="54" y="24"/>
                    </a:cubicBezTo>
                    <a:cubicBezTo>
                      <a:pt x="54" y="23"/>
                      <a:pt x="54" y="22"/>
                      <a:pt x="54" y="21"/>
                    </a:cubicBezTo>
                    <a:cubicBezTo>
                      <a:pt x="55" y="22"/>
                      <a:pt x="57" y="22"/>
                      <a:pt x="59" y="22"/>
                    </a:cubicBezTo>
                    <a:cubicBezTo>
                      <a:pt x="64" y="22"/>
                      <a:pt x="68" y="19"/>
                      <a:pt x="69" y="19"/>
                    </a:cubicBezTo>
                    <a:cubicBezTo>
                      <a:pt x="73" y="19"/>
                      <a:pt x="73" y="29"/>
                      <a:pt x="73" y="33"/>
                    </a:cubicBezTo>
                    <a:cubicBezTo>
                      <a:pt x="73" y="37"/>
                      <a:pt x="70" y="39"/>
                      <a:pt x="66" y="3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32" name="Oval 40">
              <a:extLst>
                <a:ext uri="{FF2B5EF4-FFF2-40B4-BE49-F238E27FC236}">
                  <a16:creationId xmlns:a16="http://schemas.microsoft.com/office/drawing/2014/main" id="{53431116-8152-4ACE-85E1-47757DAB8279}"/>
                </a:ext>
              </a:extLst>
            </p:cNvPr>
            <p:cNvSpPr/>
            <p:nvPr/>
          </p:nvSpPr>
          <p:spPr>
            <a:xfrm>
              <a:off x="1038788" y="3713988"/>
              <a:ext cx="375827" cy="375827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TextBox 41">
              <a:extLst>
                <a:ext uri="{FF2B5EF4-FFF2-40B4-BE49-F238E27FC236}">
                  <a16:creationId xmlns:a16="http://schemas.microsoft.com/office/drawing/2014/main" id="{3C6CFA0B-7B75-46C9-BE43-CDFCBC387223}"/>
                </a:ext>
              </a:extLst>
            </p:cNvPr>
            <p:cNvSpPr txBox="1">
              <a:spLocks/>
            </p:cNvSpPr>
            <p:nvPr/>
          </p:nvSpPr>
          <p:spPr>
            <a:xfrm>
              <a:off x="1093552" y="3807735"/>
              <a:ext cx="257935" cy="194025"/>
            </a:xfrm>
            <a:prstGeom prst="rect">
              <a:avLst/>
            </a:prstGeom>
          </p:spPr>
          <p:txBody>
            <a:bodyPr vert="horz" wrap="none" lIns="91440" tIns="45720" rIns="91440" bIns="45720" anchor="ctr">
              <a:normAutofit fontScale="55000" lnSpcReduction="20000"/>
            </a:bodyPr>
            <a:lstStyle/>
            <a:p>
              <a:pPr algn="ctr"/>
              <a:r>
                <a:rPr lang="id-ID" sz="14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727458" y="3248590"/>
            <a:ext cx="1103455" cy="841225"/>
            <a:chOff x="2727458" y="3248590"/>
            <a:chExt cx="1103455" cy="841225"/>
          </a:xfrm>
        </p:grpSpPr>
        <p:grpSp>
          <p:nvGrpSpPr>
            <p:cNvPr id="26" name="Group 16">
              <a:extLst>
                <a:ext uri="{FF2B5EF4-FFF2-40B4-BE49-F238E27FC236}">
                  <a16:creationId xmlns:a16="http://schemas.microsoft.com/office/drawing/2014/main" id="{3DD1FE4A-F55F-4863-828E-6F945D9A1984}"/>
                </a:ext>
              </a:extLst>
            </p:cNvPr>
            <p:cNvGrpSpPr/>
            <p:nvPr/>
          </p:nvGrpSpPr>
          <p:grpSpPr>
            <a:xfrm>
              <a:off x="2727458" y="3248590"/>
              <a:ext cx="1068254" cy="561668"/>
              <a:chOff x="3430087" y="4719696"/>
              <a:chExt cx="1424338" cy="748891"/>
            </a:xfrm>
          </p:grpSpPr>
          <p:sp>
            <p:nvSpPr>
              <p:cNvPr id="38" name="Arrow: Pentagon 17">
                <a:extLst>
                  <a:ext uri="{FF2B5EF4-FFF2-40B4-BE49-F238E27FC236}">
                    <a16:creationId xmlns:a16="http://schemas.microsoft.com/office/drawing/2014/main" id="{1EF9416E-7A5E-455A-81A0-BB28F215410A}"/>
                  </a:ext>
                </a:extLst>
              </p:cNvPr>
              <p:cNvSpPr/>
              <p:nvPr/>
            </p:nvSpPr>
            <p:spPr>
              <a:xfrm rot="13469965">
                <a:off x="3430087" y="4719696"/>
                <a:ext cx="1424338" cy="748891"/>
              </a:xfrm>
              <a:prstGeom prst="homePlate">
                <a:avLst>
                  <a:gd name="adj" fmla="val 42042"/>
                </a:avLst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Freeform: Shape 18">
                <a:extLst>
                  <a:ext uri="{FF2B5EF4-FFF2-40B4-BE49-F238E27FC236}">
                    <a16:creationId xmlns:a16="http://schemas.microsoft.com/office/drawing/2014/main" id="{EB1B249E-65BF-4C08-8873-F316D03213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6465" y="4770635"/>
                <a:ext cx="331612" cy="331612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58" y="61"/>
                  </a:cxn>
                  <a:cxn ang="0">
                    <a:pos x="57" y="63"/>
                  </a:cxn>
                  <a:cxn ang="0">
                    <a:pos x="56" y="63"/>
                  </a:cxn>
                  <a:cxn ang="0">
                    <a:pos x="55" y="63"/>
                  </a:cxn>
                  <a:cxn ang="0">
                    <a:pos x="38" y="56"/>
                  </a:cxn>
                  <a:cxn ang="0">
                    <a:pos x="28" y="67"/>
                  </a:cxn>
                  <a:cxn ang="0">
                    <a:pos x="26" y="68"/>
                  </a:cxn>
                  <a:cxn ang="0">
                    <a:pos x="26" y="68"/>
                  </a:cxn>
                  <a:cxn ang="0">
                    <a:pos x="24" y="65"/>
                  </a:cxn>
                  <a:cxn ang="0">
                    <a:pos x="24" y="52"/>
                  </a:cxn>
                  <a:cxn ang="0">
                    <a:pos x="57" y="12"/>
                  </a:cxn>
                  <a:cxn ang="0">
                    <a:pos x="16" y="47"/>
                  </a:cxn>
                  <a:cxn ang="0">
                    <a:pos x="1" y="41"/>
                  </a:cxn>
                  <a:cxn ang="0">
                    <a:pos x="0" y="39"/>
                  </a:cxn>
                  <a:cxn ang="0">
                    <a:pos x="1" y="36"/>
                  </a:cxn>
                  <a:cxn ang="0">
                    <a:pos x="64" y="0"/>
                  </a:cxn>
                  <a:cxn ang="0">
                    <a:pos x="65" y="0"/>
                  </a:cxn>
                  <a:cxn ang="0">
                    <a:pos x="67" y="0"/>
                  </a:cxn>
                  <a:cxn ang="0">
                    <a:pos x="68" y="3"/>
                  </a:cxn>
                </a:cxnLst>
                <a:rect l="0" t="0" r="r" b="b"/>
                <a:pathLst>
                  <a:path w="68" h="68">
                    <a:moveTo>
                      <a:pt x="68" y="3"/>
                    </a:moveTo>
                    <a:cubicBezTo>
                      <a:pt x="58" y="61"/>
                      <a:pt x="58" y="61"/>
                      <a:pt x="58" y="61"/>
                    </a:cubicBezTo>
                    <a:cubicBezTo>
                      <a:pt x="58" y="62"/>
                      <a:pt x="57" y="62"/>
                      <a:pt x="57" y="63"/>
                    </a:cubicBezTo>
                    <a:cubicBezTo>
                      <a:pt x="56" y="63"/>
                      <a:pt x="56" y="63"/>
                      <a:pt x="56" y="63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38" y="56"/>
                      <a:pt x="38" y="56"/>
                      <a:pt x="38" y="56"/>
                    </a:cubicBezTo>
                    <a:cubicBezTo>
                      <a:pt x="28" y="67"/>
                      <a:pt x="28" y="67"/>
                      <a:pt x="28" y="67"/>
                    </a:cubicBezTo>
                    <a:cubicBezTo>
                      <a:pt x="28" y="67"/>
                      <a:pt x="27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5" y="67"/>
                      <a:pt x="24" y="66"/>
                      <a:pt x="24" y="65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" y="41"/>
                      <a:pt x="1" y="41"/>
                      <a:pt x="1" y="41"/>
                    </a:cubicBezTo>
                    <a:cubicBezTo>
                      <a:pt x="0" y="40"/>
                      <a:pt x="0" y="40"/>
                      <a:pt x="0" y="39"/>
                    </a:cubicBezTo>
                    <a:cubicBezTo>
                      <a:pt x="0" y="38"/>
                      <a:pt x="0" y="37"/>
                      <a:pt x="1" y="36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6" y="0"/>
                      <a:pt x="66" y="0"/>
                      <a:pt x="67" y="0"/>
                    </a:cubicBezTo>
                    <a:cubicBezTo>
                      <a:pt x="68" y="1"/>
                      <a:pt x="68" y="2"/>
                      <a:pt x="68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34" name="Oval 42">
              <a:extLst>
                <a:ext uri="{FF2B5EF4-FFF2-40B4-BE49-F238E27FC236}">
                  <a16:creationId xmlns:a16="http://schemas.microsoft.com/office/drawing/2014/main" id="{6D5334F1-2643-44B2-AF25-3AF1786F7DCE}"/>
                </a:ext>
              </a:extLst>
            </p:cNvPr>
            <p:cNvSpPr/>
            <p:nvPr/>
          </p:nvSpPr>
          <p:spPr>
            <a:xfrm>
              <a:off x="3455086" y="3713988"/>
              <a:ext cx="375827" cy="375827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TextBox 43">
              <a:extLst>
                <a:ext uri="{FF2B5EF4-FFF2-40B4-BE49-F238E27FC236}">
                  <a16:creationId xmlns:a16="http://schemas.microsoft.com/office/drawing/2014/main" id="{E624895E-BEFF-490C-B3D4-B9328BA2C1B8}"/>
                </a:ext>
              </a:extLst>
            </p:cNvPr>
            <p:cNvSpPr txBox="1">
              <a:spLocks/>
            </p:cNvSpPr>
            <p:nvPr/>
          </p:nvSpPr>
          <p:spPr>
            <a:xfrm>
              <a:off x="3514031" y="3807735"/>
              <a:ext cx="257935" cy="194025"/>
            </a:xfrm>
            <a:prstGeom prst="rect">
              <a:avLst/>
            </a:prstGeom>
          </p:spPr>
          <p:txBody>
            <a:bodyPr vert="horz" wrap="none" lIns="91440" tIns="45720" rIns="91440" bIns="45720" anchor="ctr">
              <a:normAutofit fontScale="55000" lnSpcReduction="20000"/>
            </a:bodyPr>
            <a:lstStyle/>
            <a:p>
              <a:pPr algn="ctr"/>
              <a:r>
                <a:rPr lang="id-ID" sz="1400" b="1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5" name="Group 2">
            <a:extLst>
              <a:ext uri="{FF2B5EF4-FFF2-40B4-BE49-F238E27FC236}">
                <a16:creationId xmlns:a16="http://schemas.microsoft.com/office/drawing/2014/main" id="{B4386D46-50B2-4B70-BAA9-5CA6155E180F}"/>
              </a:ext>
            </a:extLst>
          </p:cNvPr>
          <p:cNvGrpSpPr/>
          <p:nvPr/>
        </p:nvGrpSpPr>
        <p:grpSpPr>
          <a:xfrm>
            <a:off x="4412965" y="2004687"/>
            <a:ext cx="3901557" cy="1618280"/>
            <a:chOff x="6067847" y="2672916"/>
            <a:chExt cx="5202076" cy="2157706"/>
          </a:xfrm>
        </p:grpSpPr>
        <p:grpSp>
          <p:nvGrpSpPr>
            <p:cNvPr id="6" name="Group 48">
              <a:extLst>
                <a:ext uri="{FF2B5EF4-FFF2-40B4-BE49-F238E27FC236}">
                  <a16:creationId xmlns:a16="http://schemas.microsoft.com/office/drawing/2014/main" id="{7BAE3E14-AF16-47D1-88E5-A1751D7B7DDD}"/>
                </a:ext>
              </a:extLst>
            </p:cNvPr>
            <p:cNvGrpSpPr/>
            <p:nvPr/>
          </p:nvGrpSpPr>
          <p:grpSpPr>
            <a:xfrm>
              <a:off x="6473583" y="2672916"/>
              <a:ext cx="1889694" cy="860402"/>
              <a:chOff x="6355468" y="3283824"/>
              <a:chExt cx="1889694" cy="860402"/>
            </a:xfrm>
          </p:grpSpPr>
          <p:sp>
            <p:nvSpPr>
              <p:cNvPr id="20" name="TextBox 22">
                <a:extLst>
                  <a:ext uri="{FF2B5EF4-FFF2-40B4-BE49-F238E27FC236}">
                    <a16:creationId xmlns:a16="http://schemas.microsoft.com/office/drawing/2014/main" id="{123B8B83-E80C-4BF3-8238-0AF73C9C36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55468" y="3499268"/>
                <a:ext cx="1889694" cy="644958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92500" lnSpcReduction="20000"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zh-CN" altLang="en-US" sz="1050"/>
                  <a:t>此部分内容作为文字排版占位显示（建议使用主题字体）</a:t>
                </a:r>
              </a:p>
            </p:txBody>
          </p:sp>
          <p:sp>
            <p:nvSpPr>
              <p:cNvPr id="21" name="TextBox 23">
                <a:extLst>
                  <a:ext uri="{FF2B5EF4-FFF2-40B4-BE49-F238E27FC236}">
                    <a16:creationId xmlns:a16="http://schemas.microsoft.com/office/drawing/2014/main" id="{ABA85804-907B-4D9D-84A7-D7B0E92A44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57411" y="3283824"/>
                <a:ext cx="1077218" cy="215444"/>
              </a:xfrm>
              <a:prstGeom prst="rect">
                <a:avLst/>
              </a:prstGeom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zh-CN" altLang="en-US" sz="1400" b="1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</p:grpSp>
        <p:sp>
          <p:nvSpPr>
            <p:cNvPr id="7" name="Freeform: Shape 24">
              <a:extLst>
                <a:ext uri="{FF2B5EF4-FFF2-40B4-BE49-F238E27FC236}">
                  <a16:creationId xmlns:a16="http://schemas.microsoft.com/office/drawing/2014/main" id="{6CB44C5C-7899-4D98-B45A-6B60F2E58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7847" y="2714555"/>
              <a:ext cx="229177" cy="229177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Freeform: Shape 27">
              <a:extLst>
                <a:ext uri="{FF2B5EF4-FFF2-40B4-BE49-F238E27FC236}">
                  <a16:creationId xmlns:a16="http://schemas.microsoft.com/office/drawing/2014/main" id="{F91563CF-4089-4340-95FE-63FCA848F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6245" y="3971105"/>
              <a:ext cx="229177" cy="229177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Freeform: Shape 30">
              <a:extLst>
                <a:ext uri="{FF2B5EF4-FFF2-40B4-BE49-F238E27FC236}">
                  <a16:creationId xmlns:a16="http://schemas.microsoft.com/office/drawing/2014/main" id="{73B7975D-0E9A-4637-A3DE-423EEB3DE2D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50747" y="2747662"/>
              <a:ext cx="229177" cy="229177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Freeform: Shape 33">
              <a:extLst>
                <a:ext uri="{FF2B5EF4-FFF2-40B4-BE49-F238E27FC236}">
                  <a16:creationId xmlns:a16="http://schemas.microsoft.com/office/drawing/2014/main" id="{CA6EF747-F738-4744-B5F5-9BF96EB36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9145" y="4004212"/>
              <a:ext cx="229177" cy="229177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1" name="Group 49">
              <a:extLst>
                <a:ext uri="{FF2B5EF4-FFF2-40B4-BE49-F238E27FC236}">
                  <a16:creationId xmlns:a16="http://schemas.microsoft.com/office/drawing/2014/main" id="{4BAF11BF-516E-4A46-9B91-7CC66B387C54}"/>
                </a:ext>
              </a:extLst>
            </p:cNvPr>
            <p:cNvGrpSpPr/>
            <p:nvPr/>
          </p:nvGrpSpPr>
          <p:grpSpPr>
            <a:xfrm>
              <a:off x="9380229" y="2672916"/>
              <a:ext cx="1889694" cy="860402"/>
              <a:chOff x="6355468" y="3283824"/>
              <a:chExt cx="1889694" cy="860402"/>
            </a:xfrm>
          </p:grpSpPr>
          <p:sp>
            <p:nvSpPr>
              <p:cNvPr id="18" name="TextBox 50">
                <a:extLst>
                  <a:ext uri="{FF2B5EF4-FFF2-40B4-BE49-F238E27FC236}">
                    <a16:creationId xmlns:a16="http://schemas.microsoft.com/office/drawing/2014/main" id="{95F55394-67B1-4625-85EA-81BC6E426F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55468" y="3499268"/>
                <a:ext cx="1889694" cy="644958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92500" lnSpcReduction="20000"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zh-CN" altLang="en-US" sz="1050"/>
                  <a:t>此部分内容作为文字排版占位显示（建议使用主题字体）</a:t>
                </a:r>
              </a:p>
            </p:txBody>
          </p:sp>
          <p:sp>
            <p:nvSpPr>
              <p:cNvPr id="19" name="TextBox 51">
                <a:extLst>
                  <a:ext uri="{FF2B5EF4-FFF2-40B4-BE49-F238E27FC236}">
                    <a16:creationId xmlns:a16="http://schemas.microsoft.com/office/drawing/2014/main" id="{8EFEDD22-7B91-40B7-893E-0912A6C22D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57411" y="3283824"/>
                <a:ext cx="1077218" cy="215444"/>
              </a:xfrm>
              <a:prstGeom prst="rect">
                <a:avLst/>
              </a:prstGeom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zh-CN" altLang="en-US" sz="1400" b="1">
                    <a:solidFill>
                      <a:schemeClr val="accent4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12" name="Group 52">
              <a:extLst>
                <a:ext uri="{FF2B5EF4-FFF2-40B4-BE49-F238E27FC236}">
                  <a16:creationId xmlns:a16="http://schemas.microsoft.com/office/drawing/2014/main" id="{5452962D-C3B5-4FCA-9735-55DA7C290D8A}"/>
                </a:ext>
              </a:extLst>
            </p:cNvPr>
            <p:cNvGrpSpPr/>
            <p:nvPr/>
          </p:nvGrpSpPr>
          <p:grpSpPr>
            <a:xfrm>
              <a:off x="9380229" y="3970220"/>
              <a:ext cx="1889694" cy="860402"/>
              <a:chOff x="6355468" y="3283824"/>
              <a:chExt cx="1889694" cy="860402"/>
            </a:xfrm>
          </p:grpSpPr>
          <p:sp>
            <p:nvSpPr>
              <p:cNvPr id="16" name="TextBox 53">
                <a:extLst>
                  <a:ext uri="{FF2B5EF4-FFF2-40B4-BE49-F238E27FC236}">
                    <a16:creationId xmlns:a16="http://schemas.microsoft.com/office/drawing/2014/main" id="{DBB43528-F301-4988-B4BC-89FE65820E0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55468" y="3499268"/>
                <a:ext cx="1889694" cy="644958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92500" lnSpcReduction="20000"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zh-CN" altLang="en-US" sz="1050"/>
                  <a:t>此部分内容作为文字排版占位显示（建议使用主题字体）</a:t>
                </a:r>
              </a:p>
            </p:txBody>
          </p:sp>
          <p:sp>
            <p:nvSpPr>
              <p:cNvPr id="17" name="TextBox 54">
                <a:extLst>
                  <a:ext uri="{FF2B5EF4-FFF2-40B4-BE49-F238E27FC236}">
                    <a16:creationId xmlns:a16="http://schemas.microsoft.com/office/drawing/2014/main" id="{5A80418D-58E4-43E7-B742-C4A5E960009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57411" y="3283824"/>
                <a:ext cx="1077218" cy="215444"/>
              </a:xfrm>
              <a:prstGeom prst="rect">
                <a:avLst/>
              </a:prstGeom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zh-CN" altLang="en-US" sz="1400" b="1">
                    <a:solidFill>
                      <a:schemeClr val="accent3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13" name="Group 55">
              <a:extLst>
                <a:ext uri="{FF2B5EF4-FFF2-40B4-BE49-F238E27FC236}">
                  <a16:creationId xmlns:a16="http://schemas.microsoft.com/office/drawing/2014/main" id="{820C6DCD-86FB-4CF2-8D0C-28A88EC92AC6}"/>
                </a:ext>
              </a:extLst>
            </p:cNvPr>
            <p:cNvGrpSpPr/>
            <p:nvPr/>
          </p:nvGrpSpPr>
          <p:grpSpPr>
            <a:xfrm>
              <a:off x="6487627" y="3970220"/>
              <a:ext cx="1889694" cy="860402"/>
              <a:chOff x="6355468" y="3283824"/>
              <a:chExt cx="1889694" cy="860402"/>
            </a:xfrm>
          </p:grpSpPr>
          <p:sp>
            <p:nvSpPr>
              <p:cNvPr id="14" name="TextBox 56">
                <a:extLst>
                  <a:ext uri="{FF2B5EF4-FFF2-40B4-BE49-F238E27FC236}">
                    <a16:creationId xmlns:a16="http://schemas.microsoft.com/office/drawing/2014/main" id="{A67ECA4D-ECEB-45BE-9572-C4C3E21389A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55468" y="3499268"/>
                <a:ext cx="1889694" cy="644958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92500" lnSpcReduction="20000"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zh-CN" altLang="en-US" sz="1050"/>
                  <a:t>此部分内容作为文字排版占位显示（建议使用主题字体）</a:t>
                </a:r>
              </a:p>
            </p:txBody>
          </p:sp>
          <p:sp>
            <p:nvSpPr>
              <p:cNvPr id="15" name="TextBox 57">
                <a:extLst>
                  <a:ext uri="{FF2B5EF4-FFF2-40B4-BE49-F238E27FC236}">
                    <a16:creationId xmlns:a16="http://schemas.microsoft.com/office/drawing/2014/main" id="{96EB0CFE-19FA-48D8-BBD2-25A06765112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57411" y="3283824"/>
                <a:ext cx="1077218" cy="215444"/>
              </a:xfrm>
              <a:prstGeom prst="rect">
                <a:avLst/>
              </a:prstGeom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zh-CN" altLang="en-US" sz="1400" b="1">
                    <a:solidFill>
                      <a:schemeClr val="accent2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</p:grpSp>
      </p:grpSp>
      <p:sp>
        <p:nvSpPr>
          <p:cNvPr id="52" name="Title 1">
            <a:extLst>
              <a:ext uri="{FF2B5EF4-FFF2-40B4-BE49-F238E27FC236}">
                <a16:creationId xmlns:a16="http://schemas.microsoft.com/office/drawing/2014/main" id="{4A013821-91F0-45E2-A276-F1F2F899C074}"/>
              </a:ext>
            </a:extLst>
          </p:cNvPr>
          <p:cNvSpPr txBox="1">
            <a:spLocks/>
          </p:cNvSpPr>
          <p:nvPr/>
        </p:nvSpPr>
        <p:spPr>
          <a:xfrm>
            <a:off x="857880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9877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5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5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5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5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4" grpId="0" animBg="1"/>
      <p:bldP spid="45" grpId="0" animBg="1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6">
            <a:extLst>
              <a:ext uri="{FF2B5EF4-FFF2-40B4-BE49-F238E27FC236}">
                <a16:creationId xmlns:a16="http://schemas.microsoft.com/office/drawing/2014/main" id="{05411568-6E2E-4167-9D04-BB0761C2F3D3}"/>
              </a:ext>
            </a:extLst>
          </p:cNvPr>
          <p:cNvSpPr/>
          <p:nvPr/>
        </p:nvSpPr>
        <p:spPr>
          <a:xfrm>
            <a:off x="4736125" y="1137667"/>
            <a:ext cx="595782" cy="15907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4045"/>
                </a:moveTo>
                <a:cubicBezTo>
                  <a:pt x="21600" y="1811"/>
                  <a:pt x="16765" y="0"/>
                  <a:pt x="10800" y="0"/>
                </a:cubicBezTo>
                <a:cubicBezTo>
                  <a:pt x="4835" y="0"/>
                  <a:pt x="0" y="1811"/>
                  <a:pt x="0" y="4045"/>
                </a:cubicBezTo>
                <a:cubicBezTo>
                  <a:pt x="0" y="4231"/>
                  <a:pt x="37" y="4414"/>
                  <a:pt x="101" y="4594"/>
                </a:cubicBezTo>
                <a:lnTo>
                  <a:pt x="101" y="21600"/>
                </a:lnTo>
                <a:lnTo>
                  <a:pt x="21498" y="21600"/>
                </a:lnTo>
                <a:lnTo>
                  <a:pt x="21498" y="4594"/>
                </a:lnTo>
                <a:cubicBezTo>
                  <a:pt x="21563" y="4414"/>
                  <a:pt x="21600" y="4231"/>
                  <a:pt x="21600" y="4045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41" name="组合 40"/>
          <p:cNvGrpSpPr/>
          <p:nvPr/>
        </p:nvGrpSpPr>
        <p:grpSpPr>
          <a:xfrm>
            <a:off x="2978823" y="1950419"/>
            <a:ext cx="2354607" cy="1061772"/>
            <a:chOff x="2978823" y="1950419"/>
            <a:chExt cx="2354607" cy="1061772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318435C6-EB5B-4FE4-8120-191D9886095F}"/>
                </a:ext>
              </a:extLst>
            </p:cNvPr>
            <p:cNvSpPr/>
            <p:nvPr/>
          </p:nvSpPr>
          <p:spPr>
            <a:xfrm>
              <a:off x="2978823" y="1950419"/>
              <a:ext cx="1587009" cy="595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8"/>
                  </a:moveTo>
                  <a:lnTo>
                    <a:pt x="4504" y="68"/>
                  </a:lnTo>
                  <a:cubicBezTo>
                    <a:pt x="4357" y="24"/>
                    <a:pt x="4206" y="0"/>
                    <a:pt x="4054" y="0"/>
                  </a:cubicBezTo>
                  <a:cubicBezTo>
                    <a:pt x="1815" y="0"/>
                    <a:pt x="0" y="4835"/>
                    <a:pt x="0" y="10800"/>
                  </a:cubicBezTo>
                  <a:cubicBezTo>
                    <a:pt x="0" y="16765"/>
                    <a:pt x="1815" y="21600"/>
                    <a:pt x="4054" y="21600"/>
                  </a:cubicBezTo>
                  <a:cubicBezTo>
                    <a:pt x="4273" y="21600"/>
                    <a:pt x="4487" y="21553"/>
                    <a:pt x="4697" y="21464"/>
                  </a:cubicBezTo>
                  <a:lnTo>
                    <a:pt x="21600" y="21464"/>
                  </a:lnTo>
                  <a:cubicBezTo>
                    <a:pt x="21600" y="21464"/>
                    <a:pt x="21600" y="68"/>
                    <a:pt x="21600" y="68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Freeform: Shape 8">
              <a:extLst>
                <a:ext uri="{FF2B5EF4-FFF2-40B4-BE49-F238E27FC236}">
                  <a16:creationId xmlns:a16="http://schemas.microsoft.com/office/drawing/2014/main" id="{DF688887-7BC9-434C-A67A-A5519B54E423}"/>
                </a:ext>
              </a:extLst>
            </p:cNvPr>
            <p:cNvSpPr/>
            <p:nvPr/>
          </p:nvSpPr>
          <p:spPr>
            <a:xfrm>
              <a:off x="4571377" y="1950419"/>
              <a:ext cx="762053" cy="1061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884" y="21600"/>
                  </a:moveTo>
                  <a:cubicBezTo>
                    <a:pt x="8294" y="21600"/>
                    <a:pt x="4844" y="18872"/>
                    <a:pt x="4844" y="15440"/>
                  </a:cubicBezTo>
                  <a:cubicBezTo>
                    <a:pt x="4844" y="15422"/>
                    <a:pt x="4829" y="15283"/>
                    <a:pt x="4829" y="15283"/>
                  </a:cubicBezTo>
                  <a:cubicBezTo>
                    <a:pt x="4724" y="13662"/>
                    <a:pt x="2570" y="12052"/>
                    <a:pt x="0" y="12052"/>
                  </a:cubicBezTo>
                  <a:lnTo>
                    <a:pt x="0" y="0"/>
                  </a:lnTo>
                  <a:cubicBezTo>
                    <a:pt x="11929" y="0"/>
                    <a:pt x="21599" y="6742"/>
                    <a:pt x="21599" y="15303"/>
                  </a:cubicBezTo>
                  <a:lnTo>
                    <a:pt x="21598" y="15303"/>
                  </a:lnTo>
                  <a:cubicBezTo>
                    <a:pt x="21598" y="15320"/>
                    <a:pt x="21600" y="15336"/>
                    <a:pt x="21600" y="15352"/>
                  </a:cubicBezTo>
                  <a:cubicBezTo>
                    <a:pt x="21600" y="15506"/>
                    <a:pt x="21573" y="15658"/>
                    <a:pt x="21573" y="15809"/>
                  </a:cubicBezTo>
                  <a:cubicBezTo>
                    <a:pt x="21573" y="19235"/>
                    <a:pt x="17713" y="21600"/>
                    <a:pt x="12884" y="216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3802557" y="1950419"/>
            <a:ext cx="1059101" cy="2358050"/>
            <a:chOff x="3802557" y="1950419"/>
            <a:chExt cx="1059101" cy="235805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4" name="Freeform: Shape 4">
              <a:extLst>
                <a:ext uri="{FF2B5EF4-FFF2-40B4-BE49-F238E27FC236}">
                  <a16:creationId xmlns:a16="http://schemas.microsoft.com/office/drawing/2014/main" id="{BAA8B39B-3B8D-4D38-899C-41147AB54BA1}"/>
                </a:ext>
              </a:extLst>
            </p:cNvPr>
            <p:cNvSpPr/>
            <p:nvPr/>
          </p:nvSpPr>
          <p:spPr>
            <a:xfrm>
              <a:off x="3802557" y="2730222"/>
              <a:ext cx="595782" cy="1578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98" y="16737"/>
                  </a:moveTo>
                  <a:lnTo>
                    <a:pt x="21398" y="0"/>
                  </a:lnTo>
                  <a:lnTo>
                    <a:pt x="2" y="0"/>
                  </a:lnTo>
                  <a:lnTo>
                    <a:pt x="2" y="17498"/>
                  </a:lnTo>
                  <a:cubicBezTo>
                    <a:pt x="2" y="17506"/>
                    <a:pt x="0" y="17514"/>
                    <a:pt x="0" y="17523"/>
                  </a:cubicBezTo>
                  <a:cubicBezTo>
                    <a:pt x="0" y="17531"/>
                    <a:pt x="2" y="17540"/>
                    <a:pt x="2" y="17548"/>
                  </a:cubicBezTo>
                  <a:lnTo>
                    <a:pt x="2" y="18095"/>
                  </a:lnTo>
                  <a:lnTo>
                    <a:pt x="46" y="18095"/>
                  </a:lnTo>
                  <a:lnTo>
                    <a:pt x="104" y="18084"/>
                  </a:lnTo>
                  <a:cubicBezTo>
                    <a:pt x="829" y="20070"/>
                    <a:pt x="5339" y="21600"/>
                    <a:pt x="10800" y="21600"/>
                  </a:cubicBezTo>
                  <a:cubicBezTo>
                    <a:pt x="16765" y="21600"/>
                    <a:pt x="21600" y="19774"/>
                    <a:pt x="21600" y="17523"/>
                  </a:cubicBezTo>
                  <a:cubicBezTo>
                    <a:pt x="21600" y="17254"/>
                    <a:pt x="21529" y="16992"/>
                    <a:pt x="21398" y="16737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Freeform: Shape 9">
              <a:extLst>
                <a:ext uri="{FF2B5EF4-FFF2-40B4-BE49-F238E27FC236}">
                  <a16:creationId xmlns:a16="http://schemas.microsoft.com/office/drawing/2014/main" id="{EC6201ED-F146-45CA-A2DF-F241C5FA07A9}"/>
                </a:ext>
              </a:extLst>
            </p:cNvPr>
            <p:cNvSpPr/>
            <p:nvPr/>
          </p:nvSpPr>
          <p:spPr>
            <a:xfrm>
              <a:off x="3802557" y="1950419"/>
              <a:ext cx="1059101" cy="762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9671"/>
                    <a:pt x="6958" y="2"/>
                    <a:pt x="15541" y="2"/>
                  </a:cubicBezTo>
                  <a:lnTo>
                    <a:pt x="15541" y="2"/>
                  </a:lnTo>
                  <a:cubicBezTo>
                    <a:pt x="15557" y="2"/>
                    <a:pt x="15574" y="0"/>
                    <a:pt x="15590" y="0"/>
                  </a:cubicBezTo>
                  <a:cubicBezTo>
                    <a:pt x="18909" y="0"/>
                    <a:pt x="21600" y="3740"/>
                    <a:pt x="21600" y="8353"/>
                  </a:cubicBezTo>
                  <a:cubicBezTo>
                    <a:pt x="21600" y="12966"/>
                    <a:pt x="18909" y="16707"/>
                    <a:pt x="15590" y="16707"/>
                  </a:cubicBezTo>
                  <a:cubicBezTo>
                    <a:pt x="15574" y="16707"/>
                    <a:pt x="15558" y="16705"/>
                    <a:pt x="15541" y="16705"/>
                  </a:cubicBezTo>
                  <a:lnTo>
                    <a:pt x="15541" y="16722"/>
                  </a:lnTo>
                  <a:cubicBezTo>
                    <a:pt x="13603" y="16722"/>
                    <a:pt x="12031" y="18906"/>
                    <a:pt x="12031" y="21600"/>
                  </a:cubicBezTo>
                  <a:cubicBezTo>
                    <a:pt x="12031" y="21600"/>
                    <a:pt x="0" y="21600"/>
                    <a:pt x="0" y="216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802557" y="2422695"/>
            <a:ext cx="2362620" cy="1061928"/>
            <a:chOff x="3802557" y="2422695"/>
            <a:chExt cx="2362620" cy="1061928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5" name="Freeform: Shape 5">
              <a:extLst>
                <a:ext uri="{FF2B5EF4-FFF2-40B4-BE49-F238E27FC236}">
                  <a16:creationId xmlns:a16="http://schemas.microsoft.com/office/drawing/2014/main" id="{A1E7A7F0-661D-4C9C-97B3-5777758567A2}"/>
                </a:ext>
              </a:extLst>
            </p:cNvPr>
            <p:cNvSpPr/>
            <p:nvPr/>
          </p:nvSpPr>
          <p:spPr>
            <a:xfrm>
              <a:off x="4571377" y="2888830"/>
              <a:ext cx="1593800" cy="595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63" y="0"/>
                  </a:moveTo>
                  <a:cubicBezTo>
                    <a:pt x="17347" y="0"/>
                    <a:pt x="17136" y="46"/>
                    <a:pt x="16930" y="133"/>
                  </a:cubicBezTo>
                  <a:lnTo>
                    <a:pt x="0" y="133"/>
                  </a:lnTo>
                  <a:lnTo>
                    <a:pt x="0" y="21529"/>
                  </a:lnTo>
                  <a:lnTo>
                    <a:pt x="17105" y="21529"/>
                  </a:lnTo>
                  <a:cubicBezTo>
                    <a:pt x="17255" y="21574"/>
                    <a:pt x="17408" y="21600"/>
                    <a:pt x="17563" y="21600"/>
                  </a:cubicBezTo>
                  <a:cubicBezTo>
                    <a:pt x="19792" y="21600"/>
                    <a:pt x="21600" y="16764"/>
                    <a:pt x="21600" y="10800"/>
                  </a:cubicBezTo>
                  <a:cubicBezTo>
                    <a:pt x="21600" y="4835"/>
                    <a:pt x="19792" y="0"/>
                    <a:pt x="17563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Freeform: Shape 10">
              <a:extLst>
                <a:ext uri="{FF2B5EF4-FFF2-40B4-BE49-F238E27FC236}">
                  <a16:creationId xmlns:a16="http://schemas.microsoft.com/office/drawing/2014/main" id="{5908921E-18AE-4E3C-BB4A-7ED696BD775D}"/>
                </a:ext>
              </a:extLst>
            </p:cNvPr>
            <p:cNvSpPr/>
            <p:nvPr/>
          </p:nvSpPr>
          <p:spPr>
            <a:xfrm>
              <a:off x="3802557" y="2422695"/>
              <a:ext cx="762063" cy="105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9671" y="21600"/>
                    <a:pt x="2" y="14642"/>
                    <a:pt x="2" y="6059"/>
                  </a:cubicBezTo>
                  <a:lnTo>
                    <a:pt x="2" y="6059"/>
                  </a:lnTo>
                  <a:cubicBezTo>
                    <a:pt x="2" y="6043"/>
                    <a:pt x="0" y="6026"/>
                    <a:pt x="0" y="6011"/>
                  </a:cubicBezTo>
                  <a:cubicBezTo>
                    <a:pt x="0" y="2691"/>
                    <a:pt x="3740" y="0"/>
                    <a:pt x="8353" y="0"/>
                  </a:cubicBezTo>
                  <a:cubicBezTo>
                    <a:pt x="12966" y="0"/>
                    <a:pt x="16706" y="2691"/>
                    <a:pt x="16706" y="6011"/>
                  </a:cubicBezTo>
                  <a:cubicBezTo>
                    <a:pt x="16706" y="6026"/>
                    <a:pt x="16705" y="6042"/>
                    <a:pt x="16705" y="6059"/>
                  </a:cubicBezTo>
                  <a:lnTo>
                    <a:pt x="16722" y="6059"/>
                  </a:lnTo>
                  <a:cubicBezTo>
                    <a:pt x="16722" y="7998"/>
                    <a:pt x="18906" y="9569"/>
                    <a:pt x="21600" y="9569"/>
                  </a:cubicBezTo>
                  <a:cubicBezTo>
                    <a:pt x="21600" y="9569"/>
                    <a:pt x="21600" y="21600"/>
                    <a:pt x="21600" y="216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1" name="Freeform: Shape 11">
            <a:extLst>
              <a:ext uri="{FF2B5EF4-FFF2-40B4-BE49-F238E27FC236}">
                <a16:creationId xmlns:a16="http://schemas.microsoft.com/office/drawing/2014/main" id="{77D8C777-4F6B-4E54-B66C-422675646961}"/>
              </a:ext>
            </a:extLst>
          </p:cNvPr>
          <p:cNvSpPr/>
          <p:nvPr/>
        </p:nvSpPr>
        <p:spPr>
          <a:xfrm>
            <a:off x="4269989" y="2713101"/>
            <a:ext cx="1058821" cy="7620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012" y="4894"/>
                </a:moveTo>
                <a:cubicBezTo>
                  <a:pt x="6028" y="4894"/>
                  <a:pt x="6044" y="4895"/>
                  <a:pt x="6060" y="4895"/>
                </a:cubicBezTo>
                <a:lnTo>
                  <a:pt x="6060" y="4878"/>
                </a:lnTo>
                <a:cubicBezTo>
                  <a:pt x="8000" y="4878"/>
                  <a:pt x="9592" y="2789"/>
                  <a:pt x="9592" y="95"/>
                </a:cubicBezTo>
                <a:lnTo>
                  <a:pt x="9597" y="0"/>
                </a:lnTo>
                <a:cubicBezTo>
                  <a:pt x="9625" y="4579"/>
                  <a:pt x="12305" y="8280"/>
                  <a:pt x="15608" y="8280"/>
                </a:cubicBezTo>
                <a:cubicBezTo>
                  <a:pt x="18773" y="8280"/>
                  <a:pt x="21366" y="4880"/>
                  <a:pt x="21600" y="565"/>
                </a:cubicBezTo>
                <a:cubicBezTo>
                  <a:pt x="21385" y="12233"/>
                  <a:pt x="14510" y="21599"/>
                  <a:pt x="6060" y="21599"/>
                </a:cubicBezTo>
                <a:lnTo>
                  <a:pt x="6060" y="21598"/>
                </a:lnTo>
                <a:cubicBezTo>
                  <a:pt x="6044" y="21598"/>
                  <a:pt x="6028" y="21600"/>
                  <a:pt x="6012" y="21600"/>
                </a:cubicBezTo>
                <a:cubicBezTo>
                  <a:pt x="2692" y="21600"/>
                  <a:pt x="0" y="17860"/>
                  <a:pt x="0" y="13247"/>
                </a:cubicBezTo>
                <a:cubicBezTo>
                  <a:pt x="0" y="8633"/>
                  <a:pt x="2692" y="4894"/>
                  <a:pt x="6012" y="4894"/>
                </a:cubicBez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5EA0360A-B30F-492E-BCEE-2D9BA7CA8912}"/>
              </a:ext>
            </a:extLst>
          </p:cNvPr>
          <p:cNvGrpSpPr/>
          <p:nvPr/>
        </p:nvGrpSpPr>
        <p:grpSpPr>
          <a:xfrm>
            <a:off x="4799828" y="1205883"/>
            <a:ext cx="468376" cy="468376"/>
            <a:chOff x="0" y="0"/>
            <a:chExt cx="969007" cy="969008"/>
          </a:xfrm>
        </p:grpSpPr>
        <p:sp>
          <p:nvSpPr>
            <p:cNvPr id="34" name="Freeform: Shape 13">
              <a:extLst>
                <a:ext uri="{FF2B5EF4-FFF2-40B4-BE49-F238E27FC236}">
                  <a16:creationId xmlns:a16="http://schemas.microsoft.com/office/drawing/2014/main" id="{B8395140-6564-4696-AA2D-E5FF5551FFB0}"/>
                </a:ext>
              </a:extLst>
            </p:cNvPr>
            <p:cNvSpPr/>
            <p:nvPr/>
          </p:nvSpPr>
          <p:spPr>
            <a:xfrm>
              <a:off x="0" y="0"/>
              <a:ext cx="969007" cy="96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Freeform: Shape 14">
              <a:extLst>
                <a:ext uri="{FF2B5EF4-FFF2-40B4-BE49-F238E27FC236}">
                  <a16:creationId xmlns:a16="http://schemas.microsoft.com/office/drawing/2014/main" id="{E8E41198-BBF0-4E0A-8EAF-8F032F15CDA5}"/>
                </a:ext>
              </a:extLst>
            </p:cNvPr>
            <p:cNvSpPr/>
            <p:nvPr/>
          </p:nvSpPr>
          <p:spPr>
            <a:xfrm>
              <a:off x="321390" y="205103"/>
              <a:ext cx="326225" cy="55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528" extrusionOk="0">
                  <a:moveTo>
                    <a:pt x="18320" y="12415"/>
                  </a:moveTo>
                  <a:cubicBezTo>
                    <a:pt x="17718" y="12671"/>
                    <a:pt x="17077" y="12897"/>
                    <a:pt x="16403" y="13091"/>
                  </a:cubicBezTo>
                  <a:lnTo>
                    <a:pt x="14954" y="17891"/>
                  </a:lnTo>
                  <a:lnTo>
                    <a:pt x="21478" y="15820"/>
                  </a:lnTo>
                  <a:cubicBezTo>
                    <a:pt x="21478" y="15820"/>
                    <a:pt x="18320" y="12415"/>
                    <a:pt x="18320" y="12415"/>
                  </a:cubicBezTo>
                  <a:close/>
                  <a:moveTo>
                    <a:pt x="2856" y="12360"/>
                  </a:moveTo>
                  <a:lnTo>
                    <a:pt x="449" y="20347"/>
                  </a:lnTo>
                  <a:lnTo>
                    <a:pt x="6506" y="19822"/>
                  </a:lnTo>
                  <a:lnTo>
                    <a:pt x="11891" y="21528"/>
                  </a:lnTo>
                  <a:lnTo>
                    <a:pt x="14289" y="13573"/>
                  </a:lnTo>
                  <a:cubicBezTo>
                    <a:pt x="13132" y="13769"/>
                    <a:pt x="11912" y="13880"/>
                    <a:pt x="10648" y="13880"/>
                  </a:cubicBezTo>
                  <a:cubicBezTo>
                    <a:pt x="7726" y="13880"/>
                    <a:pt x="5035" y="13311"/>
                    <a:pt x="2856" y="12360"/>
                  </a:cubicBezTo>
                  <a:close/>
                  <a:moveTo>
                    <a:pt x="10650" y="10083"/>
                  </a:moveTo>
                  <a:cubicBezTo>
                    <a:pt x="7013" y="10083"/>
                    <a:pt x="4066" y="8357"/>
                    <a:pt x="4066" y="6231"/>
                  </a:cubicBezTo>
                  <a:cubicBezTo>
                    <a:pt x="4066" y="4103"/>
                    <a:pt x="7013" y="2378"/>
                    <a:pt x="10650" y="2378"/>
                  </a:cubicBezTo>
                  <a:cubicBezTo>
                    <a:pt x="14287" y="2378"/>
                    <a:pt x="17234" y="4103"/>
                    <a:pt x="17234" y="6231"/>
                  </a:cubicBezTo>
                  <a:cubicBezTo>
                    <a:pt x="17234" y="8357"/>
                    <a:pt x="14284" y="10083"/>
                    <a:pt x="10650" y="10083"/>
                  </a:cubicBezTo>
                  <a:close/>
                  <a:moveTo>
                    <a:pt x="16120" y="11504"/>
                  </a:moveTo>
                  <a:cubicBezTo>
                    <a:pt x="16349" y="11211"/>
                    <a:pt x="16982" y="10941"/>
                    <a:pt x="17528" y="10904"/>
                  </a:cubicBezTo>
                  <a:cubicBezTo>
                    <a:pt x="18074" y="10868"/>
                    <a:pt x="18572" y="10576"/>
                    <a:pt x="18634" y="10256"/>
                  </a:cubicBezTo>
                  <a:cubicBezTo>
                    <a:pt x="18699" y="9939"/>
                    <a:pt x="19160" y="9567"/>
                    <a:pt x="19658" y="9432"/>
                  </a:cubicBezTo>
                  <a:cubicBezTo>
                    <a:pt x="20157" y="9298"/>
                    <a:pt x="20477" y="8930"/>
                    <a:pt x="20373" y="8617"/>
                  </a:cubicBezTo>
                  <a:cubicBezTo>
                    <a:pt x="20260" y="8301"/>
                    <a:pt x="20504" y="7865"/>
                    <a:pt x="20907" y="7649"/>
                  </a:cubicBezTo>
                  <a:cubicBezTo>
                    <a:pt x="21312" y="7429"/>
                    <a:pt x="21422" y="7022"/>
                    <a:pt x="21153" y="6741"/>
                  </a:cubicBezTo>
                  <a:cubicBezTo>
                    <a:pt x="20884" y="6463"/>
                    <a:pt x="20884" y="6004"/>
                    <a:pt x="21153" y="5725"/>
                  </a:cubicBezTo>
                  <a:cubicBezTo>
                    <a:pt x="21422" y="5443"/>
                    <a:pt x="21312" y="5036"/>
                    <a:pt x="20907" y="4817"/>
                  </a:cubicBezTo>
                  <a:cubicBezTo>
                    <a:pt x="20504" y="4599"/>
                    <a:pt x="20262" y="4164"/>
                    <a:pt x="20373" y="3850"/>
                  </a:cubicBezTo>
                  <a:cubicBezTo>
                    <a:pt x="20477" y="3535"/>
                    <a:pt x="20157" y="3166"/>
                    <a:pt x="19658" y="3032"/>
                  </a:cubicBezTo>
                  <a:cubicBezTo>
                    <a:pt x="19162" y="2897"/>
                    <a:pt x="18699" y="2527"/>
                    <a:pt x="18634" y="2208"/>
                  </a:cubicBezTo>
                  <a:cubicBezTo>
                    <a:pt x="18570" y="1891"/>
                    <a:pt x="18072" y="1598"/>
                    <a:pt x="17528" y="1560"/>
                  </a:cubicBezTo>
                  <a:cubicBezTo>
                    <a:pt x="16982" y="1522"/>
                    <a:pt x="16349" y="1252"/>
                    <a:pt x="16120" y="961"/>
                  </a:cubicBezTo>
                  <a:cubicBezTo>
                    <a:pt x="15888" y="669"/>
                    <a:pt x="15260" y="482"/>
                    <a:pt x="14722" y="547"/>
                  </a:cubicBezTo>
                  <a:cubicBezTo>
                    <a:pt x="14184" y="609"/>
                    <a:pt x="13440" y="467"/>
                    <a:pt x="13068" y="232"/>
                  </a:cubicBezTo>
                  <a:cubicBezTo>
                    <a:pt x="12695" y="-6"/>
                    <a:pt x="11998" y="-70"/>
                    <a:pt x="11519" y="88"/>
                  </a:cubicBezTo>
                  <a:cubicBezTo>
                    <a:pt x="11041" y="245"/>
                    <a:pt x="10257" y="245"/>
                    <a:pt x="9781" y="88"/>
                  </a:cubicBezTo>
                  <a:cubicBezTo>
                    <a:pt x="9302" y="-72"/>
                    <a:pt x="8607" y="-9"/>
                    <a:pt x="8229" y="229"/>
                  </a:cubicBezTo>
                  <a:cubicBezTo>
                    <a:pt x="7860" y="465"/>
                    <a:pt x="7116" y="607"/>
                    <a:pt x="6576" y="545"/>
                  </a:cubicBezTo>
                  <a:cubicBezTo>
                    <a:pt x="6039" y="481"/>
                    <a:pt x="5410" y="668"/>
                    <a:pt x="5182" y="960"/>
                  </a:cubicBezTo>
                  <a:cubicBezTo>
                    <a:pt x="4951" y="1250"/>
                    <a:pt x="4318" y="1521"/>
                    <a:pt x="3772" y="1557"/>
                  </a:cubicBezTo>
                  <a:cubicBezTo>
                    <a:pt x="3226" y="1597"/>
                    <a:pt x="2728" y="1888"/>
                    <a:pt x="2664" y="2207"/>
                  </a:cubicBezTo>
                  <a:cubicBezTo>
                    <a:pt x="2599" y="2525"/>
                    <a:pt x="2140" y="2896"/>
                    <a:pt x="1640" y="3029"/>
                  </a:cubicBezTo>
                  <a:cubicBezTo>
                    <a:pt x="1144" y="3164"/>
                    <a:pt x="823" y="3532"/>
                    <a:pt x="931" y="3847"/>
                  </a:cubicBezTo>
                  <a:cubicBezTo>
                    <a:pt x="1038" y="4161"/>
                    <a:pt x="796" y="4598"/>
                    <a:pt x="393" y="4815"/>
                  </a:cubicBezTo>
                  <a:cubicBezTo>
                    <a:pt x="-10" y="5033"/>
                    <a:pt x="-122" y="5440"/>
                    <a:pt x="147" y="5723"/>
                  </a:cubicBezTo>
                  <a:cubicBezTo>
                    <a:pt x="416" y="6001"/>
                    <a:pt x="416" y="6460"/>
                    <a:pt x="147" y="6739"/>
                  </a:cubicBezTo>
                  <a:cubicBezTo>
                    <a:pt x="-122" y="7020"/>
                    <a:pt x="-12" y="7427"/>
                    <a:pt x="393" y="7648"/>
                  </a:cubicBezTo>
                  <a:cubicBezTo>
                    <a:pt x="798" y="7863"/>
                    <a:pt x="1038" y="8299"/>
                    <a:pt x="931" y="8615"/>
                  </a:cubicBezTo>
                  <a:cubicBezTo>
                    <a:pt x="823" y="8929"/>
                    <a:pt x="1144" y="9298"/>
                    <a:pt x="1640" y="9431"/>
                  </a:cubicBezTo>
                  <a:cubicBezTo>
                    <a:pt x="2140" y="9566"/>
                    <a:pt x="2599" y="9938"/>
                    <a:pt x="2663" y="10255"/>
                  </a:cubicBezTo>
                  <a:cubicBezTo>
                    <a:pt x="2728" y="10575"/>
                    <a:pt x="3224" y="10867"/>
                    <a:pt x="3770" y="10903"/>
                  </a:cubicBezTo>
                  <a:cubicBezTo>
                    <a:pt x="4316" y="10939"/>
                    <a:pt x="4949" y="11211"/>
                    <a:pt x="5180" y="11502"/>
                  </a:cubicBezTo>
                  <a:cubicBezTo>
                    <a:pt x="5408" y="11793"/>
                    <a:pt x="6037" y="11980"/>
                    <a:pt x="6574" y="11917"/>
                  </a:cubicBezTo>
                  <a:cubicBezTo>
                    <a:pt x="7112" y="11855"/>
                    <a:pt x="7858" y="11995"/>
                    <a:pt x="8227" y="12232"/>
                  </a:cubicBezTo>
                  <a:cubicBezTo>
                    <a:pt x="8603" y="12468"/>
                    <a:pt x="9298" y="12534"/>
                    <a:pt x="9778" y="12376"/>
                  </a:cubicBezTo>
                  <a:cubicBezTo>
                    <a:pt x="10255" y="12219"/>
                    <a:pt x="11039" y="12219"/>
                    <a:pt x="11517" y="12376"/>
                  </a:cubicBezTo>
                  <a:cubicBezTo>
                    <a:pt x="11996" y="12534"/>
                    <a:pt x="12693" y="12468"/>
                    <a:pt x="13067" y="12232"/>
                  </a:cubicBezTo>
                  <a:cubicBezTo>
                    <a:pt x="13440" y="11994"/>
                    <a:pt x="14182" y="11855"/>
                    <a:pt x="14720" y="11917"/>
                  </a:cubicBezTo>
                  <a:cubicBezTo>
                    <a:pt x="15260" y="11981"/>
                    <a:pt x="15890" y="11794"/>
                    <a:pt x="16120" y="11504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3" name="Group 15">
            <a:extLst>
              <a:ext uri="{FF2B5EF4-FFF2-40B4-BE49-F238E27FC236}">
                <a16:creationId xmlns:a16="http://schemas.microsoft.com/office/drawing/2014/main" id="{119A99C7-BB5C-4AA6-91B6-8C5307CA741E}"/>
              </a:ext>
            </a:extLst>
          </p:cNvPr>
          <p:cNvGrpSpPr/>
          <p:nvPr/>
        </p:nvGrpSpPr>
        <p:grpSpPr>
          <a:xfrm>
            <a:off x="5600116" y="2952540"/>
            <a:ext cx="468377" cy="468376"/>
            <a:chOff x="0" y="0"/>
            <a:chExt cx="969009" cy="969008"/>
          </a:xfrm>
        </p:grpSpPr>
        <p:sp>
          <p:nvSpPr>
            <p:cNvPr id="32" name="Freeform: Shape 16">
              <a:extLst>
                <a:ext uri="{FF2B5EF4-FFF2-40B4-BE49-F238E27FC236}">
                  <a16:creationId xmlns:a16="http://schemas.microsoft.com/office/drawing/2014/main" id="{3163E0B8-7CC0-457B-B9D7-1E9E5077941A}"/>
                </a:ext>
              </a:extLst>
            </p:cNvPr>
            <p:cNvSpPr/>
            <p:nvPr/>
          </p:nvSpPr>
          <p:spPr>
            <a:xfrm>
              <a:off x="0" y="0"/>
              <a:ext cx="969009" cy="96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Freeform: Shape 17">
              <a:extLst>
                <a:ext uri="{FF2B5EF4-FFF2-40B4-BE49-F238E27FC236}">
                  <a16:creationId xmlns:a16="http://schemas.microsoft.com/office/drawing/2014/main" id="{75843BDD-B2EF-42EC-8B16-D2D3D5DD3D79}"/>
                </a:ext>
              </a:extLst>
            </p:cNvPr>
            <p:cNvSpPr/>
            <p:nvPr/>
          </p:nvSpPr>
          <p:spPr>
            <a:xfrm>
              <a:off x="231862" y="281304"/>
              <a:ext cx="505283" cy="406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364" extrusionOk="0">
                  <a:moveTo>
                    <a:pt x="7274" y="21020"/>
                  </a:moveTo>
                  <a:cubicBezTo>
                    <a:pt x="7274" y="21375"/>
                    <a:pt x="7436" y="21475"/>
                    <a:pt x="7659" y="21224"/>
                  </a:cubicBezTo>
                  <a:cubicBezTo>
                    <a:pt x="7951" y="20893"/>
                    <a:pt x="10973" y="17527"/>
                    <a:pt x="10973" y="17527"/>
                  </a:cubicBezTo>
                  <a:lnTo>
                    <a:pt x="7274" y="15154"/>
                  </a:lnTo>
                  <a:cubicBezTo>
                    <a:pt x="7274" y="15154"/>
                    <a:pt x="7274" y="21020"/>
                    <a:pt x="7274" y="21020"/>
                  </a:cubicBezTo>
                  <a:close/>
                  <a:moveTo>
                    <a:pt x="20811" y="50"/>
                  </a:moveTo>
                  <a:cubicBezTo>
                    <a:pt x="20411" y="224"/>
                    <a:pt x="667" y="8860"/>
                    <a:pt x="277" y="9031"/>
                  </a:cubicBezTo>
                  <a:cubicBezTo>
                    <a:pt x="-53" y="9175"/>
                    <a:pt x="-126" y="9529"/>
                    <a:pt x="266" y="9722"/>
                  </a:cubicBezTo>
                  <a:cubicBezTo>
                    <a:pt x="732" y="9955"/>
                    <a:pt x="4681" y="11918"/>
                    <a:pt x="4681" y="11918"/>
                  </a:cubicBezTo>
                  <a:lnTo>
                    <a:pt x="4681" y="11918"/>
                  </a:lnTo>
                  <a:lnTo>
                    <a:pt x="7297" y="13218"/>
                  </a:lnTo>
                  <a:cubicBezTo>
                    <a:pt x="7297" y="13218"/>
                    <a:pt x="19902" y="1731"/>
                    <a:pt x="20071" y="1575"/>
                  </a:cubicBezTo>
                  <a:cubicBezTo>
                    <a:pt x="20244" y="1419"/>
                    <a:pt x="20441" y="1712"/>
                    <a:pt x="20317" y="1880"/>
                  </a:cubicBezTo>
                  <a:cubicBezTo>
                    <a:pt x="20192" y="2049"/>
                    <a:pt x="11163" y="14168"/>
                    <a:pt x="11163" y="14168"/>
                  </a:cubicBezTo>
                  <a:lnTo>
                    <a:pt x="11163" y="14171"/>
                  </a:lnTo>
                  <a:lnTo>
                    <a:pt x="10637" y="14897"/>
                  </a:lnTo>
                  <a:lnTo>
                    <a:pt x="11334" y="15362"/>
                  </a:lnTo>
                  <a:lnTo>
                    <a:pt x="11334" y="15362"/>
                  </a:lnTo>
                  <a:cubicBezTo>
                    <a:pt x="11334" y="15362"/>
                    <a:pt x="16742" y="18976"/>
                    <a:pt x="17128" y="19233"/>
                  </a:cubicBezTo>
                  <a:cubicBezTo>
                    <a:pt x="17466" y="19458"/>
                    <a:pt x="17905" y="19272"/>
                    <a:pt x="18002" y="18751"/>
                  </a:cubicBezTo>
                  <a:cubicBezTo>
                    <a:pt x="18118" y="18136"/>
                    <a:pt x="21311" y="1053"/>
                    <a:pt x="21382" y="672"/>
                  </a:cubicBezTo>
                  <a:cubicBezTo>
                    <a:pt x="21474" y="177"/>
                    <a:pt x="21210" y="-125"/>
                    <a:pt x="20811" y="5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4" name="Group 25">
            <a:extLst>
              <a:ext uri="{FF2B5EF4-FFF2-40B4-BE49-F238E27FC236}">
                <a16:creationId xmlns:a16="http://schemas.microsoft.com/office/drawing/2014/main" id="{772175C4-6321-4A3B-B1D1-71EDEE2D2F2A}"/>
              </a:ext>
            </a:extLst>
          </p:cNvPr>
          <p:cNvGrpSpPr/>
          <p:nvPr/>
        </p:nvGrpSpPr>
        <p:grpSpPr>
          <a:xfrm>
            <a:off x="3866263" y="3770891"/>
            <a:ext cx="468377" cy="468376"/>
            <a:chOff x="5155016" y="5027863"/>
            <a:chExt cx="624503" cy="624503"/>
          </a:xfrm>
        </p:grpSpPr>
        <p:sp>
          <p:nvSpPr>
            <p:cNvPr id="30" name="Freeform: Shape 19">
              <a:extLst>
                <a:ext uri="{FF2B5EF4-FFF2-40B4-BE49-F238E27FC236}">
                  <a16:creationId xmlns:a16="http://schemas.microsoft.com/office/drawing/2014/main" id="{DCAE69BD-10ED-45B2-8212-119BB6E705F4}"/>
                </a:ext>
              </a:extLst>
            </p:cNvPr>
            <p:cNvSpPr/>
            <p:nvPr/>
          </p:nvSpPr>
          <p:spPr>
            <a:xfrm>
              <a:off x="5155016" y="5027863"/>
              <a:ext cx="624503" cy="624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31" name="Freeform: Shape 20">
              <a:extLst>
                <a:ext uri="{FF2B5EF4-FFF2-40B4-BE49-F238E27FC236}">
                  <a16:creationId xmlns:a16="http://schemas.microsoft.com/office/drawing/2014/main" id="{BBD01D07-DE36-4CED-AC21-1DE695C54A54}"/>
                </a:ext>
              </a:extLst>
            </p:cNvPr>
            <p:cNvSpPr/>
            <p:nvPr/>
          </p:nvSpPr>
          <p:spPr>
            <a:xfrm rot="1023685">
              <a:off x="5297719" y="5187379"/>
              <a:ext cx="338615" cy="31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002" extrusionOk="0">
                  <a:moveTo>
                    <a:pt x="19234" y="13313"/>
                  </a:moveTo>
                  <a:cubicBezTo>
                    <a:pt x="18443" y="13276"/>
                    <a:pt x="17330" y="13364"/>
                    <a:pt x="15977" y="13831"/>
                  </a:cubicBezTo>
                  <a:cubicBezTo>
                    <a:pt x="14635" y="14294"/>
                    <a:pt x="13761" y="15133"/>
                    <a:pt x="13199" y="15912"/>
                  </a:cubicBezTo>
                  <a:lnTo>
                    <a:pt x="9797" y="4790"/>
                  </a:lnTo>
                  <a:cubicBezTo>
                    <a:pt x="10172" y="3871"/>
                    <a:pt x="10923" y="2742"/>
                    <a:pt x="12427" y="2223"/>
                  </a:cubicBezTo>
                  <a:cubicBezTo>
                    <a:pt x="14022" y="1673"/>
                    <a:pt x="15183" y="1749"/>
                    <a:pt x="15724" y="1840"/>
                  </a:cubicBezTo>
                  <a:cubicBezTo>
                    <a:pt x="15724" y="1840"/>
                    <a:pt x="19234" y="13313"/>
                    <a:pt x="19234" y="13313"/>
                  </a:cubicBezTo>
                  <a:close/>
                  <a:moveTo>
                    <a:pt x="11774" y="16403"/>
                  </a:moveTo>
                  <a:cubicBezTo>
                    <a:pt x="10888" y="16123"/>
                    <a:pt x="9717" y="15992"/>
                    <a:pt x="8376" y="16454"/>
                  </a:cubicBezTo>
                  <a:cubicBezTo>
                    <a:pt x="7022" y="16921"/>
                    <a:pt x="6074" y="17545"/>
                    <a:pt x="5455" y="18068"/>
                  </a:cubicBezTo>
                  <a:lnTo>
                    <a:pt x="1944" y="6595"/>
                  </a:lnTo>
                  <a:cubicBezTo>
                    <a:pt x="2332" y="6184"/>
                    <a:pt x="3229" y="5398"/>
                    <a:pt x="4825" y="4847"/>
                  </a:cubicBezTo>
                  <a:cubicBezTo>
                    <a:pt x="6328" y="4329"/>
                    <a:pt x="7560" y="4773"/>
                    <a:pt x="8372" y="5282"/>
                  </a:cubicBezTo>
                  <a:cubicBezTo>
                    <a:pt x="8372" y="5282"/>
                    <a:pt x="11774" y="16403"/>
                    <a:pt x="11774" y="16403"/>
                  </a:cubicBezTo>
                  <a:close/>
                  <a:moveTo>
                    <a:pt x="11897" y="490"/>
                  </a:moveTo>
                  <a:cubicBezTo>
                    <a:pt x="10032" y="1134"/>
                    <a:pt x="9058" y="2504"/>
                    <a:pt x="8593" y="3431"/>
                  </a:cubicBezTo>
                  <a:cubicBezTo>
                    <a:pt x="7704" y="2972"/>
                    <a:pt x="6159" y="2472"/>
                    <a:pt x="4294" y="3115"/>
                  </a:cubicBezTo>
                  <a:cubicBezTo>
                    <a:pt x="1565" y="4058"/>
                    <a:pt x="0" y="6135"/>
                    <a:pt x="0" y="6135"/>
                  </a:cubicBezTo>
                  <a:lnTo>
                    <a:pt x="4431" y="20601"/>
                  </a:lnTo>
                  <a:cubicBezTo>
                    <a:pt x="4567" y="21045"/>
                    <a:pt x="5130" y="21149"/>
                    <a:pt x="5381" y="20765"/>
                  </a:cubicBezTo>
                  <a:cubicBezTo>
                    <a:pt x="5921" y="19939"/>
                    <a:pt x="6961" y="18859"/>
                    <a:pt x="8905" y="18188"/>
                  </a:cubicBezTo>
                  <a:cubicBezTo>
                    <a:pt x="10764" y="17547"/>
                    <a:pt x="12118" y="18251"/>
                    <a:pt x="12860" y="18853"/>
                  </a:cubicBezTo>
                  <a:cubicBezTo>
                    <a:pt x="13154" y="19092"/>
                    <a:pt x="13576" y="18922"/>
                    <a:pt x="13684" y="18545"/>
                  </a:cubicBezTo>
                  <a:cubicBezTo>
                    <a:pt x="13957" y="17594"/>
                    <a:pt x="14665" y="16200"/>
                    <a:pt x="16508" y="15565"/>
                  </a:cubicBezTo>
                  <a:cubicBezTo>
                    <a:pt x="18455" y="14892"/>
                    <a:pt x="19894" y="15117"/>
                    <a:pt x="20788" y="15450"/>
                  </a:cubicBezTo>
                  <a:cubicBezTo>
                    <a:pt x="21205" y="15604"/>
                    <a:pt x="21600" y="15171"/>
                    <a:pt x="21465" y="14727"/>
                  </a:cubicBezTo>
                  <a:lnTo>
                    <a:pt x="17042" y="252"/>
                  </a:lnTo>
                  <a:cubicBezTo>
                    <a:pt x="17042" y="252"/>
                    <a:pt x="14627" y="-451"/>
                    <a:pt x="11897" y="490"/>
                  </a:cubicBezTo>
                  <a:close/>
                  <a:moveTo>
                    <a:pt x="4751" y="10619"/>
                  </a:moveTo>
                  <a:lnTo>
                    <a:pt x="5216" y="12140"/>
                  </a:lnTo>
                  <a:cubicBezTo>
                    <a:pt x="5667" y="11880"/>
                    <a:pt x="6192" y="11628"/>
                    <a:pt x="6831" y="11409"/>
                  </a:cubicBezTo>
                  <a:cubicBezTo>
                    <a:pt x="7486" y="11182"/>
                    <a:pt x="8074" y="11131"/>
                    <a:pt x="8597" y="11175"/>
                  </a:cubicBezTo>
                  <a:lnTo>
                    <a:pt x="8116" y="9599"/>
                  </a:lnTo>
                  <a:cubicBezTo>
                    <a:pt x="7576" y="9601"/>
                    <a:pt x="6993" y="9679"/>
                    <a:pt x="6369" y="9894"/>
                  </a:cubicBezTo>
                  <a:cubicBezTo>
                    <a:pt x="5742" y="10110"/>
                    <a:pt x="5211" y="10362"/>
                    <a:pt x="4751" y="10619"/>
                  </a:cubicBezTo>
                  <a:close/>
                  <a:moveTo>
                    <a:pt x="3748" y="7338"/>
                  </a:moveTo>
                  <a:lnTo>
                    <a:pt x="4213" y="8858"/>
                  </a:lnTo>
                  <a:cubicBezTo>
                    <a:pt x="4664" y="8599"/>
                    <a:pt x="5189" y="8348"/>
                    <a:pt x="5828" y="8127"/>
                  </a:cubicBezTo>
                  <a:cubicBezTo>
                    <a:pt x="6483" y="7901"/>
                    <a:pt x="7071" y="7849"/>
                    <a:pt x="7594" y="7894"/>
                  </a:cubicBezTo>
                  <a:lnTo>
                    <a:pt x="7113" y="6317"/>
                  </a:lnTo>
                  <a:cubicBezTo>
                    <a:pt x="6573" y="6321"/>
                    <a:pt x="5990" y="6398"/>
                    <a:pt x="5364" y="6614"/>
                  </a:cubicBezTo>
                  <a:cubicBezTo>
                    <a:pt x="4738" y="6830"/>
                    <a:pt x="4208" y="7081"/>
                    <a:pt x="3748" y="7338"/>
                  </a:cubicBezTo>
                  <a:close/>
                  <a:moveTo>
                    <a:pt x="5755" y="13899"/>
                  </a:moveTo>
                  <a:lnTo>
                    <a:pt x="6220" y="15420"/>
                  </a:lnTo>
                  <a:cubicBezTo>
                    <a:pt x="6672" y="15160"/>
                    <a:pt x="7196" y="14908"/>
                    <a:pt x="7835" y="14689"/>
                  </a:cubicBezTo>
                  <a:cubicBezTo>
                    <a:pt x="8490" y="14462"/>
                    <a:pt x="9078" y="14411"/>
                    <a:pt x="9601" y="14456"/>
                  </a:cubicBezTo>
                  <a:lnTo>
                    <a:pt x="9119" y="12880"/>
                  </a:lnTo>
                  <a:cubicBezTo>
                    <a:pt x="8579" y="12882"/>
                    <a:pt x="7996" y="12960"/>
                    <a:pt x="7372" y="13175"/>
                  </a:cubicBezTo>
                  <a:cubicBezTo>
                    <a:pt x="6745" y="13391"/>
                    <a:pt x="6215" y="13642"/>
                    <a:pt x="5755" y="13899"/>
                  </a:cubicBezTo>
                  <a:close/>
                  <a:moveTo>
                    <a:pt x="13396" y="11403"/>
                  </a:moveTo>
                  <a:lnTo>
                    <a:pt x="13879" y="12979"/>
                  </a:lnTo>
                  <a:cubicBezTo>
                    <a:pt x="14278" y="12615"/>
                    <a:pt x="14782" y="12290"/>
                    <a:pt x="15438" y="12065"/>
                  </a:cubicBezTo>
                  <a:cubicBezTo>
                    <a:pt x="16076" y="11844"/>
                    <a:pt x="16640" y="11720"/>
                    <a:pt x="17150" y="11649"/>
                  </a:cubicBezTo>
                  <a:lnTo>
                    <a:pt x="16685" y="10128"/>
                  </a:lnTo>
                  <a:cubicBezTo>
                    <a:pt x="16170" y="10208"/>
                    <a:pt x="15601" y="10335"/>
                    <a:pt x="14975" y="10551"/>
                  </a:cubicBezTo>
                  <a:cubicBezTo>
                    <a:pt x="14348" y="10766"/>
                    <a:pt x="13833" y="11069"/>
                    <a:pt x="13396" y="11403"/>
                  </a:cubicBezTo>
                  <a:close/>
                  <a:moveTo>
                    <a:pt x="12392" y="8123"/>
                  </a:moveTo>
                  <a:lnTo>
                    <a:pt x="12875" y="9698"/>
                  </a:lnTo>
                  <a:cubicBezTo>
                    <a:pt x="13274" y="9335"/>
                    <a:pt x="13778" y="9010"/>
                    <a:pt x="14434" y="8785"/>
                  </a:cubicBezTo>
                  <a:cubicBezTo>
                    <a:pt x="15072" y="8564"/>
                    <a:pt x="15636" y="8440"/>
                    <a:pt x="16146" y="8369"/>
                  </a:cubicBezTo>
                  <a:lnTo>
                    <a:pt x="15680" y="6848"/>
                  </a:lnTo>
                  <a:cubicBezTo>
                    <a:pt x="15166" y="6928"/>
                    <a:pt x="14597" y="7055"/>
                    <a:pt x="13971" y="7271"/>
                  </a:cubicBezTo>
                  <a:cubicBezTo>
                    <a:pt x="13345" y="7486"/>
                    <a:pt x="12830" y="7787"/>
                    <a:pt x="12392" y="8123"/>
                  </a:cubicBezTo>
                  <a:close/>
                  <a:moveTo>
                    <a:pt x="11389" y="4842"/>
                  </a:moveTo>
                  <a:lnTo>
                    <a:pt x="11872" y="6417"/>
                  </a:lnTo>
                  <a:cubicBezTo>
                    <a:pt x="12271" y="6054"/>
                    <a:pt x="12775" y="5729"/>
                    <a:pt x="13431" y="5504"/>
                  </a:cubicBezTo>
                  <a:cubicBezTo>
                    <a:pt x="14069" y="5283"/>
                    <a:pt x="14633" y="5159"/>
                    <a:pt x="15143" y="5088"/>
                  </a:cubicBezTo>
                  <a:lnTo>
                    <a:pt x="14677" y="3567"/>
                  </a:lnTo>
                  <a:cubicBezTo>
                    <a:pt x="14162" y="3646"/>
                    <a:pt x="13594" y="3774"/>
                    <a:pt x="12968" y="3990"/>
                  </a:cubicBezTo>
                  <a:cubicBezTo>
                    <a:pt x="12342" y="4206"/>
                    <a:pt x="11826" y="4507"/>
                    <a:pt x="11389" y="484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5" name="Group 21">
            <a:extLst>
              <a:ext uri="{FF2B5EF4-FFF2-40B4-BE49-F238E27FC236}">
                <a16:creationId xmlns:a16="http://schemas.microsoft.com/office/drawing/2014/main" id="{97573EE9-C901-4FBE-9A2A-E2575F908A6B}"/>
              </a:ext>
            </a:extLst>
          </p:cNvPr>
          <p:cNvGrpSpPr/>
          <p:nvPr/>
        </p:nvGrpSpPr>
        <p:grpSpPr>
          <a:xfrm>
            <a:off x="3056451" y="2014116"/>
            <a:ext cx="468376" cy="468376"/>
            <a:chOff x="0" y="0"/>
            <a:chExt cx="969007" cy="969008"/>
          </a:xfrm>
        </p:grpSpPr>
        <p:sp>
          <p:nvSpPr>
            <p:cNvPr id="28" name="Freeform: Shape 22">
              <a:extLst>
                <a:ext uri="{FF2B5EF4-FFF2-40B4-BE49-F238E27FC236}">
                  <a16:creationId xmlns:a16="http://schemas.microsoft.com/office/drawing/2014/main" id="{9562B0CB-B8FF-4399-9AC4-D198C72081AD}"/>
                </a:ext>
              </a:extLst>
            </p:cNvPr>
            <p:cNvSpPr/>
            <p:nvPr/>
          </p:nvSpPr>
          <p:spPr>
            <a:xfrm>
              <a:off x="0" y="0"/>
              <a:ext cx="969007" cy="96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540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9" name="Freeform: Shape 23">
              <a:extLst>
                <a:ext uri="{FF2B5EF4-FFF2-40B4-BE49-F238E27FC236}">
                  <a16:creationId xmlns:a16="http://schemas.microsoft.com/office/drawing/2014/main" id="{ABBC1894-DABE-4682-8881-D74E7B12DDD2}"/>
                </a:ext>
              </a:extLst>
            </p:cNvPr>
            <p:cNvSpPr/>
            <p:nvPr/>
          </p:nvSpPr>
          <p:spPr>
            <a:xfrm>
              <a:off x="321390" y="272923"/>
              <a:ext cx="326225" cy="423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8" h="21164" extrusionOk="0">
                  <a:moveTo>
                    <a:pt x="13691" y="4182"/>
                  </a:moveTo>
                  <a:cubicBezTo>
                    <a:pt x="12508" y="3546"/>
                    <a:pt x="11931" y="2543"/>
                    <a:pt x="12404" y="1937"/>
                  </a:cubicBezTo>
                  <a:cubicBezTo>
                    <a:pt x="12876" y="1334"/>
                    <a:pt x="14218" y="1362"/>
                    <a:pt x="15398" y="1998"/>
                  </a:cubicBezTo>
                  <a:cubicBezTo>
                    <a:pt x="16583" y="2634"/>
                    <a:pt x="17155" y="3639"/>
                    <a:pt x="16684" y="4242"/>
                  </a:cubicBezTo>
                  <a:cubicBezTo>
                    <a:pt x="16213" y="4845"/>
                    <a:pt x="14874" y="4818"/>
                    <a:pt x="13691" y="4182"/>
                  </a:cubicBezTo>
                  <a:close/>
                  <a:moveTo>
                    <a:pt x="14777" y="15159"/>
                  </a:moveTo>
                  <a:cubicBezTo>
                    <a:pt x="14795" y="15127"/>
                    <a:pt x="14807" y="15091"/>
                    <a:pt x="14825" y="15057"/>
                  </a:cubicBezTo>
                  <a:cubicBezTo>
                    <a:pt x="14896" y="14928"/>
                    <a:pt x="14958" y="14799"/>
                    <a:pt x="15009" y="14664"/>
                  </a:cubicBezTo>
                  <a:cubicBezTo>
                    <a:pt x="15017" y="14639"/>
                    <a:pt x="15021" y="14615"/>
                    <a:pt x="15030" y="14593"/>
                  </a:cubicBezTo>
                  <a:cubicBezTo>
                    <a:pt x="15082" y="14443"/>
                    <a:pt x="15126" y="14295"/>
                    <a:pt x="15161" y="14143"/>
                  </a:cubicBezTo>
                  <a:cubicBezTo>
                    <a:pt x="15161" y="14136"/>
                    <a:pt x="15161" y="14130"/>
                    <a:pt x="15161" y="14120"/>
                  </a:cubicBezTo>
                  <a:cubicBezTo>
                    <a:pt x="15421" y="12832"/>
                    <a:pt x="14968" y="11394"/>
                    <a:pt x="13930" y="10096"/>
                  </a:cubicBezTo>
                  <a:lnTo>
                    <a:pt x="15410" y="8206"/>
                  </a:lnTo>
                  <a:cubicBezTo>
                    <a:pt x="17115" y="8386"/>
                    <a:pt x="18589" y="8031"/>
                    <a:pt x="19298" y="7124"/>
                  </a:cubicBezTo>
                  <a:cubicBezTo>
                    <a:pt x="20528" y="5555"/>
                    <a:pt x="19031" y="2944"/>
                    <a:pt x="15959" y="1289"/>
                  </a:cubicBezTo>
                  <a:cubicBezTo>
                    <a:pt x="12884" y="-367"/>
                    <a:pt x="9398" y="-436"/>
                    <a:pt x="8170" y="1130"/>
                  </a:cubicBezTo>
                  <a:cubicBezTo>
                    <a:pt x="7458" y="2039"/>
                    <a:pt x="7666" y="3299"/>
                    <a:pt x="8560" y="4518"/>
                  </a:cubicBezTo>
                  <a:lnTo>
                    <a:pt x="7078" y="6407"/>
                  </a:lnTo>
                  <a:cubicBezTo>
                    <a:pt x="5227" y="6150"/>
                    <a:pt x="3458" y="6390"/>
                    <a:pt x="2143" y="7113"/>
                  </a:cubicBezTo>
                  <a:cubicBezTo>
                    <a:pt x="2135" y="7115"/>
                    <a:pt x="2126" y="7117"/>
                    <a:pt x="2120" y="7122"/>
                  </a:cubicBezTo>
                  <a:cubicBezTo>
                    <a:pt x="1967" y="7208"/>
                    <a:pt x="1817" y="7302"/>
                    <a:pt x="1677" y="7402"/>
                  </a:cubicBezTo>
                  <a:cubicBezTo>
                    <a:pt x="1655" y="7417"/>
                    <a:pt x="1628" y="7431"/>
                    <a:pt x="1610" y="7447"/>
                  </a:cubicBezTo>
                  <a:cubicBezTo>
                    <a:pt x="1479" y="7539"/>
                    <a:pt x="1362" y="7643"/>
                    <a:pt x="1249" y="7747"/>
                  </a:cubicBezTo>
                  <a:cubicBezTo>
                    <a:pt x="1222" y="7773"/>
                    <a:pt x="1185" y="7796"/>
                    <a:pt x="1159" y="7824"/>
                  </a:cubicBezTo>
                  <a:cubicBezTo>
                    <a:pt x="1018" y="7957"/>
                    <a:pt x="887" y="8098"/>
                    <a:pt x="773" y="8248"/>
                  </a:cubicBezTo>
                  <a:cubicBezTo>
                    <a:pt x="-1072" y="10599"/>
                    <a:pt x="502" y="14158"/>
                    <a:pt x="4282" y="16195"/>
                  </a:cubicBezTo>
                  <a:cubicBezTo>
                    <a:pt x="8065" y="18232"/>
                    <a:pt x="12626" y="17974"/>
                    <a:pt x="14466" y="15623"/>
                  </a:cubicBezTo>
                  <a:cubicBezTo>
                    <a:pt x="14582" y="15474"/>
                    <a:pt x="14689" y="15318"/>
                    <a:pt x="14777" y="15159"/>
                  </a:cubicBezTo>
                  <a:close/>
                  <a:moveTo>
                    <a:pt x="2898" y="16410"/>
                  </a:moveTo>
                  <a:lnTo>
                    <a:pt x="93" y="19992"/>
                  </a:lnTo>
                  <a:lnTo>
                    <a:pt x="391" y="21164"/>
                  </a:lnTo>
                  <a:lnTo>
                    <a:pt x="1804" y="20914"/>
                  </a:lnTo>
                  <a:lnTo>
                    <a:pt x="4609" y="17333"/>
                  </a:lnTo>
                  <a:cubicBezTo>
                    <a:pt x="4310" y="17201"/>
                    <a:pt x="4014" y="17060"/>
                    <a:pt x="3727" y="16904"/>
                  </a:cubicBezTo>
                  <a:cubicBezTo>
                    <a:pt x="3437" y="16748"/>
                    <a:pt x="3160" y="16582"/>
                    <a:pt x="2898" y="1641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6" name="Group 30">
            <a:extLst>
              <a:ext uri="{FF2B5EF4-FFF2-40B4-BE49-F238E27FC236}">
                <a16:creationId xmlns:a16="http://schemas.microsoft.com/office/drawing/2014/main" id="{16187D5F-8881-4E21-B217-9FBE91229910}"/>
              </a:ext>
            </a:extLst>
          </p:cNvPr>
          <p:cNvGrpSpPr/>
          <p:nvPr/>
        </p:nvGrpSpPr>
        <p:grpSpPr>
          <a:xfrm>
            <a:off x="6165178" y="2888830"/>
            <a:ext cx="2466473" cy="713542"/>
            <a:chOff x="719138" y="4748567"/>
            <a:chExt cx="2186768" cy="951390"/>
          </a:xfrm>
        </p:grpSpPr>
        <p:sp>
          <p:nvSpPr>
            <p:cNvPr id="26" name="TextBox 31">
              <a:extLst>
                <a:ext uri="{FF2B5EF4-FFF2-40B4-BE49-F238E27FC236}">
                  <a16:creationId xmlns:a16="http://schemas.microsoft.com/office/drawing/2014/main" id="{5692CF3F-E006-4E20-BCBE-3D48E284CCE1}"/>
                </a:ext>
              </a:extLst>
            </p:cNvPr>
            <p:cNvSpPr txBox="1"/>
            <p:nvPr/>
          </p:nvSpPr>
          <p:spPr>
            <a:xfrm>
              <a:off x="719138" y="4748567"/>
              <a:ext cx="2186768" cy="365384"/>
            </a:xfrm>
            <a:prstGeom prst="rect">
              <a:avLst/>
            </a:prstGeom>
            <a:noFill/>
          </p:spPr>
          <p:txBody>
            <a:bodyPr wrap="none" lIns="216000" tIns="0" rIns="0" bIns="0" anchor="ctr" anchorCtr="0">
              <a:normAutofit/>
            </a:bodyPr>
            <a:lstStyle/>
            <a:p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27" name="TextBox 32">
              <a:extLst>
                <a:ext uri="{FF2B5EF4-FFF2-40B4-BE49-F238E27FC236}">
                  <a16:creationId xmlns:a16="http://schemas.microsoft.com/office/drawing/2014/main" id="{9EB45EF5-1D93-4ED8-A01D-417A0A9E25D0}"/>
                </a:ext>
              </a:extLst>
            </p:cNvPr>
            <p:cNvSpPr txBox="1">
              <a:spLocks/>
            </p:cNvSpPr>
            <p:nvPr/>
          </p:nvSpPr>
          <p:spPr>
            <a:xfrm>
              <a:off x="719138" y="5113949"/>
              <a:ext cx="2186768" cy="586008"/>
            </a:xfrm>
            <a:prstGeom prst="rect">
              <a:avLst/>
            </a:prstGeom>
          </p:spPr>
          <p:txBody>
            <a:bodyPr vert="horz" wrap="square" lIns="216000" tIns="0" rIns="0" bIns="0" anchor="ctr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17" name="Group 33">
            <a:extLst>
              <a:ext uri="{FF2B5EF4-FFF2-40B4-BE49-F238E27FC236}">
                <a16:creationId xmlns:a16="http://schemas.microsoft.com/office/drawing/2014/main" id="{CFFB78D2-A9B2-48E2-95C3-EE414E849939}"/>
              </a:ext>
            </a:extLst>
          </p:cNvPr>
          <p:cNvGrpSpPr/>
          <p:nvPr/>
        </p:nvGrpSpPr>
        <p:grpSpPr>
          <a:xfrm>
            <a:off x="650893" y="1878600"/>
            <a:ext cx="2405558" cy="713542"/>
            <a:chOff x="719138" y="4748567"/>
            <a:chExt cx="2186768" cy="951390"/>
          </a:xfrm>
        </p:grpSpPr>
        <p:sp>
          <p:nvSpPr>
            <p:cNvPr id="24" name="TextBox 34">
              <a:extLst>
                <a:ext uri="{FF2B5EF4-FFF2-40B4-BE49-F238E27FC236}">
                  <a16:creationId xmlns:a16="http://schemas.microsoft.com/office/drawing/2014/main" id="{1AF0B95F-4795-4113-A14F-37E358AFA365}"/>
                </a:ext>
              </a:extLst>
            </p:cNvPr>
            <p:cNvSpPr txBox="1"/>
            <p:nvPr/>
          </p:nvSpPr>
          <p:spPr>
            <a:xfrm>
              <a:off x="719138" y="4748567"/>
              <a:ext cx="2186768" cy="365384"/>
            </a:xfrm>
            <a:prstGeom prst="rect">
              <a:avLst/>
            </a:prstGeom>
            <a:noFill/>
          </p:spPr>
          <p:txBody>
            <a:bodyPr wrap="none" lIns="0" tIns="0" rIns="216000" bIns="0" anchor="ctr" anchorCtr="0">
              <a:normAutofit/>
            </a:bodyPr>
            <a:lstStyle/>
            <a:p>
              <a:pPr algn="r"/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25" name="TextBox 35">
              <a:extLst>
                <a:ext uri="{FF2B5EF4-FFF2-40B4-BE49-F238E27FC236}">
                  <a16:creationId xmlns:a16="http://schemas.microsoft.com/office/drawing/2014/main" id="{E9777C56-DAE7-4824-89D9-79B0510AD668}"/>
                </a:ext>
              </a:extLst>
            </p:cNvPr>
            <p:cNvSpPr txBox="1">
              <a:spLocks/>
            </p:cNvSpPr>
            <p:nvPr/>
          </p:nvSpPr>
          <p:spPr>
            <a:xfrm>
              <a:off x="719138" y="5113949"/>
              <a:ext cx="2186768" cy="586008"/>
            </a:xfrm>
            <a:prstGeom prst="rect">
              <a:avLst/>
            </a:prstGeom>
          </p:spPr>
          <p:txBody>
            <a:bodyPr vert="horz" wrap="square" lIns="0" tIns="0" rIns="216000" bIns="0" anchor="ctr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18" name="Group 36">
            <a:extLst>
              <a:ext uri="{FF2B5EF4-FFF2-40B4-BE49-F238E27FC236}">
                <a16:creationId xmlns:a16="http://schemas.microsoft.com/office/drawing/2014/main" id="{D42B1944-057C-441C-A134-952E5A498953}"/>
              </a:ext>
            </a:extLst>
          </p:cNvPr>
          <p:cNvGrpSpPr/>
          <p:nvPr/>
        </p:nvGrpSpPr>
        <p:grpSpPr>
          <a:xfrm>
            <a:off x="5331907" y="1136495"/>
            <a:ext cx="3074519" cy="512028"/>
            <a:chOff x="719138" y="4748567"/>
            <a:chExt cx="2186768" cy="682704"/>
          </a:xfrm>
        </p:grpSpPr>
        <p:sp>
          <p:nvSpPr>
            <p:cNvPr id="22" name="TextBox 37">
              <a:extLst>
                <a:ext uri="{FF2B5EF4-FFF2-40B4-BE49-F238E27FC236}">
                  <a16:creationId xmlns:a16="http://schemas.microsoft.com/office/drawing/2014/main" id="{67F6F71D-2F8B-4BA4-B3C0-34B606B13FD1}"/>
                </a:ext>
              </a:extLst>
            </p:cNvPr>
            <p:cNvSpPr txBox="1"/>
            <p:nvPr/>
          </p:nvSpPr>
          <p:spPr>
            <a:xfrm>
              <a:off x="719138" y="4748567"/>
              <a:ext cx="2186768" cy="365384"/>
            </a:xfrm>
            <a:prstGeom prst="rect">
              <a:avLst/>
            </a:prstGeom>
            <a:noFill/>
          </p:spPr>
          <p:txBody>
            <a:bodyPr wrap="none" lIns="216000" tIns="0" rIns="0" bIns="0" anchor="ctr" anchorCtr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23" name="TextBox 38">
              <a:extLst>
                <a:ext uri="{FF2B5EF4-FFF2-40B4-BE49-F238E27FC236}">
                  <a16:creationId xmlns:a16="http://schemas.microsoft.com/office/drawing/2014/main" id="{C0CB1A09-CB77-43BA-B683-0139C30B0E15}"/>
                </a:ext>
              </a:extLst>
            </p:cNvPr>
            <p:cNvSpPr txBox="1">
              <a:spLocks/>
            </p:cNvSpPr>
            <p:nvPr/>
          </p:nvSpPr>
          <p:spPr>
            <a:xfrm>
              <a:off x="719138" y="5113949"/>
              <a:ext cx="2186768" cy="317322"/>
            </a:xfrm>
            <a:prstGeom prst="rect">
              <a:avLst/>
            </a:prstGeom>
          </p:spPr>
          <p:txBody>
            <a:bodyPr vert="horz" wrap="square" lIns="216000" tIns="0" rIns="0" bIns="0" anchor="ctr" anchorCtr="0">
              <a:normAutofit fontScale="925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19" name="Group 39">
            <a:extLst>
              <a:ext uri="{FF2B5EF4-FFF2-40B4-BE49-F238E27FC236}">
                <a16:creationId xmlns:a16="http://schemas.microsoft.com/office/drawing/2014/main" id="{84AB1126-B8B8-49C8-805E-91A347B8013E}"/>
              </a:ext>
            </a:extLst>
          </p:cNvPr>
          <p:cNvGrpSpPr/>
          <p:nvPr/>
        </p:nvGrpSpPr>
        <p:grpSpPr>
          <a:xfrm>
            <a:off x="728038" y="3733354"/>
            <a:ext cx="3074519" cy="512028"/>
            <a:chOff x="719138" y="4748567"/>
            <a:chExt cx="2186768" cy="682704"/>
          </a:xfrm>
        </p:grpSpPr>
        <p:sp>
          <p:nvSpPr>
            <p:cNvPr id="20" name="TextBox 40">
              <a:extLst>
                <a:ext uri="{FF2B5EF4-FFF2-40B4-BE49-F238E27FC236}">
                  <a16:creationId xmlns:a16="http://schemas.microsoft.com/office/drawing/2014/main" id="{5FE330AE-EE41-4B45-93EB-8C9FD232527A}"/>
                </a:ext>
              </a:extLst>
            </p:cNvPr>
            <p:cNvSpPr txBox="1"/>
            <p:nvPr/>
          </p:nvSpPr>
          <p:spPr>
            <a:xfrm>
              <a:off x="719138" y="4748567"/>
              <a:ext cx="2186768" cy="365384"/>
            </a:xfrm>
            <a:prstGeom prst="rect">
              <a:avLst/>
            </a:prstGeom>
            <a:noFill/>
          </p:spPr>
          <p:txBody>
            <a:bodyPr wrap="none" lIns="216000" tIns="0" rIns="216000" bIns="0" anchor="ctr" anchorCtr="0">
              <a:normAutofit/>
            </a:bodyPr>
            <a:lstStyle/>
            <a:p>
              <a:pPr algn="r"/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21" name="TextBox 41">
              <a:extLst>
                <a:ext uri="{FF2B5EF4-FFF2-40B4-BE49-F238E27FC236}">
                  <a16:creationId xmlns:a16="http://schemas.microsoft.com/office/drawing/2014/main" id="{9272846B-87B0-4250-B288-AA35356CC82D}"/>
                </a:ext>
              </a:extLst>
            </p:cNvPr>
            <p:cNvSpPr txBox="1">
              <a:spLocks/>
            </p:cNvSpPr>
            <p:nvPr/>
          </p:nvSpPr>
          <p:spPr>
            <a:xfrm>
              <a:off x="719138" y="5113949"/>
              <a:ext cx="2186768" cy="317322"/>
            </a:xfrm>
            <a:prstGeom prst="rect">
              <a:avLst/>
            </a:prstGeom>
          </p:spPr>
          <p:txBody>
            <a:bodyPr vert="horz" wrap="square" lIns="216000" tIns="0" rIns="216000" bIns="0" anchor="ctr" anchorCtr="0">
              <a:normAutofit fontScale="77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</a:p>
          </p:txBody>
        </p:sp>
      </p:grpSp>
      <p:sp>
        <p:nvSpPr>
          <p:cNvPr id="37" name="Title 1">
            <a:extLst>
              <a:ext uri="{FF2B5EF4-FFF2-40B4-BE49-F238E27FC236}">
                <a16:creationId xmlns:a16="http://schemas.microsoft.com/office/drawing/2014/main" id="{5FF8B565-EAB1-4B38-AFBB-DD5A4269A0AE}"/>
              </a:ext>
            </a:extLst>
          </p:cNvPr>
          <p:cNvSpPr txBox="1">
            <a:spLocks/>
          </p:cNvSpPr>
          <p:nvPr/>
        </p:nvSpPr>
        <p:spPr>
          <a:xfrm>
            <a:off x="857880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0881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5536900-330A-4F04-A842-8D2DB08448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512" y="-20539"/>
            <a:ext cx="8352928" cy="5191839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E2BDDABD-5E06-43D6-A6FC-A2546B45B854}"/>
              </a:ext>
            </a:extLst>
          </p:cNvPr>
          <p:cNvSpPr/>
          <p:nvPr/>
        </p:nvSpPr>
        <p:spPr>
          <a:xfrm>
            <a:off x="6228184" y="1203598"/>
            <a:ext cx="10801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spc="300" dirty="0">
                <a:solidFill>
                  <a:srgbClr val="9C267C"/>
                </a:solidFill>
                <a:latin typeface="DFTongTong-B5" panose="02010609010101010101" pitchFamily="49" charset="-120"/>
                <a:ea typeface="DFTongTong-B5" panose="02010609010101010101" pitchFamily="49" charset="-120"/>
                <a:sym typeface="微软雅黑" pitchFamily="34" charset="-122"/>
              </a:rPr>
              <a:t>02</a:t>
            </a:r>
            <a:endParaRPr lang="zh-CN" altLang="en-US" sz="4400" spc="300" dirty="0">
              <a:solidFill>
                <a:srgbClr val="9C267C"/>
              </a:solidFill>
              <a:latin typeface="DFTongTong-B5" panose="02010609010101010101" pitchFamily="49" charset="-120"/>
              <a:ea typeface="DFTongTong-B5" panose="02010609010101010101" pitchFamily="49" charset="-120"/>
              <a:sym typeface="微软雅黑" pitchFamily="34" charset="-122"/>
            </a:endParaRPr>
          </a:p>
        </p:txBody>
      </p:sp>
      <p:sp>
        <p:nvSpPr>
          <p:cNvPr id="9" name="TextBox 71">
            <a:extLst>
              <a:ext uri="{FF2B5EF4-FFF2-40B4-BE49-F238E27FC236}">
                <a16:creationId xmlns:a16="http://schemas.microsoft.com/office/drawing/2014/main" id="{9879BA40-0328-451E-B2F3-2DC9F77848BF}"/>
              </a:ext>
            </a:extLst>
          </p:cNvPr>
          <p:cNvSpPr txBox="1"/>
          <p:nvPr/>
        </p:nvSpPr>
        <p:spPr>
          <a:xfrm>
            <a:off x="5383293" y="1916239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9C267C"/>
                </a:solidFill>
                <a:latin typeface="微软雅黑" pitchFamily="34" charset="-122"/>
                <a:ea typeface="微软雅黑" pitchFamily="34" charset="-122"/>
              </a:rPr>
              <a:t>标题文本预设</a:t>
            </a:r>
          </a:p>
        </p:txBody>
      </p:sp>
    </p:spTree>
    <p:extLst>
      <p:ext uri="{BB962C8B-B14F-4D97-AF65-F5344CB8AC3E}">
        <p14:creationId xmlns:p14="http://schemas.microsoft.com/office/powerpoint/2010/main" val="428867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ardrop 51">
            <a:extLst>
              <a:ext uri="{FF2B5EF4-FFF2-40B4-BE49-F238E27FC236}">
                <a16:creationId xmlns:a16="http://schemas.microsoft.com/office/drawing/2014/main" id="{81841120-3EDD-4171-AD7F-919A795247BA}"/>
              </a:ext>
            </a:extLst>
          </p:cNvPr>
          <p:cNvSpPr/>
          <p:nvPr/>
        </p:nvSpPr>
        <p:spPr>
          <a:xfrm rot="2700000">
            <a:off x="2373144" y="2379998"/>
            <a:ext cx="685421" cy="685420"/>
          </a:xfrm>
          <a:prstGeom prst="teardrop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5" name="Straight Connector 52">
            <a:extLst>
              <a:ext uri="{FF2B5EF4-FFF2-40B4-BE49-F238E27FC236}">
                <a16:creationId xmlns:a16="http://schemas.microsoft.com/office/drawing/2014/main" id="{B96A30AA-8442-443C-898E-0A25B4E07E6F}"/>
              </a:ext>
            </a:extLst>
          </p:cNvPr>
          <p:cNvCxnSpPr/>
          <p:nvPr/>
        </p:nvCxnSpPr>
        <p:spPr>
          <a:xfrm flipH="1">
            <a:off x="3291002" y="2716523"/>
            <a:ext cx="459587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none"/>
            <a:tailEnd type="oval" w="sm" len="sm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" name="Group 53">
            <a:extLst>
              <a:ext uri="{FF2B5EF4-FFF2-40B4-BE49-F238E27FC236}">
                <a16:creationId xmlns:a16="http://schemas.microsoft.com/office/drawing/2014/main" id="{D4BF1451-E26D-4339-A2D9-6BC836C69B93}"/>
              </a:ext>
            </a:extLst>
          </p:cNvPr>
          <p:cNvGrpSpPr>
            <a:grpSpLocks/>
          </p:cNvGrpSpPr>
          <p:nvPr/>
        </p:nvGrpSpPr>
        <p:grpSpPr bwMode="auto">
          <a:xfrm>
            <a:off x="2596104" y="2602898"/>
            <a:ext cx="227251" cy="227252"/>
            <a:chOff x="0" y="0"/>
            <a:chExt cx="576" cy="576"/>
          </a:xfrm>
          <a:solidFill>
            <a:schemeClr val="bg1"/>
          </a:solidFill>
          <a:effectLst/>
        </p:grpSpPr>
        <p:sp>
          <p:nvSpPr>
            <p:cNvPr id="64" name="Freeform: Shape 54">
              <a:extLst>
                <a:ext uri="{FF2B5EF4-FFF2-40B4-BE49-F238E27FC236}">
                  <a16:creationId xmlns:a16="http://schemas.microsoft.com/office/drawing/2014/main" id="{5D064459-0DD3-48A5-BFAC-F173C9C9F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576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18903"/>
                  </a:moveTo>
                  <a:cubicBezTo>
                    <a:pt x="6332" y="18903"/>
                    <a:pt x="2697" y="15268"/>
                    <a:pt x="2697" y="10800"/>
                  </a:cubicBezTo>
                  <a:cubicBezTo>
                    <a:pt x="2697" y="6332"/>
                    <a:pt x="6332" y="2697"/>
                    <a:pt x="10800" y="2697"/>
                  </a:cubicBezTo>
                  <a:cubicBezTo>
                    <a:pt x="15268" y="2697"/>
                    <a:pt x="18903" y="6332"/>
                    <a:pt x="18903" y="10800"/>
                  </a:cubicBezTo>
                  <a:cubicBezTo>
                    <a:pt x="18903" y="15268"/>
                    <a:pt x="15268" y="18903"/>
                    <a:pt x="10800" y="18903"/>
                  </a:cubicBezTo>
                  <a:close/>
                  <a:moveTo>
                    <a:pt x="10800" y="18903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Freeform: Shape 55">
              <a:extLst>
                <a:ext uri="{FF2B5EF4-FFF2-40B4-BE49-F238E27FC236}">
                  <a16:creationId xmlns:a16="http://schemas.microsoft.com/office/drawing/2014/main" id="{B466B239-E748-4BC2-9C9C-25AD25634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" y="120"/>
              <a:ext cx="344" cy="3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1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1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7904" y="7292"/>
                  </a:moveTo>
                  <a:cubicBezTo>
                    <a:pt x="6715" y="8482"/>
                    <a:pt x="5480" y="10624"/>
                    <a:pt x="4908" y="11648"/>
                  </a:cubicBezTo>
                  <a:lnTo>
                    <a:pt x="3086" y="10280"/>
                  </a:lnTo>
                  <a:cubicBezTo>
                    <a:pt x="3079" y="10155"/>
                    <a:pt x="3073" y="10029"/>
                    <a:pt x="3073" y="9901"/>
                  </a:cubicBezTo>
                  <a:cubicBezTo>
                    <a:pt x="3073" y="6379"/>
                    <a:pt x="6932" y="2521"/>
                    <a:pt x="10453" y="2521"/>
                  </a:cubicBezTo>
                  <a:cubicBezTo>
                    <a:pt x="10628" y="2521"/>
                    <a:pt x="10799" y="2530"/>
                    <a:pt x="10969" y="2544"/>
                  </a:cubicBezTo>
                  <a:lnTo>
                    <a:pt x="12291" y="4270"/>
                  </a:lnTo>
                  <a:cubicBezTo>
                    <a:pt x="11081" y="4927"/>
                    <a:pt x="9349" y="5847"/>
                    <a:pt x="7904" y="7292"/>
                  </a:cubicBezTo>
                  <a:close/>
                  <a:moveTo>
                    <a:pt x="14073" y="16074"/>
                  </a:moveTo>
                  <a:cubicBezTo>
                    <a:pt x="13103" y="16074"/>
                    <a:pt x="12316" y="15288"/>
                    <a:pt x="12316" y="14318"/>
                  </a:cubicBezTo>
                  <a:cubicBezTo>
                    <a:pt x="12316" y="13348"/>
                    <a:pt x="13103" y="12561"/>
                    <a:pt x="14073" y="12561"/>
                  </a:cubicBezTo>
                  <a:cubicBezTo>
                    <a:pt x="15043" y="12561"/>
                    <a:pt x="15829" y="13348"/>
                    <a:pt x="15829" y="14318"/>
                  </a:cubicBezTo>
                  <a:cubicBezTo>
                    <a:pt x="15829" y="15288"/>
                    <a:pt x="15043" y="16074"/>
                    <a:pt x="14073" y="16074"/>
                  </a:cubicBezTo>
                  <a:close/>
                  <a:moveTo>
                    <a:pt x="14073" y="16074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7" name="Teardrop 57">
            <a:extLst>
              <a:ext uri="{FF2B5EF4-FFF2-40B4-BE49-F238E27FC236}">
                <a16:creationId xmlns:a16="http://schemas.microsoft.com/office/drawing/2014/main" id="{EEEB04F7-D1F0-4C01-B841-91E486EF4C4F}"/>
              </a:ext>
            </a:extLst>
          </p:cNvPr>
          <p:cNvSpPr/>
          <p:nvPr/>
        </p:nvSpPr>
        <p:spPr>
          <a:xfrm rot="8100000" flipH="1" flipV="1">
            <a:off x="4230317" y="3803543"/>
            <a:ext cx="685420" cy="685420"/>
          </a:xfrm>
          <a:prstGeom prst="teardrop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8" name="Straight Connector 58">
            <a:extLst>
              <a:ext uri="{FF2B5EF4-FFF2-40B4-BE49-F238E27FC236}">
                <a16:creationId xmlns:a16="http://schemas.microsoft.com/office/drawing/2014/main" id="{8D904250-039E-4216-9297-20E629156026}"/>
              </a:ext>
            </a:extLst>
          </p:cNvPr>
          <p:cNvCxnSpPr/>
          <p:nvPr/>
        </p:nvCxnSpPr>
        <p:spPr>
          <a:xfrm>
            <a:off x="4570001" y="3496098"/>
            <a:ext cx="0" cy="9838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none"/>
            <a:tailEnd type="oval" w="sm" len="sm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Freeform: Shape 59">
            <a:extLst>
              <a:ext uri="{FF2B5EF4-FFF2-40B4-BE49-F238E27FC236}">
                <a16:creationId xmlns:a16="http://schemas.microsoft.com/office/drawing/2014/main" id="{69FCB893-C8F1-483C-A102-802E3163BCA5}"/>
              </a:ext>
            </a:extLst>
          </p:cNvPr>
          <p:cNvSpPr>
            <a:spLocks/>
          </p:cNvSpPr>
          <p:nvPr/>
        </p:nvSpPr>
        <p:spPr bwMode="auto">
          <a:xfrm>
            <a:off x="4483461" y="4023350"/>
            <a:ext cx="197880" cy="227252"/>
          </a:xfrm>
          <a:custGeom>
            <a:avLst/>
            <a:gdLst>
              <a:gd name="T0" fmla="*/ 0 w 21600"/>
              <a:gd name="T1" fmla="*/ 294279076 h 21600"/>
              <a:gd name="T2" fmla="*/ 169173962 w 21600"/>
              <a:gd name="T3" fmla="*/ 0 h 21600"/>
              <a:gd name="T4" fmla="*/ 26292707 w 21600"/>
              <a:gd name="T5" fmla="*/ 273161608 h 21600"/>
              <a:gd name="T6" fmla="*/ 8842502 w 21600"/>
              <a:gd name="T7" fmla="*/ 246595332 h 21600"/>
              <a:gd name="T8" fmla="*/ 26292707 w 21600"/>
              <a:gd name="T9" fmla="*/ 273161608 h 21600"/>
              <a:gd name="T10" fmla="*/ 8842502 w 21600"/>
              <a:gd name="T11" fmla="*/ 228202982 h 21600"/>
              <a:gd name="T12" fmla="*/ 26292707 w 21600"/>
              <a:gd name="T13" fmla="*/ 201635410 h 21600"/>
              <a:gd name="T14" fmla="*/ 26292707 w 21600"/>
              <a:gd name="T15" fmla="*/ 183243059 h 21600"/>
              <a:gd name="T16" fmla="*/ 8842502 w 21600"/>
              <a:gd name="T17" fmla="*/ 156676773 h 21600"/>
              <a:gd name="T18" fmla="*/ 26292707 w 21600"/>
              <a:gd name="T19" fmla="*/ 183243059 h 21600"/>
              <a:gd name="T20" fmla="*/ 8842502 w 21600"/>
              <a:gd name="T21" fmla="*/ 138284422 h 21600"/>
              <a:gd name="T22" fmla="*/ 26292707 w 21600"/>
              <a:gd name="T23" fmla="*/ 111716861 h 21600"/>
              <a:gd name="T24" fmla="*/ 26292707 w 21600"/>
              <a:gd name="T25" fmla="*/ 93324619 h 21600"/>
              <a:gd name="T26" fmla="*/ 8842502 w 21600"/>
              <a:gd name="T27" fmla="*/ 66758224 h 21600"/>
              <a:gd name="T28" fmla="*/ 26292707 w 21600"/>
              <a:gd name="T29" fmla="*/ 93324619 h 21600"/>
              <a:gd name="T30" fmla="*/ 8842502 w 21600"/>
              <a:gd name="T31" fmla="*/ 48364696 h 21600"/>
              <a:gd name="T32" fmla="*/ 26292707 w 21600"/>
              <a:gd name="T33" fmla="*/ 21798301 h 21600"/>
              <a:gd name="T34" fmla="*/ 132918981 w 21600"/>
              <a:gd name="T35" fmla="*/ 257494483 h 21600"/>
              <a:gd name="T36" fmla="*/ 36254982 w 21600"/>
              <a:gd name="T37" fmla="*/ 164850817 h 21600"/>
              <a:gd name="T38" fmla="*/ 132918981 w 21600"/>
              <a:gd name="T39" fmla="*/ 257494483 h 21600"/>
              <a:gd name="T40" fmla="*/ 36254982 w 21600"/>
              <a:gd name="T41" fmla="*/ 129428140 h 21600"/>
              <a:gd name="T42" fmla="*/ 132918981 w 21600"/>
              <a:gd name="T43" fmla="*/ 36784593 h 21600"/>
              <a:gd name="T44" fmla="*/ 160221544 w 21600"/>
              <a:gd name="T45" fmla="*/ 273161608 h 21600"/>
              <a:gd name="T46" fmla="*/ 142772139 w 21600"/>
              <a:gd name="T47" fmla="*/ 246595332 h 21600"/>
              <a:gd name="T48" fmla="*/ 160221544 w 21600"/>
              <a:gd name="T49" fmla="*/ 273161608 h 21600"/>
              <a:gd name="T50" fmla="*/ 142772139 w 21600"/>
              <a:gd name="T51" fmla="*/ 228202982 h 21600"/>
              <a:gd name="T52" fmla="*/ 160221544 w 21600"/>
              <a:gd name="T53" fmla="*/ 201635410 h 21600"/>
              <a:gd name="T54" fmla="*/ 160221544 w 21600"/>
              <a:gd name="T55" fmla="*/ 183243059 h 21600"/>
              <a:gd name="T56" fmla="*/ 142772139 w 21600"/>
              <a:gd name="T57" fmla="*/ 156676773 h 21600"/>
              <a:gd name="T58" fmla="*/ 160221544 w 21600"/>
              <a:gd name="T59" fmla="*/ 183243059 h 21600"/>
              <a:gd name="T60" fmla="*/ 142772139 w 21600"/>
              <a:gd name="T61" fmla="*/ 138284422 h 21600"/>
              <a:gd name="T62" fmla="*/ 160221544 w 21600"/>
              <a:gd name="T63" fmla="*/ 111716861 h 21600"/>
              <a:gd name="T64" fmla="*/ 160221544 w 21600"/>
              <a:gd name="T65" fmla="*/ 93324619 h 21600"/>
              <a:gd name="T66" fmla="*/ 142772139 w 21600"/>
              <a:gd name="T67" fmla="*/ 66758224 h 21600"/>
              <a:gd name="T68" fmla="*/ 160221544 w 21600"/>
              <a:gd name="T69" fmla="*/ 93324619 h 21600"/>
              <a:gd name="T70" fmla="*/ 142772139 w 21600"/>
              <a:gd name="T71" fmla="*/ 48364696 h 21600"/>
              <a:gd name="T72" fmla="*/ 160221544 w 21600"/>
              <a:gd name="T73" fmla="*/ 21798301 h 21600"/>
              <a:gd name="T74" fmla="*/ 160221544 w 21600"/>
              <a:gd name="T75" fmla="*/ 48364696 h 2160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3357" y="20050"/>
                </a:moveTo>
                <a:lnTo>
                  <a:pt x="1129" y="20050"/>
                </a:lnTo>
                <a:lnTo>
                  <a:pt x="1129" y="18100"/>
                </a:lnTo>
                <a:lnTo>
                  <a:pt x="3357" y="18100"/>
                </a:lnTo>
                <a:lnTo>
                  <a:pt x="3357" y="20050"/>
                </a:lnTo>
                <a:close/>
                <a:moveTo>
                  <a:pt x="3357" y="16750"/>
                </a:moveTo>
                <a:lnTo>
                  <a:pt x="1129" y="16750"/>
                </a:lnTo>
                <a:lnTo>
                  <a:pt x="1129" y="14800"/>
                </a:lnTo>
                <a:lnTo>
                  <a:pt x="3357" y="14800"/>
                </a:lnTo>
                <a:lnTo>
                  <a:pt x="3357" y="16750"/>
                </a:lnTo>
                <a:close/>
                <a:moveTo>
                  <a:pt x="3357" y="13450"/>
                </a:moveTo>
                <a:lnTo>
                  <a:pt x="1129" y="13450"/>
                </a:lnTo>
                <a:lnTo>
                  <a:pt x="1129" y="11500"/>
                </a:lnTo>
                <a:lnTo>
                  <a:pt x="3357" y="11500"/>
                </a:lnTo>
                <a:lnTo>
                  <a:pt x="3357" y="13450"/>
                </a:lnTo>
                <a:close/>
                <a:moveTo>
                  <a:pt x="3357" y="10150"/>
                </a:moveTo>
                <a:lnTo>
                  <a:pt x="1129" y="10150"/>
                </a:lnTo>
                <a:lnTo>
                  <a:pt x="1129" y="8200"/>
                </a:lnTo>
                <a:lnTo>
                  <a:pt x="3357" y="8200"/>
                </a:lnTo>
                <a:lnTo>
                  <a:pt x="3357" y="10150"/>
                </a:lnTo>
                <a:close/>
                <a:moveTo>
                  <a:pt x="3357" y="6850"/>
                </a:moveTo>
                <a:lnTo>
                  <a:pt x="1129" y="6850"/>
                </a:lnTo>
                <a:lnTo>
                  <a:pt x="1129" y="4900"/>
                </a:lnTo>
                <a:lnTo>
                  <a:pt x="3357" y="4900"/>
                </a:lnTo>
                <a:lnTo>
                  <a:pt x="3357" y="6850"/>
                </a:lnTo>
                <a:close/>
                <a:moveTo>
                  <a:pt x="3357" y="3550"/>
                </a:moveTo>
                <a:lnTo>
                  <a:pt x="1129" y="3550"/>
                </a:lnTo>
                <a:lnTo>
                  <a:pt x="1129" y="1600"/>
                </a:lnTo>
                <a:lnTo>
                  <a:pt x="3357" y="1600"/>
                </a:lnTo>
                <a:lnTo>
                  <a:pt x="3357" y="3550"/>
                </a:lnTo>
                <a:close/>
                <a:moveTo>
                  <a:pt x="16971" y="18900"/>
                </a:moveTo>
                <a:lnTo>
                  <a:pt x="4629" y="18900"/>
                </a:lnTo>
                <a:lnTo>
                  <a:pt x="4629" y="12100"/>
                </a:lnTo>
                <a:lnTo>
                  <a:pt x="16971" y="12100"/>
                </a:lnTo>
                <a:lnTo>
                  <a:pt x="16971" y="18900"/>
                </a:lnTo>
                <a:close/>
                <a:moveTo>
                  <a:pt x="16971" y="9500"/>
                </a:moveTo>
                <a:lnTo>
                  <a:pt x="4629" y="9500"/>
                </a:lnTo>
                <a:lnTo>
                  <a:pt x="4629" y="2700"/>
                </a:lnTo>
                <a:lnTo>
                  <a:pt x="16971" y="2700"/>
                </a:lnTo>
                <a:lnTo>
                  <a:pt x="16971" y="9500"/>
                </a:lnTo>
                <a:close/>
                <a:moveTo>
                  <a:pt x="20457" y="20050"/>
                </a:moveTo>
                <a:lnTo>
                  <a:pt x="18229" y="20050"/>
                </a:lnTo>
                <a:lnTo>
                  <a:pt x="18229" y="18100"/>
                </a:lnTo>
                <a:lnTo>
                  <a:pt x="20457" y="18100"/>
                </a:lnTo>
                <a:lnTo>
                  <a:pt x="20457" y="20050"/>
                </a:lnTo>
                <a:close/>
                <a:moveTo>
                  <a:pt x="20457" y="16750"/>
                </a:moveTo>
                <a:lnTo>
                  <a:pt x="18229" y="16750"/>
                </a:lnTo>
                <a:lnTo>
                  <a:pt x="18229" y="14800"/>
                </a:lnTo>
                <a:lnTo>
                  <a:pt x="20457" y="14800"/>
                </a:lnTo>
                <a:lnTo>
                  <a:pt x="20457" y="16750"/>
                </a:lnTo>
                <a:close/>
                <a:moveTo>
                  <a:pt x="20457" y="13450"/>
                </a:moveTo>
                <a:lnTo>
                  <a:pt x="18229" y="13450"/>
                </a:lnTo>
                <a:lnTo>
                  <a:pt x="18229" y="11500"/>
                </a:lnTo>
                <a:lnTo>
                  <a:pt x="20457" y="11500"/>
                </a:lnTo>
                <a:lnTo>
                  <a:pt x="20457" y="13450"/>
                </a:lnTo>
                <a:close/>
                <a:moveTo>
                  <a:pt x="20457" y="10150"/>
                </a:moveTo>
                <a:lnTo>
                  <a:pt x="18229" y="10150"/>
                </a:lnTo>
                <a:lnTo>
                  <a:pt x="18229" y="8200"/>
                </a:lnTo>
                <a:lnTo>
                  <a:pt x="20457" y="8200"/>
                </a:lnTo>
                <a:lnTo>
                  <a:pt x="20457" y="10150"/>
                </a:lnTo>
                <a:close/>
                <a:moveTo>
                  <a:pt x="20457" y="6850"/>
                </a:moveTo>
                <a:lnTo>
                  <a:pt x="18229" y="6850"/>
                </a:lnTo>
                <a:lnTo>
                  <a:pt x="18229" y="4900"/>
                </a:lnTo>
                <a:lnTo>
                  <a:pt x="20457" y="4900"/>
                </a:lnTo>
                <a:lnTo>
                  <a:pt x="20457" y="6850"/>
                </a:lnTo>
                <a:close/>
                <a:moveTo>
                  <a:pt x="20457" y="3550"/>
                </a:moveTo>
                <a:lnTo>
                  <a:pt x="18229" y="3550"/>
                </a:lnTo>
                <a:lnTo>
                  <a:pt x="18229" y="1600"/>
                </a:lnTo>
                <a:lnTo>
                  <a:pt x="20457" y="1600"/>
                </a:lnTo>
                <a:lnTo>
                  <a:pt x="20457" y="3550"/>
                </a:lnTo>
                <a:close/>
                <a:moveTo>
                  <a:pt x="20457" y="3550"/>
                </a:move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" name="Teardrop 61">
            <a:extLst>
              <a:ext uri="{FF2B5EF4-FFF2-40B4-BE49-F238E27FC236}">
                <a16:creationId xmlns:a16="http://schemas.microsoft.com/office/drawing/2014/main" id="{F377E6D2-692D-4A9B-8F82-EF5D7A624637}"/>
              </a:ext>
            </a:extLst>
          </p:cNvPr>
          <p:cNvSpPr/>
          <p:nvPr/>
        </p:nvSpPr>
        <p:spPr>
          <a:xfrm rot="4500000">
            <a:off x="1888479" y="1443690"/>
            <a:ext cx="685420" cy="685420"/>
          </a:xfrm>
          <a:prstGeom prst="teardrop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11" name="Straight Connector 62">
            <a:extLst>
              <a:ext uri="{FF2B5EF4-FFF2-40B4-BE49-F238E27FC236}">
                <a16:creationId xmlns:a16="http://schemas.microsoft.com/office/drawing/2014/main" id="{A7CFA1C0-2A42-483F-8583-E76258470080}"/>
              </a:ext>
            </a:extLst>
          </p:cNvPr>
          <p:cNvCxnSpPr/>
          <p:nvPr/>
        </p:nvCxnSpPr>
        <p:spPr>
          <a:xfrm flipH="1" flipV="1">
            <a:off x="2709730" y="2054863"/>
            <a:ext cx="1040860" cy="40405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none"/>
            <a:tailEnd type="oval" w="sm" len="sm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2" name="Group 64">
            <a:extLst>
              <a:ext uri="{FF2B5EF4-FFF2-40B4-BE49-F238E27FC236}">
                <a16:creationId xmlns:a16="http://schemas.microsoft.com/office/drawing/2014/main" id="{B3FBC3C1-5ED2-4421-88AF-283DBCC29C2B}"/>
              </a:ext>
            </a:extLst>
          </p:cNvPr>
          <p:cNvGrpSpPr>
            <a:grpSpLocks/>
          </p:cNvGrpSpPr>
          <p:nvPr/>
        </p:nvGrpSpPr>
        <p:grpSpPr bwMode="auto">
          <a:xfrm>
            <a:off x="2119108" y="1661468"/>
            <a:ext cx="224152" cy="227232"/>
            <a:chOff x="0" y="0"/>
            <a:chExt cx="570" cy="576"/>
          </a:xfrm>
          <a:solidFill>
            <a:schemeClr val="bg1"/>
          </a:solidFill>
          <a:effectLst/>
        </p:grpSpPr>
        <p:sp>
          <p:nvSpPr>
            <p:cNvPr id="62" name="Freeform: Shape 65">
              <a:extLst>
                <a:ext uri="{FF2B5EF4-FFF2-40B4-BE49-F238E27FC236}">
                  <a16:creationId xmlns:a16="http://schemas.microsoft.com/office/drawing/2014/main" id="{0B8DD37B-8F9A-409E-BBDC-EDBA1B8F1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" y="248"/>
              <a:ext cx="21" cy="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16007" y="16818"/>
                    <a:pt x="8457" y="9069"/>
                    <a:pt x="0" y="0"/>
                  </a:cubicBezTo>
                  <a:cubicBezTo>
                    <a:pt x="6420" y="10388"/>
                    <a:pt x="13700" y="17478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Freeform: Shape 66">
              <a:extLst>
                <a:ext uri="{FF2B5EF4-FFF2-40B4-BE49-F238E27FC236}">
                  <a16:creationId xmlns:a16="http://schemas.microsoft.com/office/drawing/2014/main" id="{63471E6A-A9CB-4FA3-96BF-B9977BB18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570" cy="576"/>
            </a:xfrm>
            <a:custGeom>
              <a:avLst/>
              <a:gdLst>
                <a:gd name="T0" fmla="*/ 0 w 20024"/>
                <a:gd name="T1" fmla="*/ 0 h 21059"/>
                <a:gd name="T2" fmla="*/ 0 w 20024"/>
                <a:gd name="T3" fmla="*/ 0 h 21059"/>
                <a:gd name="T4" fmla="*/ 0 w 20024"/>
                <a:gd name="T5" fmla="*/ 0 h 21059"/>
                <a:gd name="T6" fmla="*/ 0 w 20024"/>
                <a:gd name="T7" fmla="*/ 0 h 21059"/>
                <a:gd name="T8" fmla="*/ 0 w 20024"/>
                <a:gd name="T9" fmla="*/ 0 h 21059"/>
                <a:gd name="T10" fmla="*/ 0 w 20024"/>
                <a:gd name="T11" fmla="*/ 0 h 21059"/>
                <a:gd name="T12" fmla="*/ 0 w 20024"/>
                <a:gd name="T13" fmla="*/ 0 h 21059"/>
                <a:gd name="T14" fmla="*/ 0 w 20024"/>
                <a:gd name="T15" fmla="*/ 0 h 21059"/>
                <a:gd name="T16" fmla="*/ 0 w 20024"/>
                <a:gd name="T17" fmla="*/ 0 h 21059"/>
                <a:gd name="T18" fmla="*/ 0 w 20024"/>
                <a:gd name="T19" fmla="*/ 0 h 21059"/>
                <a:gd name="T20" fmla="*/ 0 w 20024"/>
                <a:gd name="T21" fmla="*/ 0 h 21059"/>
                <a:gd name="T22" fmla="*/ 0 w 20024"/>
                <a:gd name="T23" fmla="*/ 0 h 21059"/>
                <a:gd name="T24" fmla="*/ 0 w 20024"/>
                <a:gd name="T25" fmla="*/ 0 h 21059"/>
                <a:gd name="T26" fmla="*/ 0 w 20024"/>
                <a:gd name="T27" fmla="*/ 0 h 21059"/>
                <a:gd name="T28" fmla="*/ 0 w 20024"/>
                <a:gd name="T29" fmla="*/ 0 h 21059"/>
                <a:gd name="T30" fmla="*/ 0 w 20024"/>
                <a:gd name="T31" fmla="*/ 0 h 21059"/>
                <a:gd name="T32" fmla="*/ 0 w 20024"/>
                <a:gd name="T33" fmla="*/ 0 h 21059"/>
                <a:gd name="T34" fmla="*/ 0 w 20024"/>
                <a:gd name="T35" fmla="*/ 0 h 21059"/>
                <a:gd name="T36" fmla="*/ 0 w 20024"/>
                <a:gd name="T37" fmla="*/ 0 h 21059"/>
                <a:gd name="T38" fmla="*/ 0 w 20024"/>
                <a:gd name="T39" fmla="*/ 0 h 21059"/>
                <a:gd name="T40" fmla="*/ 0 w 20024"/>
                <a:gd name="T41" fmla="*/ 0 h 21059"/>
                <a:gd name="T42" fmla="*/ 0 w 20024"/>
                <a:gd name="T43" fmla="*/ 0 h 21059"/>
                <a:gd name="T44" fmla="*/ 0 w 20024"/>
                <a:gd name="T45" fmla="*/ 0 h 21059"/>
                <a:gd name="T46" fmla="*/ 0 w 20024"/>
                <a:gd name="T47" fmla="*/ 0 h 21059"/>
                <a:gd name="T48" fmla="*/ 0 w 20024"/>
                <a:gd name="T49" fmla="*/ 0 h 21059"/>
                <a:gd name="T50" fmla="*/ 0 w 20024"/>
                <a:gd name="T51" fmla="*/ 0 h 21059"/>
                <a:gd name="T52" fmla="*/ 0 w 20024"/>
                <a:gd name="T53" fmla="*/ 0 h 21059"/>
                <a:gd name="T54" fmla="*/ 0 w 20024"/>
                <a:gd name="T55" fmla="*/ 0 h 21059"/>
                <a:gd name="T56" fmla="*/ 0 w 20024"/>
                <a:gd name="T57" fmla="*/ 0 h 21059"/>
                <a:gd name="T58" fmla="*/ 0 w 20024"/>
                <a:gd name="T59" fmla="*/ 0 h 21059"/>
                <a:gd name="T60" fmla="*/ 0 w 20024"/>
                <a:gd name="T61" fmla="*/ 0 h 21059"/>
                <a:gd name="T62" fmla="*/ 0 w 20024"/>
                <a:gd name="T63" fmla="*/ 0 h 21059"/>
                <a:gd name="T64" fmla="*/ 0 w 20024"/>
                <a:gd name="T65" fmla="*/ 0 h 21059"/>
                <a:gd name="T66" fmla="*/ 0 w 20024"/>
                <a:gd name="T67" fmla="*/ 0 h 21059"/>
                <a:gd name="T68" fmla="*/ 0 w 20024"/>
                <a:gd name="T69" fmla="*/ 0 h 21059"/>
                <a:gd name="T70" fmla="*/ 0 w 20024"/>
                <a:gd name="T71" fmla="*/ 0 h 21059"/>
                <a:gd name="T72" fmla="*/ 0 w 20024"/>
                <a:gd name="T73" fmla="*/ 0 h 21059"/>
                <a:gd name="T74" fmla="*/ 0 w 20024"/>
                <a:gd name="T75" fmla="*/ 0 h 21059"/>
                <a:gd name="T76" fmla="*/ 0 w 20024"/>
                <a:gd name="T77" fmla="*/ 0 h 21059"/>
                <a:gd name="T78" fmla="*/ 0 w 20024"/>
                <a:gd name="T79" fmla="*/ 0 h 21059"/>
                <a:gd name="T80" fmla="*/ 0 w 20024"/>
                <a:gd name="T81" fmla="*/ 0 h 21059"/>
                <a:gd name="T82" fmla="*/ 0 w 20024"/>
                <a:gd name="T83" fmla="*/ 0 h 21059"/>
                <a:gd name="T84" fmla="*/ 0 w 20024"/>
                <a:gd name="T85" fmla="*/ 0 h 21059"/>
                <a:gd name="T86" fmla="*/ 0 w 20024"/>
                <a:gd name="T87" fmla="*/ 0 h 21059"/>
                <a:gd name="T88" fmla="*/ 0 w 20024"/>
                <a:gd name="T89" fmla="*/ 0 h 21059"/>
                <a:gd name="T90" fmla="*/ 0 w 20024"/>
                <a:gd name="T91" fmla="*/ 0 h 21059"/>
                <a:gd name="T92" fmla="*/ 0 w 20024"/>
                <a:gd name="T93" fmla="*/ 0 h 2105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0024" h="21059">
                  <a:moveTo>
                    <a:pt x="14769" y="15886"/>
                  </a:moveTo>
                  <a:lnTo>
                    <a:pt x="14493" y="15660"/>
                  </a:lnTo>
                  <a:lnTo>
                    <a:pt x="14788" y="15467"/>
                  </a:lnTo>
                  <a:lnTo>
                    <a:pt x="14936" y="15456"/>
                  </a:lnTo>
                  <a:cubicBezTo>
                    <a:pt x="15071" y="15448"/>
                    <a:pt x="17233" y="15305"/>
                    <a:pt x="18271" y="15227"/>
                  </a:cubicBezTo>
                  <a:cubicBezTo>
                    <a:pt x="19519" y="14334"/>
                    <a:pt x="19268" y="13379"/>
                    <a:pt x="18975" y="12855"/>
                  </a:cubicBezTo>
                  <a:cubicBezTo>
                    <a:pt x="18898" y="12856"/>
                    <a:pt x="18811" y="12857"/>
                    <a:pt x="18699" y="12858"/>
                  </a:cubicBezTo>
                  <a:lnTo>
                    <a:pt x="18683" y="12858"/>
                  </a:lnTo>
                  <a:lnTo>
                    <a:pt x="18682" y="12858"/>
                  </a:lnTo>
                  <a:cubicBezTo>
                    <a:pt x="18319" y="12856"/>
                    <a:pt x="15012" y="12701"/>
                    <a:pt x="14844" y="12694"/>
                  </a:cubicBezTo>
                  <a:lnTo>
                    <a:pt x="14678" y="12685"/>
                  </a:lnTo>
                  <a:lnTo>
                    <a:pt x="14386" y="12463"/>
                  </a:lnTo>
                  <a:lnTo>
                    <a:pt x="14656" y="12254"/>
                  </a:lnTo>
                  <a:lnTo>
                    <a:pt x="14818" y="12242"/>
                  </a:lnTo>
                  <a:cubicBezTo>
                    <a:pt x="14990" y="12229"/>
                    <a:pt x="18422" y="11964"/>
                    <a:pt x="18704" y="11959"/>
                  </a:cubicBezTo>
                  <a:cubicBezTo>
                    <a:pt x="19123" y="11953"/>
                    <a:pt x="19273" y="11951"/>
                    <a:pt x="19311" y="11951"/>
                  </a:cubicBezTo>
                  <a:cubicBezTo>
                    <a:pt x="19311" y="11951"/>
                    <a:pt x="19312" y="11951"/>
                    <a:pt x="19312" y="11951"/>
                  </a:cubicBezTo>
                  <a:cubicBezTo>
                    <a:pt x="19991" y="11309"/>
                    <a:pt x="20387" y="10507"/>
                    <a:pt x="19554" y="9691"/>
                  </a:cubicBezTo>
                  <a:cubicBezTo>
                    <a:pt x="18782" y="8935"/>
                    <a:pt x="15840" y="9089"/>
                    <a:pt x="13784" y="9056"/>
                  </a:cubicBezTo>
                  <a:cubicBezTo>
                    <a:pt x="13757" y="9057"/>
                    <a:pt x="13732" y="9057"/>
                    <a:pt x="13702" y="9057"/>
                  </a:cubicBezTo>
                  <a:lnTo>
                    <a:pt x="13698" y="9059"/>
                  </a:lnTo>
                  <a:cubicBezTo>
                    <a:pt x="13649" y="9059"/>
                    <a:pt x="14137" y="9054"/>
                    <a:pt x="13988" y="9048"/>
                  </a:cubicBezTo>
                  <a:cubicBezTo>
                    <a:pt x="13710" y="9040"/>
                    <a:pt x="13453" y="9028"/>
                    <a:pt x="13226" y="9009"/>
                  </a:cubicBezTo>
                  <a:cubicBezTo>
                    <a:pt x="12251" y="8958"/>
                    <a:pt x="10497" y="8968"/>
                    <a:pt x="10398" y="8964"/>
                  </a:cubicBezTo>
                  <a:lnTo>
                    <a:pt x="10343" y="8961"/>
                  </a:lnTo>
                  <a:lnTo>
                    <a:pt x="10040" y="8818"/>
                  </a:lnTo>
                  <a:lnTo>
                    <a:pt x="10340" y="8761"/>
                  </a:lnTo>
                  <a:lnTo>
                    <a:pt x="10392" y="8756"/>
                  </a:lnTo>
                  <a:cubicBezTo>
                    <a:pt x="10458" y="8750"/>
                    <a:pt x="10646" y="8743"/>
                    <a:pt x="11319" y="8672"/>
                  </a:cubicBezTo>
                  <a:cubicBezTo>
                    <a:pt x="10380" y="6546"/>
                    <a:pt x="12015" y="5309"/>
                    <a:pt x="12293" y="4218"/>
                  </a:cubicBezTo>
                  <a:cubicBezTo>
                    <a:pt x="13281" y="346"/>
                    <a:pt x="11306" y="0"/>
                    <a:pt x="11306" y="0"/>
                  </a:cubicBezTo>
                  <a:cubicBezTo>
                    <a:pt x="11306" y="0"/>
                    <a:pt x="6375" y="6964"/>
                    <a:pt x="5882" y="9217"/>
                  </a:cubicBezTo>
                  <a:cubicBezTo>
                    <a:pt x="5540" y="10780"/>
                    <a:pt x="3524" y="10650"/>
                    <a:pt x="2827" y="10619"/>
                  </a:cubicBezTo>
                  <a:cubicBezTo>
                    <a:pt x="-538" y="10467"/>
                    <a:pt x="-1213" y="19295"/>
                    <a:pt x="2526" y="20068"/>
                  </a:cubicBezTo>
                  <a:cubicBezTo>
                    <a:pt x="3273" y="20222"/>
                    <a:pt x="4127" y="19355"/>
                    <a:pt x="5727" y="20057"/>
                  </a:cubicBezTo>
                  <a:cubicBezTo>
                    <a:pt x="9239" y="21600"/>
                    <a:pt x="12279" y="20917"/>
                    <a:pt x="15069" y="20857"/>
                  </a:cubicBezTo>
                  <a:cubicBezTo>
                    <a:pt x="16961" y="20816"/>
                    <a:pt x="16824" y="19393"/>
                    <a:pt x="16651" y="18696"/>
                  </a:cubicBezTo>
                  <a:cubicBezTo>
                    <a:pt x="15741" y="18643"/>
                    <a:pt x="14834" y="18622"/>
                    <a:pt x="14748" y="18618"/>
                  </a:cubicBezTo>
                  <a:lnTo>
                    <a:pt x="14581" y="18611"/>
                  </a:lnTo>
                  <a:lnTo>
                    <a:pt x="14288" y="18403"/>
                  </a:lnTo>
                  <a:lnTo>
                    <a:pt x="14572" y="18191"/>
                  </a:lnTo>
                  <a:lnTo>
                    <a:pt x="14734" y="18179"/>
                  </a:lnTo>
                  <a:cubicBezTo>
                    <a:pt x="14837" y="18172"/>
                    <a:pt x="16113" y="18101"/>
                    <a:pt x="17172" y="18012"/>
                  </a:cubicBezTo>
                  <a:cubicBezTo>
                    <a:pt x="18121" y="17273"/>
                    <a:pt x="17881" y="16561"/>
                    <a:pt x="17661" y="16030"/>
                  </a:cubicBezTo>
                  <a:cubicBezTo>
                    <a:pt x="16564" y="15964"/>
                    <a:pt x="15065" y="15902"/>
                    <a:pt x="14953" y="15897"/>
                  </a:cubicBezTo>
                  <a:lnTo>
                    <a:pt x="14769" y="15886"/>
                  </a:lnTo>
                  <a:close/>
                  <a:moveTo>
                    <a:pt x="14769" y="15886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3" name="Teardrop 68">
            <a:extLst>
              <a:ext uri="{FF2B5EF4-FFF2-40B4-BE49-F238E27FC236}">
                <a16:creationId xmlns:a16="http://schemas.microsoft.com/office/drawing/2014/main" id="{1EA17FA1-A760-405B-B48F-3AFD9824BC5E}"/>
              </a:ext>
            </a:extLst>
          </p:cNvPr>
          <p:cNvSpPr/>
          <p:nvPr/>
        </p:nvSpPr>
        <p:spPr>
          <a:xfrm rot="13500000" flipH="1">
            <a:off x="4230317" y="959025"/>
            <a:ext cx="685420" cy="685421"/>
          </a:xfrm>
          <a:prstGeom prst="teardrop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14" name="Straight Connector 70">
            <a:extLst>
              <a:ext uri="{FF2B5EF4-FFF2-40B4-BE49-F238E27FC236}">
                <a16:creationId xmlns:a16="http://schemas.microsoft.com/office/drawing/2014/main" id="{788F0519-7EF1-4B97-BB8D-49ECD695757D}"/>
              </a:ext>
            </a:extLst>
          </p:cNvPr>
          <p:cNvCxnSpPr/>
          <p:nvPr/>
        </p:nvCxnSpPr>
        <p:spPr>
          <a:xfrm flipV="1">
            <a:off x="4570001" y="1829687"/>
            <a:ext cx="0" cy="9838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none"/>
            <a:tailEnd type="oval" w="sm" len="sm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" name="Group 71">
            <a:extLst>
              <a:ext uri="{FF2B5EF4-FFF2-40B4-BE49-F238E27FC236}">
                <a16:creationId xmlns:a16="http://schemas.microsoft.com/office/drawing/2014/main" id="{6B9AEBAE-4FAE-4AC8-8C81-B0157CFC8DD1}"/>
              </a:ext>
            </a:extLst>
          </p:cNvPr>
          <p:cNvGrpSpPr>
            <a:grpSpLocks/>
          </p:cNvGrpSpPr>
          <p:nvPr/>
        </p:nvGrpSpPr>
        <p:grpSpPr bwMode="auto">
          <a:xfrm>
            <a:off x="4484202" y="1170833"/>
            <a:ext cx="171598" cy="224160"/>
            <a:chOff x="0" y="0"/>
            <a:chExt cx="435" cy="572"/>
          </a:xfrm>
          <a:solidFill>
            <a:schemeClr val="bg1"/>
          </a:solidFill>
          <a:effectLst/>
        </p:grpSpPr>
        <p:sp>
          <p:nvSpPr>
            <p:cNvPr id="60" name="Freeform: Shape 72">
              <a:extLst>
                <a:ext uri="{FF2B5EF4-FFF2-40B4-BE49-F238E27FC236}">
                  <a16:creationId xmlns:a16="http://schemas.microsoft.com/office/drawing/2014/main" id="{A5B64F80-9215-401C-81A2-FA31E86DF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84"/>
              <a:ext cx="435" cy="3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1600" h="21600">
                  <a:moveTo>
                    <a:pt x="17518" y="12"/>
                  </a:moveTo>
                  <a:lnTo>
                    <a:pt x="15592" y="2171"/>
                  </a:lnTo>
                  <a:cubicBezTo>
                    <a:pt x="17598" y="3826"/>
                    <a:pt x="18903" y="6490"/>
                    <a:pt x="18903" y="9491"/>
                  </a:cubicBezTo>
                  <a:cubicBezTo>
                    <a:pt x="18903" y="14500"/>
                    <a:pt x="15268" y="18576"/>
                    <a:pt x="10800" y="18576"/>
                  </a:cubicBezTo>
                  <a:cubicBezTo>
                    <a:pt x="6332" y="18576"/>
                    <a:pt x="2697" y="14500"/>
                    <a:pt x="2697" y="9491"/>
                  </a:cubicBezTo>
                  <a:cubicBezTo>
                    <a:pt x="2697" y="6483"/>
                    <a:pt x="4008" y="3813"/>
                    <a:pt x="6022" y="2159"/>
                  </a:cubicBezTo>
                  <a:lnTo>
                    <a:pt x="4097" y="0"/>
                  </a:lnTo>
                  <a:cubicBezTo>
                    <a:pt x="1602" y="2218"/>
                    <a:pt x="0" y="5644"/>
                    <a:pt x="0" y="9491"/>
                  </a:cubicBezTo>
                  <a:cubicBezTo>
                    <a:pt x="0" y="16179"/>
                    <a:pt x="4835" y="21600"/>
                    <a:pt x="10800" y="21600"/>
                  </a:cubicBezTo>
                  <a:cubicBezTo>
                    <a:pt x="16765" y="21600"/>
                    <a:pt x="21600" y="16179"/>
                    <a:pt x="21600" y="9491"/>
                  </a:cubicBezTo>
                  <a:cubicBezTo>
                    <a:pt x="21600" y="5651"/>
                    <a:pt x="20004" y="2231"/>
                    <a:pt x="17518" y="12"/>
                  </a:cubicBezTo>
                  <a:close/>
                  <a:moveTo>
                    <a:pt x="17518" y="12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Freeform: Shape 73">
              <a:extLst>
                <a:ext uri="{FF2B5EF4-FFF2-40B4-BE49-F238E27FC236}">
                  <a16:creationId xmlns:a16="http://schemas.microsoft.com/office/drawing/2014/main" id="{D68A123B-0A49-4BB1-B2A4-89E0FB63A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" y="0"/>
              <a:ext cx="249" cy="34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600" h="21600">
                  <a:moveTo>
                    <a:pt x="13278" y="21600"/>
                  </a:moveTo>
                  <a:lnTo>
                    <a:pt x="13278" y="17315"/>
                  </a:lnTo>
                  <a:lnTo>
                    <a:pt x="13278" y="8811"/>
                  </a:lnTo>
                  <a:lnTo>
                    <a:pt x="21600" y="8811"/>
                  </a:lnTo>
                  <a:lnTo>
                    <a:pt x="10800" y="0"/>
                  </a:lnTo>
                  <a:lnTo>
                    <a:pt x="0" y="8811"/>
                  </a:lnTo>
                  <a:lnTo>
                    <a:pt x="8322" y="8811"/>
                  </a:lnTo>
                  <a:lnTo>
                    <a:pt x="8322" y="17974"/>
                  </a:lnTo>
                  <a:lnTo>
                    <a:pt x="8322" y="21600"/>
                  </a:lnTo>
                  <a:lnTo>
                    <a:pt x="13278" y="21600"/>
                  </a:lnTo>
                  <a:close/>
                  <a:moveTo>
                    <a:pt x="13278" y="2160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6" name="Teardrop 76">
            <a:extLst>
              <a:ext uri="{FF2B5EF4-FFF2-40B4-BE49-F238E27FC236}">
                <a16:creationId xmlns:a16="http://schemas.microsoft.com/office/drawing/2014/main" id="{4DDCA8C5-82C2-4FB1-8273-10C4A257F4A8}"/>
              </a:ext>
            </a:extLst>
          </p:cNvPr>
          <p:cNvSpPr/>
          <p:nvPr/>
        </p:nvSpPr>
        <p:spPr>
          <a:xfrm rot="900000">
            <a:off x="1888479" y="3318878"/>
            <a:ext cx="685420" cy="685421"/>
          </a:xfrm>
          <a:prstGeom prst="teardrop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17" name="Straight Connector 77">
            <a:extLst>
              <a:ext uri="{FF2B5EF4-FFF2-40B4-BE49-F238E27FC236}">
                <a16:creationId xmlns:a16="http://schemas.microsoft.com/office/drawing/2014/main" id="{42DAE5D3-9BB3-4407-B411-D180924C4DD1}"/>
              </a:ext>
            </a:extLst>
          </p:cNvPr>
          <p:cNvCxnSpPr/>
          <p:nvPr/>
        </p:nvCxnSpPr>
        <p:spPr>
          <a:xfrm flipH="1">
            <a:off x="2709730" y="2986721"/>
            <a:ext cx="1040860" cy="40405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none"/>
            <a:tailEnd type="oval" w="sm" len="sm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8" name="Group 78">
            <a:extLst>
              <a:ext uri="{FF2B5EF4-FFF2-40B4-BE49-F238E27FC236}">
                <a16:creationId xmlns:a16="http://schemas.microsoft.com/office/drawing/2014/main" id="{1F150F14-9133-4FCF-9AE8-58FC88636DC7}"/>
              </a:ext>
            </a:extLst>
          </p:cNvPr>
          <p:cNvGrpSpPr>
            <a:grpSpLocks/>
          </p:cNvGrpSpPr>
          <p:nvPr/>
        </p:nvGrpSpPr>
        <p:grpSpPr bwMode="auto">
          <a:xfrm>
            <a:off x="2136114" y="3524246"/>
            <a:ext cx="207155" cy="225707"/>
            <a:chOff x="0" y="0"/>
            <a:chExt cx="526" cy="577"/>
          </a:xfrm>
          <a:solidFill>
            <a:schemeClr val="bg1"/>
          </a:solidFill>
          <a:effectLst/>
        </p:grpSpPr>
        <p:sp>
          <p:nvSpPr>
            <p:cNvPr id="55" name="Freeform: Shape 80">
              <a:extLst>
                <a:ext uri="{FF2B5EF4-FFF2-40B4-BE49-F238E27FC236}">
                  <a16:creationId xmlns:a16="http://schemas.microsoft.com/office/drawing/2014/main" id="{41BB3276-905F-4961-AB9B-E338A46B5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526" cy="40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600" h="21600">
                  <a:moveTo>
                    <a:pt x="20114" y="7917"/>
                  </a:moveTo>
                  <a:lnTo>
                    <a:pt x="21600" y="0"/>
                  </a:lnTo>
                  <a:lnTo>
                    <a:pt x="15477" y="1916"/>
                  </a:lnTo>
                  <a:lnTo>
                    <a:pt x="17029" y="3924"/>
                  </a:lnTo>
                  <a:lnTo>
                    <a:pt x="11123" y="11569"/>
                  </a:lnTo>
                  <a:lnTo>
                    <a:pt x="8614" y="8321"/>
                  </a:lnTo>
                  <a:lnTo>
                    <a:pt x="0" y="19474"/>
                  </a:lnTo>
                  <a:lnTo>
                    <a:pt x="1642" y="21600"/>
                  </a:lnTo>
                  <a:lnTo>
                    <a:pt x="1642" y="21599"/>
                  </a:lnTo>
                  <a:lnTo>
                    <a:pt x="8614" y="12572"/>
                  </a:lnTo>
                  <a:lnTo>
                    <a:pt x="11123" y="15820"/>
                  </a:lnTo>
                  <a:lnTo>
                    <a:pt x="18671" y="6049"/>
                  </a:lnTo>
                  <a:lnTo>
                    <a:pt x="20114" y="7917"/>
                  </a:lnTo>
                  <a:close/>
                  <a:moveTo>
                    <a:pt x="20114" y="7917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Rectangle 81">
              <a:extLst>
                <a:ext uri="{FF2B5EF4-FFF2-40B4-BE49-F238E27FC236}">
                  <a16:creationId xmlns:a16="http://schemas.microsoft.com/office/drawing/2014/main" id="{3BF142D9-CE56-46D2-9537-4DD962F3F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" y="440"/>
              <a:ext cx="75" cy="1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Rectangle 82">
              <a:extLst>
                <a:ext uri="{FF2B5EF4-FFF2-40B4-BE49-F238E27FC236}">
                  <a16:creationId xmlns:a16="http://schemas.microsoft.com/office/drawing/2014/main" id="{9D6CC538-F674-427F-9574-4CA632E20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" y="368"/>
              <a:ext cx="75" cy="20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Rectangle 83">
              <a:extLst>
                <a:ext uri="{FF2B5EF4-FFF2-40B4-BE49-F238E27FC236}">
                  <a16:creationId xmlns:a16="http://schemas.microsoft.com/office/drawing/2014/main" id="{EFF04A71-BC2B-47EA-8014-32C67CD7A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" y="296"/>
              <a:ext cx="75" cy="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Rectangle 84">
              <a:extLst>
                <a:ext uri="{FF2B5EF4-FFF2-40B4-BE49-F238E27FC236}">
                  <a16:creationId xmlns:a16="http://schemas.microsoft.com/office/drawing/2014/main" id="{55EC0B2D-1374-4A4A-8121-106FA00F1D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" y="232"/>
              <a:ext cx="75" cy="34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9" name="Teardrop 86">
            <a:extLst>
              <a:ext uri="{FF2B5EF4-FFF2-40B4-BE49-F238E27FC236}">
                <a16:creationId xmlns:a16="http://schemas.microsoft.com/office/drawing/2014/main" id="{5DE35360-DD66-4B1F-8277-5A7BAA55A17B}"/>
              </a:ext>
            </a:extLst>
          </p:cNvPr>
          <p:cNvSpPr/>
          <p:nvPr/>
        </p:nvSpPr>
        <p:spPr>
          <a:xfrm>
            <a:off x="2991788" y="3467288"/>
            <a:ext cx="685420" cy="685420"/>
          </a:xfrm>
          <a:prstGeom prst="teardrop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20" name="Straight Connector 87">
            <a:extLst>
              <a:ext uri="{FF2B5EF4-FFF2-40B4-BE49-F238E27FC236}">
                <a16:creationId xmlns:a16="http://schemas.microsoft.com/office/drawing/2014/main" id="{0EC34BE7-F343-4049-9F13-171C330356C5}"/>
              </a:ext>
            </a:extLst>
          </p:cNvPr>
          <p:cNvCxnSpPr/>
          <p:nvPr/>
        </p:nvCxnSpPr>
        <p:spPr>
          <a:xfrm flipH="1">
            <a:off x="3710460" y="3331803"/>
            <a:ext cx="127525" cy="9838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none"/>
            <a:tailEnd type="oval" w="sm" len="sm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Freeform: Shape 88">
            <a:extLst>
              <a:ext uri="{FF2B5EF4-FFF2-40B4-BE49-F238E27FC236}">
                <a16:creationId xmlns:a16="http://schemas.microsoft.com/office/drawing/2014/main" id="{2F75712B-6BF0-4D9D-8337-900BFF96B50D}"/>
              </a:ext>
            </a:extLst>
          </p:cNvPr>
          <p:cNvSpPr>
            <a:spLocks/>
          </p:cNvSpPr>
          <p:nvPr/>
        </p:nvSpPr>
        <p:spPr bwMode="auto">
          <a:xfrm>
            <a:off x="3200518" y="3717050"/>
            <a:ext cx="227251" cy="210247"/>
          </a:xfrm>
          <a:custGeom>
            <a:avLst/>
            <a:gdLst>
              <a:gd name="T0" fmla="*/ 292968404 w 20726"/>
              <a:gd name="T1" fmla="*/ 178619007 h 20476"/>
              <a:gd name="T2" fmla="*/ 255666244 w 20726"/>
              <a:gd name="T3" fmla="*/ 62877501 h 20476"/>
              <a:gd name="T4" fmla="*/ 79233200 w 20726"/>
              <a:gd name="T5" fmla="*/ 31024944 h 20476"/>
              <a:gd name="T6" fmla="*/ 22579918 w 20726"/>
              <a:gd name="T7" fmla="*/ 0 h 20476"/>
              <a:gd name="T8" fmla="*/ 0 w 20726"/>
              <a:gd name="T9" fmla="*/ 9887969 h 20476"/>
              <a:gd name="T10" fmla="*/ 56089513 w 20726"/>
              <a:gd name="T11" fmla="*/ 51059939 h 20476"/>
              <a:gd name="T12" fmla="*/ 138457201 w 20726"/>
              <a:gd name="T13" fmla="*/ 233029265 h 20476"/>
              <a:gd name="T14" fmla="*/ 333099507 w 20726"/>
              <a:gd name="T15" fmla="*/ 242917234 h 20476"/>
              <a:gd name="T16" fmla="*/ 292968404 w 20726"/>
              <a:gd name="T17" fmla="*/ 178619007 h 20476"/>
              <a:gd name="T18" fmla="*/ 264441898 w 20726"/>
              <a:gd name="T19" fmla="*/ 216874460 h 20476"/>
              <a:gd name="T20" fmla="*/ 262866102 w 20726"/>
              <a:gd name="T21" fmla="*/ 217233127 h 20476"/>
              <a:gd name="T22" fmla="*/ 260536513 w 20726"/>
              <a:gd name="T23" fmla="*/ 216330471 h 20476"/>
              <a:gd name="T24" fmla="*/ 169297578 w 20726"/>
              <a:gd name="T25" fmla="*/ 128114729 h 20476"/>
              <a:gd name="T26" fmla="*/ 107839568 w 20726"/>
              <a:gd name="T27" fmla="*/ 67722377 h 20476"/>
              <a:gd name="T28" fmla="*/ 108065105 w 20726"/>
              <a:gd name="T29" fmla="*/ 64755386 h 20476"/>
              <a:gd name="T30" fmla="*/ 111616540 w 20726"/>
              <a:gd name="T31" fmla="*/ 64113011 h 20476"/>
              <a:gd name="T32" fmla="*/ 190625611 w 20726"/>
              <a:gd name="T33" fmla="*/ 112466228 h 20476"/>
              <a:gd name="T34" fmla="*/ 265615193 w 20726"/>
              <a:gd name="T35" fmla="*/ 213746831 h 20476"/>
              <a:gd name="T36" fmla="*/ 264441898 w 20726"/>
              <a:gd name="T37" fmla="*/ 216874460 h 20476"/>
              <a:gd name="T38" fmla="*/ 264441898 w 20726"/>
              <a:gd name="T39" fmla="*/ 216874460 h 2047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20726" h="20476">
                <a:moveTo>
                  <a:pt x="18229" y="14451"/>
                </a:moveTo>
                <a:cubicBezTo>
                  <a:pt x="18322" y="11399"/>
                  <a:pt x="17195" y="7066"/>
                  <a:pt x="15908" y="5087"/>
                </a:cubicBezTo>
                <a:cubicBezTo>
                  <a:pt x="13235" y="976"/>
                  <a:pt x="7433" y="-216"/>
                  <a:pt x="4930" y="2510"/>
                </a:cubicBezTo>
                <a:cubicBezTo>
                  <a:pt x="4466" y="3087"/>
                  <a:pt x="1405" y="0"/>
                  <a:pt x="1405" y="0"/>
                </a:cubicBezTo>
                <a:lnTo>
                  <a:pt x="0" y="800"/>
                </a:lnTo>
                <a:lnTo>
                  <a:pt x="3490" y="4131"/>
                </a:lnTo>
                <a:cubicBezTo>
                  <a:pt x="3490" y="4131"/>
                  <a:pt x="-874" y="11382"/>
                  <a:pt x="8615" y="18853"/>
                </a:cubicBezTo>
                <a:cubicBezTo>
                  <a:pt x="11830" y="21384"/>
                  <a:pt x="16399" y="20379"/>
                  <a:pt x="20726" y="19653"/>
                </a:cubicBezTo>
                <a:cubicBezTo>
                  <a:pt x="20726" y="19653"/>
                  <a:pt x="18096" y="18774"/>
                  <a:pt x="18229" y="14451"/>
                </a:cubicBezTo>
                <a:close/>
                <a:moveTo>
                  <a:pt x="16454" y="17546"/>
                </a:moveTo>
                <a:cubicBezTo>
                  <a:pt x="16424" y="17565"/>
                  <a:pt x="16390" y="17575"/>
                  <a:pt x="16356" y="17575"/>
                </a:cubicBezTo>
                <a:cubicBezTo>
                  <a:pt x="16302" y="17575"/>
                  <a:pt x="16248" y="17550"/>
                  <a:pt x="16211" y="17502"/>
                </a:cubicBezTo>
                <a:cubicBezTo>
                  <a:pt x="16205" y="17495"/>
                  <a:pt x="13307" y="13705"/>
                  <a:pt x="10534" y="10365"/>
                </a:cubicBezTo>
                <a:cubicBezTo>
                  <a:pt x="7399" y="6589"/>
                  <a:pt x="6720" y="5494"/>
                  <a:pt x="6710" y="5479"/>
                </a:cubicBezTo>
                <a:cubicBezTo>
                  <a:pt x="6664" y="5405"/>
                  <a:pt x="6670" y="5307"/>
                  <a:pt x="6724" y="5239"/>
                </a:cubicBezTo>
                <a:cubicBezTo>
                  <a:pt x="6779" y="5170"/>
                  <a:pt x="6869" y="5150"/>
                  <a:pt x="6945" y="5187"/>
                </a:cubicBezTo>
                <a:cubicBezTo>
                  <a:pt x="6958" y="5194"/>
                  <a:pt x="9467" y="6431"/>
                  <a:pt x="11861" y="9099"/>
                </a:cubicBezTo>
                <a:cubicBezTo>
                  <a:pt x="14175" y="11687"/>
                  <a:pt x="16520" y="17284"/>
                  <a:pt x="16527" y="17293"/>
                </a:cubicBezTo>
                <a:cubicBezTo>
                  <a:pt x="16565" y="17385"/>
                  <a:pt x="16534" y="17493"/>
                  <a:pt x="16454" y="17546"/>
                </a:cubicBezTo>
                <a:close/>
                <a:moveTo>
                  <a:pt x="16454" y="17546"/>
                </a:move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Teardrop 90">
            <a:extLst>
              <a:ext uri="{FF2B5EF4-FFF2-40B4-BE49-F238E27FC236}">
                <a16:creationId xmlns:a16="http://schemas.microsoft.com/office/drawing/2014/main" id="{A7F6E5F2-465C-4B08-88F5-6E4F897C2C06}"/>
              </a:ext>
            </a:extLst>
          </p:cNvPr>
          <p:cNvSpPr/>
          <p:nvPr/>
        </p:nvSpPr>
        <p:spPr>
          <a:xfrm rot="5400000">
            <a:off x="2999632" y="1282914"/>
            <a:ext cx="685419" cy="685420"/>
          </a:xfrm>
          <a:prstGeom prst="teardrop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23" name="Straight Connector 91">
            <a:extLst>
              <a:ext uri="{FF2B5EF4-FFF2-40B4-BE49-F238E27FC236}">
                <a16:creationId xmlns:a16="http://schemas.microsoft.com/office/drawing/2014/main" id="{26F472A5-0577-4892-B342-56A6500E0534}"/>
              </a:ext>
            </a:extLst>
          </p:cNvPr>
          <p:cNvCxnSpPr/>
          <p:nvPr/>
        </p:nvCxnSpPr>
        <p:spPr>
          <a:xfrm flipH="1" flipV="1">
            <a:off x="3716110" y="2017760"/>
            <a:ext cx="196080" cy="15127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none"/>
            <a:tailEnd type="oval" w="sm" len="sm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4" name="Group 94">
            <a:extLst>
              <a:ext uri="{FF2B5EF4-FFF2-40B4-BE49-F238E27FC236}">
                <a16:creationId xmlns:a16="http://schemas.microsoft.com/office/drawing/2014/main" id="{C3BE2EA5-1B26-407D-B9C6-381360CA460B}"/>
              </a:ext>
            </a:extLst>
          </p:cNvPr>
          <p:cNvGrpSpPr>
            <a:grpSpLocks/>
          </p:cNvGrpSpPr>
          <p:nvPr/>
        </p:nvGrpSpPr>
        <p:grpSpPr bwMode="auto">
          <a:xfrm>
            <a:off x="3240712" y="1500691"/>
            <a:ext cx="187057" cy="222614"/>
            <a:chOff x="0" y="0"/>
            <a:chExt cx="474" cy="568"/>
          </a:xfrm>
          <a:solidFill>
            <a:schemeClr val="bg1"/>
          </a:solidFill>
          <a:effectLst/>
        </p:grpSpPr>
        <p:sp>
          <p:nvSpPr>
            <p:cNvPr id="53" name="Freeform: Shape 107">
              <a:extLst>
                <a:ext uri="{FF2B5EF4-FFF2-40B4-BE49-F238E27FC236}">
                  <a16:creationId xmlns:a16="http://schemas.microsoft.com/office/drawing/2014/main" id="{DC87FC78-DE18-4E00-B1B9-42878EFCB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72"/>
              <a:ext cx="474" cy="2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w 21600"/>
                <a:gd name="T39" fmla="*/ 0 h 21600"/>
                <a:gd name="T40" fmla="*/ 0 w 21600"/>
                <a:gd name="T41" fmla="*/ 0 h 216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1600" h="21600">
                  <a:moveTo>
                    <a:pt x="1543" y="21600"/>
                  </a:moveTo>
                  <a:lnTo>
                    <a:pt x="20057" y="21600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1543" y="21600"/>
                  </a:lnTo>
                  <a:close/>
                  <a:moveTo>
                    <a:pt x="15358" y="6069"/>
                  </a:moveTo>
                  <a:lnTo>
                    <a:pt x="18159" y="6069"/>
                  </a:lnTo>
                  <a:lnTo>
                    <a:pt x="17256" y="15583"/>
                  </a:lnTo>
                  <a:lnTo>
                    <a:pt x="14457" y="15583"/>
                  </a:lnTo>
                  <a:lnTo>
                    <a:pt x="15358" y="6069"/>
                  </a:lnTo>
                  <a:close/>
                  <a:moveTo>
                    <a:pt x="9417" y="6069"/>
                  </a:moveTo>
                  <a:lnTo>
                    <a:pt x="12118" y="6069"/>
                  </a:lnTo>
                  <a:lnTo>
                    <a:pt x="12118" y="15583"/>
                  </a:lnTo>
                  <a:lnTo>
                    <a:pt x="9417" y="15583"/>
                  </a:lnTo>
                  <a:lnTo>
                    <a:pt x="9417" y="6069"/>
                  </a:lnTo>
                  <a:close/>
                  <a:moveTo>
                    <a:pt x="6240" y="6069"/>
                  </a:moveTo>
                  <a:lnTo>
                    <a:pt x="7143" y="15583"/>
                  </a:lnTo>
                  <a:lnTo>
                    <a:pt x="4343" y="15583"/>
                  </a:lnTo>
                  <a:lnTo>
                    <a:pt x="3441" y="6069"/>
                  </a:lnTo>
                  <a:lnTo>
                    <a:pt x="6240" y="6069"/>
                  </a:lnTo>
                  <a:close/>
                  <a:moveTo>
                    <a:pt x="6240" y="6069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Freeform: Shape 111">
              <a:extLst>
                <a:ext uri="{FF2B5EF4-FFF2-40B4-BE49-F238E27FC236}">
                  <a16:creationId xmlns:a16="http://schemas.microsoft.com/office/drawing/2014/main" id="{637886EC-E82D-4844-B416-C22C230F1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474" cy="2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600" h="21600">
                  <a:moveTo>
                    <a:pt x="19490" y="18707"/>
                  </a:moveTo>
                  <a:lnTo>
                    <a:pt x="14269" y="0"/>
                  </a:lnTo>
                  <a:lnTo>
                    <a:pt x="11534" y="2684"/>
                  </a:lnTo>
                  <a:lnTo>
                    <a:pt x="16007" y="18707"/>
                  </a:lnTo>
                  <a:lnTo>
                    <a:pt x="5622" y="18707"/>
                  </a:lnTo>
                  <a:lnTo>
                    <a:pt x="10094" y="2684"/>
                  </a:lnTo>
                  <a:lnTo>
                    <a:pt x="7360" y="1"/>
                  </a:lnTo>
                  <a:lnTo>
                    <a:pt x="2138" y="18707"/>
                  </a:lnTo>
                  <a:lnTo>
                    <a:pt x="0" y="1870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8707"/>
                  </a:lnTo>
                  <a:lnTo>
                    <a:pt x="19490" y="18707"/>
                  </a:lnTo>
                  <a:close/>
                  <a:moveTo>
                    <a:pt x="19490" y="18707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25" name="Teardrop 137">
            <a:extLst>
              <a:ext uri="{FF2B5EF4-FFF2-40B4-BE49-F238E27FC236}">
                <a16:creationId xmlns:a16="http://schemas.microsoft.com/office/drawing/2014/main" id="{8BA82DC9-C516-49E1-9CE5-28FC9C76CE70}"/>
              </a:ext>
            </a:extLst>
          </p:cNvPr>
          <p:cNvSpPr/>
          <p:nvPr/>
        </p:nvSpPr>
        <p:spPr>
          <a:xfrm rot="17100000" flipH="1">
            <a:off x="6570103" y="1443690"/>
            <a:ext cx="685420" cy="685420"/>
          </a:xfrm>
          <a:prstGeom prst="teardrop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26" name="Straight Connector 138">
            <a:extLst>
              <a:ext uri="{FF2B5EF4-FFF2-40B4-BE49-F238E27FC236}">
                <a16:creationId xmlns:a16="http://schemas.microsoft.com/office/drawing/2014/main" id="{623E9827-FF8F-4FAE-BF2A-8CC2D000DF44}"/>
              </a:ext>
            </a:extLst>
          </p:cNvPr>
          <p:cNvCxnSpPr/>
          <p:nvPr/>
        </p:nvCxnSpPr>
        <p:spPr>
          <a:xfrm flipV="1">
            <a:off x="5405780" y="2054863"/>
            <a:ext cx="1040859" cy="40405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none"/>
            <a:tailEnd type="oval" w="sm" len="sm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Freeform: Shape 139">
            <a:extLst>
              <a:ext uri="{FF2B5EF4-FFF2-40B4-BE49-F238E27FC236}">
                <a16:creationId xmlns:a16="http://schemas.microsoft.com/office/drawing/2014/main" id="{5102D915-3E74-4109-A8B5-81991184770B}"/>
              </a:ext>
            </a:extLst>
          </p:cNvPr>
          <p:cNvSpPr>
            <a:spLocks/>
          </p:cNvSpPr>
          <p:nvPr/>
        </p:nvSpPr>
        <p:spPr bwMode="auto">
          <a:xfrm>
            <a:off x="6837061" y="1691806"/>
            <a:ext cx="151501" cy="227253"/>
          </a:xfrm>
          <a:custGeom>
            <a:avLst/>
            <a:gdLst>
              <a:gd name="T0" fmla="*/ 43570284 w 21600"/>
              <a:gd name="T1" fmla="*/ 196188976 h 21600"/>
              <a:gd name="T2" fmla="*/ 39385446 w 21600"/>
              <a:gd name="T3" fmla="*/ 198505461 h 21600"/>
              <a:gd name="T4" fmla="*/ 36500531 w 21600"/>
              <a:gd name="T5" fmla="*/ 196188976 h 21600"/>
              <a:gd name="T6" fmla="*/ 29051197 w 21600"/>
              <a:gd name="T7" fmla="*/ 171080101 h 21600"/>
              <a:gd name="T8" fmla="*/ 28376023 w 21600"/>
              <a:gd name="T9" fmla="*/ 161379957 h 21600"/>
              <a:gd name="T10" fmla="*/ 29110596 w 21600"/>
              <a:gd name="T11" fmla="*/ 146814789 h 21600"/>
              <a:gd name="T12" fmla="*/ 28515774 w 21600"/>
              <a:gd name="T13" fmla="*/ 133666999 h 21600"/>
              <a:gd name="T14" fmla="*/ 29234271 w 21600"/>
              <a:gd name="T15" fmla="*/ 123926578 h 21600"/>
              <a:gd name="T16" fmla="*/ 36777815 w 21600"/>
              <a:gd name="T17" fmla="*/ 98517604 h 21600"/>
              <a:gd name="T18" fmla="*/ 39670919 w 21600"/>
              <a:gd name="T19" fmla="*/ 96092574 h 21600"/>
              <a:gd name="T20" fmla="*/ 43570284 w 21600"/>
              <a:gd name="T21" fmla="*/ 98095077 h 21600"/>
              <a:gd name="T22" fmla="*/ 58127084 w 21600"/>
              <a:gd name="T23" fmla="*/ 49047598 h 21600"/>
              <a:gd name="T24" fmla="*/ 43570284 w 21600"/>
              <a:gd name="T25" fmla="*/ 0 h 21600"/>
              <a:gd name="T26" fmla="*/ 29013844 w 21600"/>
              <a:gd name="T27" fmla="*/ 49047598 h 21600"/>
              <a:gd name="T28" fmla="*/ 29689018 w 21600"/>
              <a:gd name="T29" fmla="*/ 63026344 h 21600"/>
              <a:gd name="T30" fmla="*/ 28997401 w 21600"/>
              <a:gd name="T31" fmla="*/ 72754156 h 21600"/>
              <a:gd name="T32" fmla="*/ 21591383 w 21600"/>
              <a:gd name="T33" fmla="*/ 97699149 h 21600"/>
              <a:gd name="T34" fmla="*/ 18706468 w 21600"/>
              <a:gd name="T35" fmla="*/ 100043410 h 21600"/>
              <a:gd name="T36" fmla="*/ 14556800 w 21600"/>
              <a:gd name="T37" fmla="*/ 97767202 h 21600"/>
              <a:gd name="T38" fmla="*/ 0 w 21600"/>
              <a:gd name="T39" fmla="*/ 146814789 h 21600"/>
              <a:gd name="T40" fmla="*/ 14556800 w 21600"/>
              <a:gd name="T41" fmla="*/ 195848493 h 21600"/>
              <a:gd name="T42" fmla="*/ 18273090 w 21600"/>
              <a:gd name="T43" fmla="*/ 194036376 h 21600"/>
              <a:gd name="T44" fmla="*/ 21171438 w 21600"/>
              <a:gd name="T45" fmla="*/ 196502958 h 21600"/>
              <a:gd name="T46" fmla="*/ 28879330 w 21600"/>
              <a:gd name="T47" fmla="*/ 222470685 h 21600"/>
              <a:gd name="T48" fmla="*/ 29600463 w 21600"/>
              <a:gd name="T49" fmla="*/ 232224869 h 21600"/>
              <a:gd name="T50" fmla="*/ 29016437 w 21600"/>
              <a:gd name="T51" fmla="*/ 245236455 h 21600"/>
              <a:gd name="T52" fmla="*/ 43572877 w 21600"/>
              <a:gd name="T53" fmla="*/ 294284053 h 21600"/>
              <a:gd name="T54" fmla="*/ 58129677 w 21600"/>
              <a:gd name="T55" fmla="*/ 245236455 h 21600"/>
              <a:gd name="T56" fmla="*/ 43570284 w 21600"/>
              <a:gd name="T57" fmla="*/ 196188976 h 21600"/>
              <a:gd name="T58" fmla="*/ 43570284 w 21600"/>
              <a:gd name="T59" fmla="*/ 196188976 h 2160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1600" h="21600">
                <a:moveTo>
                  <a:pt x="16190" y="14400"/>
                </a:moveTo>
                <a:cubicBezTo>
                  <a:pt x="15417" y="14400"/>
                  <a:pt x="14635" y="14570"/>
                  <a:pt x="14635" y="14570"/>
                </a:cubicBezTo>
                <a:cubicBezTo>
                  <a:pt x="14296" y="14644"/>
                  <a:pt x="13814" y="14566"/>
                  <a:pt x="13563" y="14400"/>
                </a:cubicBezTo>
                <a:lnTo>
                  <a:pt x="10795" y="12557"/>
                </a:lnTo>
                <a:cubicBezTo>
                  <a:pt x="10544" y="12389"/>
                  <a:pt x="10430" y="12069"/>
                  <a:pt x="10544" y="11845"/>
                </a:cubicBezTo>
                <a:cubicBezTo>
                  <a:pt x="10544" y="11845"/>
                  <a:pt x="10817" y="11303"/>
                  <a:pt x="10817" y="10776"/>
                </a:cubicBezTo>
                <a:cubicBezTo>
                  <a:pt x="10817" y="10288"/>
                  <a:pt x="10596" y="9811"/>
                  <a:pt x="10596" y="9811"/>
                </a:cubicBezTo>
                <a:cubicBezTo>
                  <a:pt x="10492" y="9585"/>
                  <a:pt x="10612" y="9263"/>
                  <a:pt x="10863" y="9096"/>
                </a:cubicBezTo>
                <a:lnTo>
                  <a:pt x="13666" y="7231"/>
                </a:lnTo>
                <a:cubicBezTo>
                  <a:pt x="13917" y="7063"/>
                  <a:pt x="14401" y="6983"/>
                  <a:pt x="14741" y="7053"/>
                </a:cubicBezTo>
                <a:cubicBezTo>
                  <a:pt x="14741" y="7053"/>
                  <a:pt x="15458" y="7200"/>
                  <a:pt x="16190" y="7200"/>
                </a:cubicBezTo>
                <a:cubicBezTo>
                  <a:pt x="19177" y="7200"/>
                  <a:pt x="21599" y="5588"/>
                  <a:pt x="21599" y="3600"/>
                </a:cubicBezTo>
                <a:cubicBezTo>
                  <a:pt x="21599" y="1612"/>
                  <a:pt x="19177" y="0"/>
                  <a:pt x="16190" y="0"/>
                </a:cubicBezTo>
                <a:cubicBezTo>
                  <a:pt x="13203" y="0"/>
                  <a:pt x="10781" y="1612"/>
                  <a:pt x="10781" y="3600"/>
                </a:cubicBezTo>
                <a:cubicBezTo>
                  <a:pt x="10781" y="4110"/>
                  <a:pt x="11032" y="4626"/>
                  <a:pt x="11032" y="4626"/>
                </a:cubicBezTo>
                <a:cubicBezTo>
                  <a:pt x="11142" y="4852"/>
                  <a:pt x="11026" y="5173"/>
                  <a:pt x="10775" y="5340"/>
                </a:cubicBezTo>
                <a:lnTo>
                  <a:pt x="8023" y="7171"/>
                </a:lnTo>
                <a:cubicBezTo>
                  <a:pt x="7771" y="7339"/>
                  <a:pt x="7289" y="7416"/>
                  <a:pt x="6951" y="7343"/>
                </a:cubicBezTo>
                <a:cubicBezTo>
                  <a:pt x="6951" y="7343"/>
                  <a:pt x="6176" y="7176"/>
                  <a:pt x="5409" y="7176"/>
                </a:cubicBezTo>
                <a:cubicBezTo>
                  <a:pt x="2422" y="7176"/>
                  <a:pt x="0" y="8787"/>
                  <a:pt x="0" y="10776"/>
                </a:cubicBezTo>
                <a:cubicBezTo>
                  <a:pt x="0" y="12764"/>
                  <a:pt x="2422" y="14375"/>
                  <a:pt x="5409" y="14375"/>
                </a:cubicBezTo>
                <a:cubicBezTo>
                  <a:pt x="6116" y="14375"/>
                  <a:pt x="6790" y="14242"/>
                  <a:pt x="6790" y="14242"/>
                </a:cubicBezTo>
                <a:cubicBezTo>
                  <a:pt x="7131" y="14174"/>
                  <a:pt x="7615" y="14255"/>
                  <a:pt x="7867" y="14423"/>
                </a:cubicBezTo>
                <a:lnTo>
                  <a:pt x="10731" y="16329"/>
                </a:lnTo>
                <a:cubicBezTo>
                  <a:pt x="10982" y="16496"/>
                  <a:pt x="11103" y="16818"/>
                  <a:pt x="10999" y="17045"/>
                </a:cubicBezTo>
                <a:cubicBezTo>
                  <a:pt x="10999" y="17045"/>
                  <a:pt x="10782" y="17516"/>
                  <a:pt x="10782" y="18000"/>
                </a:cubicBezTo>
                <a:cubicBezTo>
                  <a:pt x="10782" y="19988"/>
                  <a:pt x="13204" y="21600"/>
                  <a:pt x="16191" y="21600"/>
                </a:cubicBezTo>
                <a:cubicBezTo>
                  <a:pt x="19178" y="21600"/>
                  <a:pt x="21600" y="19988"/>
                  <a:pt x="21600" y="18000"/>
                </a:cubicBezTo>
                <a:cubicBezTo>
                  <a:pt x="21599" y="16012"/>
                  <a:pt x="19177" y="14400"/>
                  <a:pt x="16190" y="14400"/>
                </a:cubicBezTo>
                <a:close/>
                <a:moveTo>
                  <a:pt x="16190" y="14400"/>
                </a:move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Oval 141">
            <a:extLst>
              <a:ext uri="{FF2B5EF4-FFF2-40B4-BE49-F238E27FC236}">
                <a16:creationId xmlns:a16="http://schemas.microsoft.com/office/drawing/2014/main" id="{3AF696B8-0898-4F2D-BB72-2DEA0DB7FC11}"/>
              </a:ext>
            </a:extLst>
          </p:cNvPr>
          <p:cNvSpPr/>
          <p:nvPr/>
        </p:nvSpPr>
        <p:spPr>
          <a:xfrm>
            <a:off x="3909312" y="2054863"/>
            <a:ext cx="1335690" cy="1335690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9" name="Freeform: Shape 142">
            <a:extLst>
              <a:ext uri="{FF2B5EF4-FFF2-40B4-BE49-F238E27FC236}">
                <a16:creationId xmlns:a16="http://schemas.microsoft.com/office/drawing/2014/main" id="{D8627094-8B20-42BB-91EF-57B22AA12102}"/>
              </a:ext>
            </a:extLst>
          </p:cNvPr>
          <p:cNvSpPr>
            <a:spLocks/>
          </p:cNvSpPr>
          <p:nvPr/>
        </p:nvSpPr>
        <p:spPr bwMode="auto">
          <a:xfrm>
            <a:off x="4308257" y="2421206"/>
            <a:ext cx="535852" cy="535852"/>
          </a:xfrm>
          <a:custGeom>
            <a:avLst/>
            <a:gdLst>
              <a:gd name="T0" fmla="*/ 279556169 w 21600"/>
              <a:gd name="T1" fmla="*/ 73828848 h 21532"/>
              <a:gd name="T2" fmla="*/ 160439288 w 21600"/>
              <a:gd name="T3" fmla="*/ 73828848 h 21532"/>
              <a:gd name="T4" fmla="*/ 226217252 w 21600"/>
              <a:gd name="T5" fmla="*/ 14362478 h 21532"/>
              <a:gd name="T6" fmla="*/ 226843940 w 21600"/>
              <a:gd name="T7" fmla="*/ 2731914 h 21532"/>
              <a:gd name="T8" fmla="*/ 215304010 w 21600"/>
              <a:gd name="T9" fmla="*/ 2096690 h 21532"/>
              <a:gd name="T10" fmla="*/ 147319156 w 21600"/>
              <a:gd name="T11" fmla="*/ 63536296 h 21532"/>
              <a:gd name="T12" fmla="*/ 79334420 w 21600"/>
              <a:gd name="T13" fmla="*/ 2096690 h 21532"/>
              <a:gd name="T14" fmla="*/ 67794480 w 21600"/>
              <a:gd name="T15" fmla="*/ 2731914 h 21532"/>
              <a:gd name="T16" fmla="*/ 68421167 w 21600"/>
              <a:gd name="T17" fmla="*/ 14362478 h 21532"/>
              <a:gd name="T18" fmla="*/ 134199131 w 21600"/>
              <a:gd name="T19" fmla="*/ 73828848 h 21532"/>
              <a:gd name="T20" fmla="*/ 14727874 w 21600"/>
              <a:gd name="T21" fmla="*/ 73828848 h 21532"/>
              <a:gd name="T22" fmla="*/ 0 w 21600"/>
              <a:gd name="T23" fmla="*/ 88661054 h 21532"/>
              <a:gd name="T24" fmla="*/ 0 w 21600"/>
              <a:gd name="T25" fmla="*/ 282248755 h 21532"/>
              <a:gd name="T26" fmla="*/ 14727874 w 21600"/>
              <a:gd name="T27" fmla="*/ 297080962 h 21532"/>
              <a:gd name="T28" fmla="*/ 279556169 w 21600"/>
              <a:gd name="T29" fmla="*/ 297080962 h 21532"/>
              <a:gd name="T30" fmla="*/ 294284053 w 21600"/>
              <a:gd name="T31" fmla="*/ 282248755 h 21532"/>
              <a:gd name="T32" fmla="*/ 294284053 w 21600"/>
              <a:gd name="T33" fmla="*/ 88661054 h 21532"/>
              <a:gd name="T34" fmla="*/ 279556169 w 21600"/>
              <a:gd name="T35" fmla="*/ 73828848 h 21532"/>
              <a:gd name="T36" fmla="*/ 216571387 w 21600"/>
              <a:gd name="T37" fmla="*/ 257537811 h 21532"/>
              <a:gd name="T38" fmla="*/ 201843502 w 21600"/>
              <a:gd name="T39" fmla="*/ 272355918 h 21532"/>
              <a:gd name="T40" fmla="*/ 39265507 w 21600"/>
              <a:gd name="T41" fmla="*/ 272355918 h 21532"/>
              <a:gd name="T42" fmla="*/ 24537633 w 21600"/>
              <a:gd name="T43" fmla="*/ 257537811 h 21532"/>
              <a:gd name="T44" fmla="*/ 24537633 w 21600"/>
              <a:gd name="T45" fmla="*/ 113384809 h 21532"/>
              <a:gd name="T46" fmla="*/ 39265507 w 21600"/>
              <a:gd name="T47" fmla="*/ 98553892 h 21532"/>
              <a:gd name="T48" fmla="*/ 201843502 w 21600"/>
              <a:gd name="T49" fmla="*/ 98553892 h 21532"/>
              <a:gd name="T50" fmla="*/ 216571387 w 21600"/>
              <a:gd name="T51" fmla="*/ 113384809 h 21532"/>
              <a:gd name="T52" fmla="*/ 216571387 w 21600"/>
              <a:gd name="T53" fmla="*/ 257537811 h 21532"/>
              <a:gd name="T54" fmla="*/ 267675756 w 21600"/>
              <a:gd name="T55" fmla="*/ 253164835 h 21532"/>
              <a:gd name="T56" fmla="*/ 263670641 w 21600"/>
              <a:gd name="T57" fmla="*/ 257192709 h 21532"/>
              <a:gd name="T58" fmla="*/ 250358957 w 21600"/>
              <a:gd name="T59" fmla="*/ 257192709 h 21532"/>
              <a:gd name="T60" fmla="*/ 246367737 w 21600"/>
              <a:gd name="T61" fmla="*/ 253164835 h 21532"/>
              <a:gd name="T62" fmla="*/ 246367737 w 21600"/>
              <a:gd name="T63" fmla="*/ 224010912 h 21532"/>
              <a:gd name="T64" fmla="*/ 250358957 w 21600"/>
              <a:gd name="T65" fmla="*/ 219981748 h 21532"/>
              <a:gd name="T66" fmla="*/ 263670641 w 21600"/>
              <a:gd name="T67" fmla="*/ 219981748 h 21532"/>
              <a:gd name="T68" fmla="*/ 267675756 w 21600"/>
              <a:gd name="T69" fmla="*/ 224010912 h 21532"/>
              <a:gd name="T70" fmla="*/ 267675756 w 21600"/>
              <a:gd name="T71" fmla="*/ 253164835 h 21532"/>
              <a:gd name="T72" fmla="*/ 245917530 w 21600"/>
              <a:gd name="T73" fmla="*/ 175637835 h 21532"/>
              <a:gd name="T74" fmla="*/ 256708343 w 21600"/>
              <a:gd name="T75" fmla="*/ 164766070 h 21532"/>
              <a:gd name="T76" fmla="*/ 267499264 w 21600"/>
              <a:gd name="T77" fmla="*/ 175637835 h 21532"/>
              <a:gd name="T78" fmla="*/ 256708343 w 21600"/>
              <a:gd name="T79" fmla="*/ 186510880 h 21532"/>
              <a:gd name="T80" fmla="*/ 245917530 w 21600"/>
              <a:gd name="T81" fmla="*/ 175637835 h 21532"/>
              <a:gd name="T82" fmla="*/ 256708343 w 21600"/>
              <a:gd name="T83" fmla="*/ 152003773 h 21532"/>
              <a:gd name="T84" fmla="*/ 234719250 w 21600"/>
              <a:gd name="T85" fmla="*/ 129859237 h 21532"/>
              <a:gd name="T86" fmla="*/ 256708343 w 21600"/>
              <a:gd name="T87" fmla="*/ 107728682 h 21532"/>
              <a:gd name="T88" fmla="*/ 278697436 w 21600"/>
              <a:gd name="T89" fmla="*/ 129859237 h 21532"/>
              <a:gd name="T90" fmla="*/ 256708343 w 21600"/>
              <a:gd name="T91" fmla="*/ 152003773 h 21532"/>
              <a:gd name="T92" fmla="*/ 256708343 w 21600"/>
              <a:gd name="T93" fmla="*/ 152003773 h 2153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1600" h="21532">
                <a:moveTo>
                  <a:pt x="20519" y="5351"/>
                </a:moveTo>
                <a:lnTo>
                  <a:pt x="11776" y="5351"/>
                </a:lnTo>
                <a:lnTo>
                  <a:pt x="16604" y="1041"/>
                </a:lnTo>
                <a:cubicBezTo>
                  <a:pt x="16851" y="821"/>
                  <a:pt x="16872" y="443"/>
                  <a:pt x="16650" y="198"/>
                </a:cubicBezTo>
                <a:cubicBezTo>
                  <a:pt x="16429" y="-47"/>
                  <a:pt x="16049" y="-68"/>
                  <a:pt x="15803" y="152"/>
                </a:cubicBezTo>
                <a:lnTo>
                  <a:pt x="10813" y="4605"/>
                </a:lnTo>
                <a:lnTo>
                  <a:pt x="5823" y="152"/>
                </a:lnTo>
                <a:cubicBezTo>
                  <a:pt x="5577" y="-68"/>
                  <a:pt x="5198" y="-47"/>
                  <a:pt x="4976" y="198"/>
                </a:cubicBezTo>
                <a:cubicBezTo>
                  <a:pt x="4755" y="443"/>
                  <a:pt x="4775" y="821"/>
                  <a:pt x="5022" y="1041"/>
                </a:cubicBezTo>
                <a:lnTo>
                  <a:pt x="9850" y="5351"/>
                </a:lnTo>
                <a:lnTo>
                  <a:pt x="1081" y="5351"/>
                </a:lnTo>
                <a:cubicBezTo>
                  <a:pt x="487" y="5351"/>
                  <a:pt x="0" y="5835"/>
                  <a:pt x="0" y="6426"/>
                </a:cubicBezTo>
                <a:lnTo>
                  <a:pt x="0" y="20457"/>
                </a:lnTo>
                <a:cubicBezTo>
                  <a:pt x="0" y="21048"/>
                  <a:pt x="486" y="21532"/>
                  <a:pt x="1081" y="21532"/>
                </a:cubicBezTo>
                <a:lnTo>
                  <a:pt x="20519" y="21532"/>
                </a:lnTo>
                <a:cubicBezTo>
                  <a:pt x="21113" y="21532"/>
                  <a:pt x="21600" y="21048"/>
                  <a:pt x="21600" y="20457"/>
                </a:cubicBezTo>
                <a:lnTo>
                  <a:pt x="21600" y="6426"/>
                </a:lnTo>
                <a:cubicBezTo>
                  <a:pt x="21600" y="5835"/>
                  <a:pt x="21113" y="5351"/>
                  <a:pt x="20519" y="5351"/>
                </a:cubicBezTo>
                <a:close/>
                <a:moveTo>
                  <a:pt x="15896" y="18666"/>
                </a:moveTo>
                <a:cubicBezTo>
                  <a:pt x="15896" y="19256"/>
                  <a:pt x="15409" y="19740"/>
                  <a:pt x="14815" y="19740"/>
                </a:cubicBezTo>
                <a:lnTo>
                  <a:pt x="2882" y="19740"/>
                </a:lnTo>
                <a:cubicBezTo>
                  <a:pt x="2288" y="19740"/>
                  <a:pt x="1801" y="19257"/>
                  <a:pt x="1801" y="18666"/>
                </a:cubicBezTo>
                <a:lnTo>
                  <a:pt x="1801" y="8218"/>
                </a:lnTo>
                <a:cubicBezTo>
                  <a:pt x="1801" y="7627"/>
                  <a:pt x="2288" y="7143"/>
                  <a:pt x="2882" y="7143"/>
                </a:cubicBezTo>
                <a:lnTo>
                  <a:pt x="14815" y="7143"/>
                </a:lnTo>
                <a:cubicBezTo>
                  <a:pt x="15409" y="7143"/>
                  <a:pt x="15896" y="7627"/>
                  <a:pt x="15896" y="8218"/>
                </a:cubicBezTo>
                <a:lnTo>
                  <a:pt x="15896" y="18666"/>
                </a:lnTo>
                <a:close/>
                <a:moveTo>
                  <a:pt x="19647" y="18349"/>
                </a:moveTo>
                <a:cubicBezTo>
                  <a:pt x="19647" y="18510"/>
                  <a:pt x="19515" y="18641"/>
                  <a:pt x="19353" y="18641"/>
                </a:cubicBezTo>
                <a:lnTo>
                  <a:pt x="18376" y="18641"/>
                </a:lnTo>
                <a:cubicBezTo>
                  <a:pt x="18214" y="18641"/>
                  <a:pt x="18083" y="18510"/>
                  <a:pt x="18083" y="18349"/>
                </a:cubicBezTo>
                <a:lnTo>
                  <a:pt x="18083" y="16236"/>
                </a:lnTo>
                <a:cubicBezTo>
                  <a:pt x="18083" y="16074"/>
                  <a:pt x="18214" y="15944"/>
                  <a:pt x="18376" y="15944"/>
                </a:cubicBezTo>
                <a:lnTo>
                  <a:pt x="19353" y="15944"/>
                </a:lnTo>
                <a:cubicBezTo>
                  <a:pt x="19515" y="15944"/>
                  <a:pt x="19647" y="16074"/>
                  <a:pt x="19647" y="16236"/>
                </a:cubicBezTo>
                <a:lnTo>
                  <a:pt x="19647" y="18349"/>
                </a:lnTo>
                <a:close/>
                <a:moveTo>
                  <a:pt x="18050" y="12730"/>
                </a:moveTo>
                <a:cubicBezTo>
                  <a:pt x="18050" y="12295"/>
                  <a:pt x="18405" y="11942"/>
                  <a:pt x="18842" y="11942"/>
                </a:cubicBezTo>
                <a:cubicBezTo>
                  <a:pt x="19280" y="11942"/>
                  <a:pt x="19634" y="12295"/>
                  <a:pt x="19634" y="12730"/>
                </a:cubicBezTo>
                <a:cubicBezTo>
                  <a:pt x="19634" y="13166"/>
                  <a:pt x="19280" y="13518"/>
                  <a:pt x="18842" y="13518"/>
                </a:cubicBezTo>
                <a:cubicBezTo>
                  <a:pt x="18405" y="13518"/>
                  <a:pt x="18050" y="13166"/>
                  <a:pt x="18050" y="12730"/>
                </a:cubicBezTo>
                <a:close/>
                <a:moveTo>
                  <a:pt x="18842" y="11017"/>
                </a:moveTo>
                <a:cubicBezTo>
                  <a:pt x="17951" y="11017"/>
                  <a:pt x="17228" y="10299"/>
                  <a:pt x="17228" y="9412"/>
                </a:cubicBezTo>
                <a:cubicBezTo>
                  <a:pt x="17228" y="8526"/>
                  <a:pt x="17951" y="7808"/>
                  <a:pt x="18842" y="7808"/>
                </a:cubicBezTo>
                <a:cubicBezTo>
                  <a:pt x="19734" y="7808"/>
                  <a:pt x="20456" y="8526"/>
                  <a:pt x="20456" y="9412"/>
                </a:cubicBezTo>
                <a:cubicBezTo>
                  <a:pt x="20456" y="10299"/>
                  <a:pt x="19733" y="11017"/>
                  <a:pt x="18842" y="11017"/>
                </a:cubicBezTo>
                <a:close/>
                <a:moveTo>
                  <a:pt x="18842" y="11017"/>
                </a:move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Teardrop 144">
            <a:extLst>
              <a:ext uri="{FF2B5EF4-FFF2-40B4-BE49-F238E27FC236}">
                <a16:creationId xmlns:a16="http://schemas.microsoft.com/office/drawing/2014/main" id="{4AF22F09-AC37-459E-B16A-E96EADD998EB}"/>
              </a:ext>
            </a:extLst>
          </p:cNvPr>
          <p:cNvSpPr/>
          <p:nvPr/>
        </p:nvSpPr>
        <p:spPr>
          <a:xfrm rot="16200000" flipH="1">
            <a:off x="5487685" y="1282913"/>
            <a:ext cx="685419" cy="685420"/>
          </a:xfrm>
          <a:prstGeom prst="teardrop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31" name="Straight Connector 145">
            <a:extLst>
              <a:ext uri="{FF2B5EF4-FFF2-40B4-BE49-F238E27FC236}">
                <a16:creationId xmlns:a16="http://schemas.microsoft.com/office/drawing/2014/main" id="{5A2C9C98-9FAD-42A6-8647-DD769B86E96C}"/>
              </a:ext>
            </a:extLst>
          </p:cNvPr>
          <p:cNvCxnSpPr/>
          <p:nvPr/>
        </p:nvCxnSpPr>
        <p:spPr>
          <a:xfrm flipV="1">
            <a:off x="5250652" y="2017760"/>
            <a:ext cx="196080" cy="15127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none"/>
            <a:tailEnd type="oval" w="sm" len="sm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2" name="Group 146">
            <a:extLst>
              <a:ext uri="{FF2B5EF4-FFF2-40B4-BE49-F238E27FC236}">
                <a16:creationId xmlns:a16="http://schemas.microsoft.com/office/drawing/2014/main" id="{856B064C-B57E-4EF5-9674-C64273A9401B}"/>
              </a:ext>
            </a:extLst>
          </p:cNvPr>
          <p:cNvGrpSpPr>
            <a:grpSpLocks/>
          </p:cNvGrpSpPr>
          <p:nvPr/>
        </p:nvGrpSpPr>
        <p:grpSpPr bwMode="auto">
          <a:xfrm>
            <a:off x="5687080" y="1534701"/>
            <a:ext cx="227253" cy="188604"/>
            <a:chOff x="0" y="0"/>
            <a:chExt cx="575" cy="480"/>
          </a:xfrm>
          <a:solidFill>
            <a:srgbClr val="FFFFFF"/>
          </a:solidFill>
          <a:effectLst/>
        </p:grpSpPr>
        <p:sp>
          <p:nvSpPr>
            <p:cNvPr id="50" name="Freeform: Shape 147">
              <a:extLst>
                <a:ext uri="{FF2B5EF4-FFF2-40B4-BE49-F238E27FC236}">
                  <a16:creationId xmlns:a16="http://schemas.microsoft.com/office/drawing/2014/main" id="{70AF29A7-76AE-45D7-AD28-6CA742652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575" cy="4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w 21600"/>
                <a:gd name="T39" fmla="*/ 0 h 21600"/>
                <a:gd name="T40" fmla="*/ 0 w 21600"/>
                <a:gd name="T41" fmla="*/ 0 h 21600"/>
                <a:gd name="T42" fmla="*/ 0 w 21600"/>
                <a:gd name="T43" fmla="*/ 0 h 21600"/>
                <a:gd name="T44" fmla="*/ 0 w 21600"/>
                <a:gd name="T45" fmla="*/ 0 h 216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1600" h="21600">
                  <a:moveTo>
                    <a:pt x="17905" y="6300"/>
                  </a:moveTo>
                  <a:lnTo>
                    <a:pt x="15882" y="0"/>
                  </a:lnTo>
                  <a:lnTo>
                    <a:pt x="0" y="7315"/>
                  </a:lnTo>
                  <a:lnTo>
                    <a:pt x="4584" y="21593"/>
                  </a:lnTo>
                  <a:lnTo>
                    <a:pt x="4584" y="21600"/>
                  </a:lnTo>
                  <a:lnTo>
                    <a:pt x="21600" y="21600"/>
                  </a:lnTo>
                  <a:lnTo>
                    <a:pt x="21600" y="6301"/>
                  </a:lnTo>
                  <a:lnTo>
                    <a:pt x="17905" y="6301"/>
                  </a:lnTo>
                  <a:lnTo>
                    <a:pt x="17905" y="6300"/>
                  </a:lnTo>
                  <a:close/>
                  <a:moveTo>
                    <a:pt x="16384" y="6300"/>
                  </a:moveTo>
                  <a:lnTo>
                    <a:pt x="6158" y="6300"/>
                  </a:lnTo>
                  <a:lnTo>
                    <a:pt x="15067" y="2197"/>
                  </a:lnTo>
                  <a:lnTo>
                    <a:pt x="16384" y="6300"/>
                  </a:lnTo>
                  <a:close/>
                  <a:moveTo>
                    <a:pt x="1835" y="8292"/>
                  </a:moveTo>
                  <a:lnTo>
                    <a:pt x="4585" y="7025"/>
                  </a:lnTo>
                  <a:lnTo>
                    <a:pt x="4585" y="16856"/>
                  </a:lnTo>
                  <a:lnTo>
                    <a:pt x="1835" y="8292"/>
                  </a:lnTo>
                  <a:close/>
                  <a:moveTo>
                    <a:pt x="6004" y="19900"/>
                  </a:moveTo>
                  <a:lnTo>
                    <a:pt x="6004" y="8001"/>
                  </a:lnTo>
                  <a:lnTo>
                    <a:pt x="20180" y="8001"/>
                  </a:lnTo>
                  <a:lnTo>
                    <a:pt x="20180" y="19900"/>
                  </a:lnTo>
                  <a:lnTo>
                    <a:pt x="6004" y="19900"/>
                  </a:lnTo>
                  <a:close/>
                  <a:moveTo>
                    <a:pt x="6004" y="1990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Freeform: Shape 148">
              <a:extLst>
                <a:ext uri="{FF2B5EF4-FFF2-40B4-BE49-F238E27FC236}">
                  <a16:creationId xmlns:a16="http://schemas.microsoft.com/office/drawing/2014/main" id="{F7F92605-A675-45E2-A22F-C9D03B645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" y="240"/>
              <a:ext cx="298" cy="17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600" h="21600">
                  <a:moveTo>
                    <a:pt x="18676" y="4990"/>
                  </a:moveTo>
                  <a:lnTo>
                    <a:pt x="16483" y="6268"/>
                  </a:lnTo>
                  <a:lnTo>
                    <a:pt x="14584" y="0"/>
                  </a:lnTo>
                  <a:lnTo>
                    <a:pt x="8443" y="15510"/>
                  </a:lnTo>
                  <a:lnTo>
                    <a:pt x="5154" y="11801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8676" y="4990"/>
                  </a:lnTo>
                  <a:close/>
                  <a:moveTo>
                    <a:pt x="18676" y="499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Freeform: Shape 149">
              <a:extLst>
                <a:ext uri="{FF2B5EF4-FFF2-40B4-BE49-F238E27FC236}">
                  <a16:creationId xmlns:a16="http://schemas.microsoft.com/office/drawing/2014/main" id="{09967C78-0C52-47DE-AA22-9554DDA4E7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" y="223"/>
              <a:ext cx="71" cy="72"/>
            </a:xfrm>
            <a:custGeom>
              <a:avLst/>
              <a:gdLst>
                <a:gd name="T0" fmla="*/ 0 w 21598"/>
                <a:gd name="T1" fmla="*/ 0 h 21598"/>
                <a:gd name="T2" fmla="*/ 0 w 21598"/>
                <a:gd name="T3" fmla="*/ 0 h 21598"/>
                <a:gd name="T4" fmla="*/ 0 w 21598"/>
                <a:gd name="T5" fmla="*/ 0 h 21598"/>
                <a:gd name="T6" fmla="*/ 0 w 21598"/>
                <a:gd name="T7" fmla="*/ 0 h 21598"/>
                <a:gd name="T8" fmla="*/ 0 w 21598"/>
                <a:gd name="T9" fmla="*/ 0 h 21598"/>
                <a:gd name="T10" fmla="*/ 0 w 21598"/>
                <a:gd name="T11" fmla="*/ 0 h 21598"/>
                <a:gd name="T12" fmla="*/ 0 w 21598"/>
                <a:gd name="T13" fmla="*/ 0 h 21598"/>
                <a:gd name="T14" fmla="*/ 0 w 21598"/>
                <a:gd name="T15" fmla="*/ 0 h 21598"/>
                <a:gd name="T16" fmla="*/ 0 w 21598"/>
                <a:gd name="T17" fmla="*/ 0 h 21598"/>
                <a:gd name="T18" fmla="*/ 0 w 21598"/>
                <a:gd name="T19" fmla="*/ 0 h 21598"/>
                <a:gd name="T20" fmla="*/ 0 w 21598"/>
                <a:gd name="T21" fmla="*/ 0 h 21598"/>
                <a:gd name="T22" fmla="*/ 0 w 21598"/>
                <a:gd name="T23" fmla="*/ 0 h 21598"/>
                <a:gd name="T24" fmla="*/ 0 w 21598"/>
                <a:gd name="T25" fmla="*/ 0 h 21598"/>
                <a:gd name="T26" fmla="*/ 0 w 21598"/>
                <a:gd name="T27" fmla="*/ 0 h 21598"/>
                <a:gd name="T28" fmla="*/ 0 w 21598"/>
                <a:gd name="T29" fmla="*/ 0 h 21598"/>
                <a:gd name="T30" fmla="*/ 0 w 21598"/>
                <a:gd name="T31" fmla="*/ 0 h 21598"/>
                <a:gd name="T32" fmla="*/ 0 w 21598"/>
                <a:gd name="T33" fmla="*/ 0 h 21598"/>
                <a:gd name="T34" fmla="*/ 0 w 21598"/>
                <a:gd name="T35" fmla="*/ 0 h 215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598" h="21598">
                  <a:moveTo>
                    <a:pt x="21598" y="10799"/>
                  </a:moveTo>
                  <a:cubicBezTo>
                    <a:pt x="21599" y="9385"/>
                    <a:pt x="21318" y="7972"/>
                    <a:pt x="20776" y="6666"/>
                  </a:cubicBezTo>
                  <a:cubicBezTo>
                    <a:pt x="20236" y="5360"/>
                    <a:pt x="19435" y="4162"/>
                    <a:pt x="18435" y="3163"/>
                  </a:cubicBezTo>
                  <a:cubicBezTo>
                    <a:pt x="17436" y="2163"/>
                    <a:pt x="16238" y="1362"/>
                    <a:pt x="14932" y="822"/>
                  </a:cubicBezTo>
                  <a:cubicBezTo>
                    <a:pt x="13626" y="280"/>
                    <a:pt x="12213" y="-1"/>
                    <a:pt x="10799" y="0"/>
                  </a:cubicBezTo>
                  <a:cubicBezTo>
                    <a:pt x="9385" y="-1"/>
                    <a:pt x="7972" y="280"/>
                    <a:pt x="6666" y="822"/>
                  </a:cubicBezTo>
                  <a:cubicBezTo>
                    <a:pt x="5360" y="1362"/>
                    <a:pt x="4162" y="2163"/>
                    <a:pt x="3163" y="3163"/>
                  </a:cubicBezTo>
                  <a:cubicBezTo>
                    <a:pt x="2163" y="4162"/>
                    <a:pt x="1362" y="5360"/>
                    <a:pt x="822" y="6666"/>
                  </a:cubicBezTo>
                  <a:cubicBezTo>
                    <a:pt x="280" y="7972"/>
                    <a:pt x="-1" y="9385"/>
                    <a:pt x="0" y="10799"/>
                  </a:cubicBezTo>
                  <a:cubicBezTo>
                    <a:pt x="-1" y="12213"/>
                    <a:pt x="280" y="13626"/>
                    <a:pt x="822" y="14932"/>
                  </a:cubicBezTo>
                  <a:cubicBezTo>
                    <a:pt x="1362" y="16238"/>
                    <a:pt x="2163" y="17436"/>
                    <a:pt x="3163" y="18435"/>
                  </a:cubicBezTo>
                  <a:cubicBezTo>
                    <a:pt x="4162" y="19435"/>
                    <a:pt x="5360" y="20236"/>
                    <a:pt x="6666" y="20776"/>
                  </a:cubicBezTo>
                  <a:cubicBezTo>
                    <a:pt x="7972" y="21318"/>
                    <a:pt x="9385" y="21599"/>
                    <a:pt x="10799" y="21598"/>
                  </a:cubicBezTo>
                  <a:cubicBezTo>
                    <a:pt x="12213" y="21599"/>
                    <a:pt x="13626" y="21318"/>
                    <a:pt x="14932" y="20776"/>
                  </a:cubicBezTo>
                  <a:cubicBezTo>
                    <a:pt x="16238" y="20236"/>
                    <a:pt x="17436" y="19435"/>
                    <a:pt x="18435" y="18435"/>
                  </a:cubicBezTo>
                  <a:cubicBezTo>
                    <a:pt x="19435" y="17436"/>
                    <a:pt x="20236" y="16238"/>
                    <a:pt x="20776" y="14932"/>
                  </a:cubicBezTo>
                  <a:cubicBezTo>
                    <a:pt x="21318" y="13626"/>
                    <a:pt x="21599" y="12213"/>
                    <a:pt x="21598" y="10799"/>
                  </a:cubicBezTo>
                  <a:close/>
                  <a:moveTo>
                    <a:pt x="21598" y="10799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33" name="Teardrop 151">
            <a:extLst>
              <a:ext uri="{FF2B5EF4-FFF2-40B4-BE49-F238E27FC236}">
                <a16:creationId xmlns:a16="http://schemas.microsoft.com/office/drawing/2014/main" id="{EFD54A59-BF92-4504-97D5-D40831A4697D}"/>
              </a:ext>
            </a:extLst>
          </p:cNvPr>
          <p:cNvSpPr/>
          <p:nvPr/>
        </p:nvSpPr>
        <p:spPr>
          <a:xfrm rot="18900000" flipH="1">
            <a:off x="6085438" y="2379999"/>
            <a:ext cx="685421" cy="685420"/>
          </a:xfrm>
          <a:prstGeom prst="teardrop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34" name="Straight Connector 152">
            <a:extLst>
              <a:ext uri="{FF2B5EF4-FFF2-40B4-BE49-F238E27FC236}">
                <a16:creationId xmlns:a16="http://schemas.microsoft.com/office/drawing/2014/main" id="{EAEAA715-BA56-4154-8A28-04DD05C901EE}"/>
              </a:ext>
            </a:extLst>
          </p:cNvPr>
          <p:cNvCxnSpPr/>
          <p:nvPr/>
        </p:nvCxnSpPr>
        <p:spPr>
          <a:xfrm>
            <a:off x="5405780" y="2716523"/>
            <a:ext cx="45958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none"/>
            <a:tailEnd type="oval" w="sm" len="sm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5" name="Group 153">
            <a:extLst>
              <a:ext uri="{FF2B5EF4-FFF2-40B4-BE49-F238E27FC236}">
                <a16:creationId xmlns:a16="http://schemas.microsoft.com/office/drawing/2014/main" id="{A0BC0A6D-A692-4BA9-97D3-8825D2016059}"/>
              </a:ext>
            </a:extLst>
          </p:cNvPr>
          <p:cNvGrpSpPr>
            <a:grpSpLocks/>
          </p:cNvGrpSpPr>
          <p:nvPr/>
        </p:nvGrpSpPr>
        <p:grpSpPr bwMode="auto">
          <a:xfrm>
            <a:off x="6361869" y="2630518"/>
            <a:ext cx="132950" cy="225707"/>
            <a:chOff x="0" y="0"/>
            <a:chExt cx="339" cy="573"/>
          </a:xfrm>
          <a:solidFill>
            <a:srgbClr val="FFFFFF"/>
          </a:solidFill>
          <a:effectLst/>
        </p:grpSpPr>
        <p:sp>
          <p:nvSpPr>
            <p:cNvPr id="47" name="Freeform: Shape 154">
              <a:extLst>
                <a:ext uri="{FF2B5EF4-FFF2-40B4-BE49-F238E27FC236}">
                  <a16:creationId xmlns:a16="http://schemas.microsoft.com/office/drawing/2014/main" id="{5C102374-0C88-43CF-AEF7-F8B31FBEE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339" cy="460"/>
            </a:xfrm>
            <a:custGeom>
              <a:avLst/>
              <a:gdLst>
                <a:gd name="T0" fmla="*/ 0 w 21599"/>
                <a:gd name="T1" fmla="*/ 0 h 21600"/>
                <a:gd name="T2" fmla="*/ 0 w 21599"/>
                <a:gd name="T3" fmla="*/ 0 h 21600"/>
                <a:gd name="T4" fmla="*/ 0 w 21599"/>
                <a:gd name="T5" fmla="*/ 0 h 21600"/>
                <a:gd name="T6" fmla="*/ 0 w 21599"/>
                <a:gd name="T7" fmla="*/ 0 h 21600"/>
                <a:gd name="T8" fmla="*/ 0 w 21599"/>
                <a:gd name="T9" fmla="*/ 0 h 21600"/>
                <a:gd name="T10" fmla="*/ 0 w 21599"/>
                <a:gd name="T11" fmla="*/ 0 h 21600"/>
                <a:gd name="T12" fmla="*/ 0 w 21599"/>
                <a:gd name="T13" fmla="*/ 0 h 21600"/>
                <a:gd name="T14" fmla="*/ 0 w 21599"/>
                <a:gd name="T15" fmla="*/ 0 h 21600"/>
                <a:gd name="T16" fmla="*/ 0 w 21599"/>
                <a:gd name="T17" fmla="*/ 0 h 21600"/>
                <a:gd name="T18" fmla="*/ 0 w 21599"/>
                <a:gd name="T19" fmla="*/ 0 h 21600"/>
                <a:gd name="T20" fmla="*/ 0 w 21599"/>
                <a:gd name="T21" fmla="*/ 0 h 21600"/>
                <a:gd name="T22" fmla="*/ 0 w 21599"/>
                <a:gd name="T23" fmla="*/ 0 h 21600"/>
                <a:gd name="T24" fmla="*/ 0 w 21599"/>
                <a:gd name="T25" fmla="*/ 0 h 21600"/>
                <a:gd name="T26" fmla="*/ 0 w 21599"/>
                <a:gd name="T27" fmla="*/ 0 h 21600"/>
                <a:gd name="T28" fmla="*/ 0 w 21599"/>
                <a:gd name="T29" fmla="*/ 0 h 21600"/>
                <a:gd name="T30" fmla="*/ 0 w 21599"/>
                <a:gd name="T31" fmla="*/ 0 h 21600"/>
                <a:gd name="T32" fmla="*/ 0 w 21599"/>
                <a:gd name="T33" fmla="*/ 0 h 21600"/>
                <a:gd name="T34" fmla="*/ 0 w 21599"/>
                <a:gd name="T35" fmla="*/ 0 h 21600"/>
                <a:gd name="T36" fmla="*/ 0 w 21599"/>
                <a:gd name="T37" fmla="*/ 0 h 21600"/>
                <a:gd name="T38" fmla="*/ 0 w 21599"/>
                <a:gd name="T39" fmla="*/ 0 h 21600"/>
                <a:gd name="T40" fmla="*/ 0 w 21599"/>
                <a:gd name="T41" fmla="*/ 0 h 21600"/>
                <a:gd name="T42" fmla="*/ 0 w 21599"/>
                <a:gd name="T43" fmla="*/ 0 h 21600"/>
                <a:gd name="T44" fmla="*/ 0 w 21599"/>
                <a:gd name="T45" fmla="*/ 0 h 21600"/>
                <a:gd name="T46" fmla="*/ 0 w 21599"/>
                <a:gd name="T47" fmla="*/ 0 h 21600"/>
                <a:gd name="T48" fmla="*/ 0 w 21599"/>
                <a:gd name="T49" fmla="*/ 0 h 21600"/>
                <a:gd name="T50" fmla="*/ 0 w 21599"/>
                <a:gd name="T51" fmla="*/ 0 h 21600"/>
                <a:gd name="T52" fmla="*/ 0 w 21599"/>
                <a:gd name="T53" fmla="*/ 0 h 2160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1599" h="21600">
                  <a:moveTo>
                    <a:pt x="10934" y="0"/>
                  </a:moveTo>
                  <a:cubicBezTo>
                    <a:pt x="10847" y="0"/>
                    <a:pt x="10801" y="2"/>
                    <a:pt x="10801" y="2"/>
                  </a:cubicBezTo>
                  <a:cubicBezTo>
                    <a:pt x="10801" y="2"/>
                    <a:pt x="10754" y="0"/>
                    <a:pt x="10668" y="0"/>
                  </a:cubicBezTo>
                  <a:cubicBezTo>
                    <a:pt x="9432" y="0"/>
                    <a:pt x="0" y="285"/>
                    <a:pt x="0" y="8964"/>
                  </a:cubicBezTo>
                  <a:cubicBezTo>
                    <a:pt x="0" y="12780"/>
                    <a:pt x="6319" y="19737"/>
                    <a:pt x="6319" y="21600"/>
                  </a:cubicBezTo>
                  <a:lnTo>
                    <a:pt x="15323" y="21600"/>
                  </a:lnTo>
                  <a:cubicBezTo>
                    <a:pt x="15323" y="19737"/>
                    <a:pt x="21599" y="12780"/>
                    <a:pt x="21599" y="8964"/>
                  </a:cubicBezTo>
                  <a:cubicBezTo>
                    <a:pt x="21600" y="284"/>
                    <a:pt x="12168" y="0"/>
                    <a:pt x="10934" y="0"/>
                  </a:cubicBezTo>
                  <a:close/>
                  <a:moveTo>
                    <a:pt x="13355" y="19728"/>
                  </a:moveTo>
                  <a:lnTo>
                    <a:pt x="12362" y="19728"/>
                  </a:lnTo>
                  <a:lnTo>
                    <a:pt x="12362" y="14897"/>
                  </a:lnTo>
                  <a:lnTo>
                    <a:pt x="9324" y="14897"/>
                  </a:lnTo>
                  <a:lnTo>
                    <a:pt x="9324" y="19728"/>
                  </a:lnTo>
                  <a:lnTo>
                    <a:pt x="8285" y="19728"/>
                  </a:lnTo>
                  <a:cubicBezTo>
                    <a:pt x="7853" y="18884"/>
                    <a:pt x="7181" y="17845"/>
                    <a:pt x="6279" y="16473"/>
                  </a:cubicBezTo>
                  <a:cubicBezTo>
                    <a:pt x="4701" y="14071"/>
                    <a:pt x="2542" y="10782"/>
                    <a:pt x="2542" y="8964"/>
                  </a:cubicBezTo>
                  <a:cubicBezTo>
                    <a:pt x="2542" y="6006"/>
                    <a:pt x="3778" y="3937"/>
                    <a:pt x="6217" y="2815"/>
                  </a:cubicBezTo>
                  <a:cubicBezTo>
                    <a:pt x="8209" y="1899"/>
                    <a:pt x="10422" y="1872"/>
                    <a:pt x="10668" y="1872"/>
                  </a:cubicBezTo>
                  <a:lnTo>
                    <a:pt x="10696" y="1872"/>
                  </a:lnTo>
                  <a:lnTo>
                    <a:pt x="10783" y="1875"/>
                  </a:lnTo>
                  <a:lnTo>
                    <a:pt x="10888" y="1872"/>
                  </a:lnTo>
                  <a:lnTo>
                    <a:pt x="10934" y="1872"/>
                  </a:lnTo>
                  <a:cubicBezTo>
                    <a:pt x="11179" y="1872"/>
                    <a:pt x="13392" y="1898"/>
                    <a:pt x="15384" y="2815"/>
                  </a:cubicBezTo>
                  <a:cubicBezTo>
                    <a:pt x="17823" y="3937"/>
                    <a:pt x="19059" y="6006"/>
                    <a:pt x="19059" y="8964"/>
                  </a:cubicBezTo>
                  <a:cubicBezTo>
                    <a:pt x="19059" y="10784"/>
                    <a:pt x="16913" y="14074"/>
                    <a:pt x="15345" y="16478"/>
                  </a:cubicBezTo>
                  <a:cubicBezTo>
                    <a:pt x="14451" y="17847"/>
                    <a:pt x="13784" y="18886"/>
                    <a:pt x="13355" y="19728"/>
                  </a:cubicBezTo>
                  <a:close/>
                  <a:moveTo>
                    <a:pt x="13355" y="19728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Rectangle 155">
              <a:extLst>
                <a:ext uri="{FF2B5EF4-FFF2-40B4-BE49-F238E27FC236}">
                  <a16:creationId xmlns:a16="http://schemas.microsoft.com/office/drawing/2014/main" id="{1B25A3A9-E826-4D0E-90D1-1299AD070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" y="480"/>
              <a:ext cx="142" cy="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Rectangle 156">
              <a:extLst>
                <a:ext uri="{FF2B5EF4-FFF2-40B4-BE49-F238E27FC236}">
                  <a16:creationId xmlns:a16="http://schemas.microsoft.com/office/drawing/2014/main" id="{4F4A8483-3220-418A-A655-21E40D56A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536"/>
              <a:ext cx="70" cy="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36" name="Teardrop 158">
            <a:extLst>
              <a:ext uri="{FF2B5EF4-FFF2-40B4-BE49-F238E27FC236}">
                <a16:creationId xmlns:a16="http://schemas.microsoft.com/office/drawing/2014/main" id="{AA02A0A9-5BD0-40FA-B849-31F69DA6ACE9}"/>
              </a:ext>
            </a:extLst>
          </p:cNvPr>
          <p:cNvSpPr/>
          <p:nvPr/>
        </p:nvSpPr>
        <p:spPr>
          <a:xfrm flipH="1">
            <a:off x="5415814" y="3467288"/>
            <a:ext cx="685420" cy="685420"/>
          </a:xfrm>
          <a:prstGeom prst="teardrop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37" name="Straight Connector 159">
            <a:extLst>
              <a:ext uri="{FF2B5EF4-FFF2-40B4-BE49-F238E27FC236}">
                <a16:creationId xmlns:a16="http://schemas.microsoft.com/office/drawing/2014/main" id="{17F57AD5-ACD9-4A5E-B1A9-71A9D7ADC331}"/>
              </a:ext>
            </a:extLst>
          </p:cNvPr>
          <p:cNvCxnSpPr/>
          <p:nvPr/>
        </p:nvCxnSpPr>
        <p:spPr>
          <a:xfrm>
            <a:off x="5245002" y="3331803"/>
            <a:ext cx="127525" cy="9838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none"/>
            <a:tailEnd type="oval" w="sm" len="sm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8" name="Group 160">
            <a:extLst>
              <a:ext uri="{FF2B5EF4-FFF2-40B4-BE49-F238E27FC236}">
                <a16:creationId xmlns:a16="http://schemas.microsoft.com/office/drawing/2014/main" id="{3EB92B4B-8F4D-414E-9844-D0A13C10784F}"/>
              </a:ext>
            </a:extLst>
          </p:cNvPr>
          <p:cNvGrpSpPr>
            <a:grpSpLocks/>
          </p:cNvGrpSpPr>
          <p:nvPr/>
        </p:nvGrpSpPr>
        <p:grpSpPr bwMode="auto">
          <a:xfrm>
            <a:off x="5637593" y="3732948"/>
            <a:ext cx="224159" cy="159234"/>
            <a:chOff x="0" y="0"/>
            <a:chExt cx="573" cy="406"/>
          </a:xfrm>
          <a:solidFill>
            <a:srgbClr val="FFFFFF"/>
          </a:solidFill>
          <a:effectLst/>
        </p:grpSpPr>
        <p:sp>
          <p:nvSpPr>
            <p:cNvPr id="42" name="Freeform: Shape 161">
              <a:extLst>
                <a:ext uri="{FF2B5EF4-FFF2-40B4-BE49-F238E27FC236}">
                  <a16:creationId xmlns:a16="http://schemas.microsoft.com/office/drawing/2014/main" id="{765F2595-5FE7-432C-AC39-38C07FFA7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" y="152"/>
              <a:ext cx="84" cy="4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648" y="21600"/>
                  </a:lnTo>
                  <a:lnTo>
                    <a:pt x="21600" y="21600"/>
                  </a:lnTo>
                  <a:lnTo>
                    <a:pt x="21594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Freeform: Shape 162">
              <a:extLst>
                <a:ext uri="{FF2B5EF4-FFF2-40B4-BE49-F238E27FC236}">
                  <a16:creationId xmlns:a16="http://schemas.microsoft.com/office/drawing/2014/main" id="{6AC6770A-845E-453E-A632-689A8C07C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" y="152"/>
              <a:ext cx="83" cy="4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52" y="0"/>
                  </a:moveTo>
                  <a:lnTo>
                    <a:pt x="0" y="21600"/>
                  </a:lnTo>
                  <a:lnTo>
                    <a:pt x="18388" y="21600"/>
                  </a:lnTo>
                  <a:lnTo>
                    <a:pt x="21600" y="0"/>
                  </a:lnTo>
                  <a:lnTo>
                    <a:pt x="52" y="0"/>
                  </a:lnTo>
                  <a:close/>
                  <a:moveTo>
                    <a:pt x="52" y="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Freeform: Shape 163">
              <a:extLst>
                <a:ext uri="{FF2B5EF4-FFF2-40B4-BE49-F238E27FC236}">
                  <a16:creationId xmlns:a16="http://schemas.microsoft.com/office/drawing/2014/main" id="{C7FD3885-E1C0-43C9-B99C-05C79B093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" y="312"/>
              <a:ext cx="94" cy="94"/>
            </a:xfrm>
            <a:custGeom>
              <a:avLst/>
              <a:gdLst>
                <a:gd name="T0" fmla="*/ 0 w 21598"/>
                <a:gd name="T1" fmla="*/ 0 h 21598"/>
                <a:gd name="T2" fmla="*/ 0 w 21598"/>
                <a:gd name="T3" fmla="*/ 0 h 21598"/>
                <a:gd name="T4" fmla="*/ 0 w 21598"/>
                <a:gd name="T5" fmla="*/ 0 h 21598"/>
                <a:gd name="T6" fmla="*/ 0 w 21598"/>
                <a:gd name="T7" fmla="*/ 0 h 21598"/>
                <a:gd name="T8" fmla="*/ 0 w 21598"/>
                <a:gd name="T9" fmla="*/ 0 h 21598"/>
                <a:gd name="T10" fmla="*/ 0 w 21598"/>
                <a:gd name="T11" fmla="*/ 0 h 21598"/>
                <a:gd name="T12" fmla="*/ 0 w 21598"/>
                <a:gd name="T13" fmla="*/ 0 h 21598"/>
                <a:gd name="T14" fmla="*/ 0 w 21598"/>
                <a:gd name="T15" fmla="*/ 0 h 21598"/>
                <a:gd name="T16" fmla="*/ 0 w 21598"/>
                <a:gd name="T17" fmla="*/ 0 h 21598"/>
                <a:gd name="T18" fmla="*/ 0 w 21598"/>
                <a:gd name="T19" fmla="*/ 0 h 21598"/>
                <a:gd name="T20" fmla="*/ 0 w 21598"/>
                <a:gd name="T21" fmla="*/ 0 h 21598"/>
                <a:gd name="T22" fmla="*/ 0 w 21598"/>
                <a:gd name="T23" fmla="*/ 0 h 21598"/>
                <a:gd name="T24" fmla="*/ 0 w 21598"/>
                <a:gd name="T25" fmla="*/ 0 h 21598"/>
                <a:gd name="T26" fmla="*/ 0 w 21598"/>
                <a:gd name="T27" fmla="*/ 0 h 21598"/>
                <a:gd name="T28" fmla="*/ 0 w 21598"/>
                <a:gd name="T29" fmla="*/ 0 h 21598"/>
                <a:gd name="T30" fmla="*/ 0 w 21598"/>
                <a:gd name="T31" fmla="*/ 0 h 21598"/>
                <a:gd name="T32" fmla="*/ 0 w 21598"/>
                <a:gd name="T33" fmla="*/ 0 h 21598"/>
                <a:gd name="T34" fmla="*/ 0 w 21598"/>
                <a:gd name="T35" fmla="*/ 0 h 215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598" h="21598">
                  <a:moveTo>
                    <a:pt x="21598" y="10799"/>
                  </a:moveTo>
                  <a:cubicBezTo>
                    <a:pt x="21599" y="9385"/>
                    <a:pt x="21318" y="7972"/>
                    <a:pt x="20776" y="6666"/>
                  </a:cubicBezTo>
                  <a:cubicBezTo>
                    <a:pt x="20236" y="5360"/>
                    <a:pt x="19435" y="4162"/>
                    <a:pt x="18435" y="3163"/>
                  </a:cubicBezTo>
                  <a:cubicBezTo>
                    <a:pt x="17436" y="2163"/>
                    <a:pt x="16238" y="1362"/>
                    <a:pt x="14932" y="822"/>
                  </a:cubicBezTo>
                  <a:cubicBezTo>
                    <a:pt x="13626" y="280"/>
                    <a:pt x="12213" y="-1"/>
                    <a:pt x="10799" y="0"/>
                  </a:cubicBezTo>
                  <a:cubicBezTo>
                    <a:pt x="9385" y="-1"/>
                    <a:pt x="7972" y="280"/>
                    <a:pt x="6666" y="822"/>
                  </a:cubicBezTo>
                  <a:cubicBezTo>
                    <a:pt x="5360" y="1362"/>
                    <a:pt x="4162" y="2163"/>
                    <a:pt x="3163" y="3163"/>
                  </a:cubicBezTo>
                  <a:cubicBezTo>
                    <a:pt x="2163" y="4162"/>
                    <a:pt x="1362" y="5360"/>
                    <a:pt x="822" y="6666"/>
                  </a:cubicBezTo>
                  <a:cubicBezTo>
                    <a:pt x="280" y="7972"/>
                    <a:pt x="-1" y="9385"/>
                    <a:pt x="0" y="10799"/>
                  </a:cubicBezTo>
                  <a:cubicBezTo>
                    <a:pt x="-1" y="12213"/>
                    <a:pt x="280" y="13626"/>
                    <a:pt x="822" y="14932"/>
                  </a:cubicBezTo>
                  <a:cubicBezTo>
                    <a:pt x="1362" y="16238"/>
                    <a:pt x="2163" y="17436"/>
                    <a:pt x="3163" y="18435"/>
                  </a:cubicBezTo>
                  <a:cubicBezTo>
                    <a:pt x="4162" y="19435"/>
                    <a:pt x="5360" y="20236"/>
                    <a:pt x="6666" y="20776"/>
                  </a:cubicBezTo>
                  <a:cubicBezTo>
                    <a:pt x="7972" y="21318"/>
                    <a:pt x="9385" y="21599"/>
                    <a:pt x="10799" y="21598"/>
                  </a:cubicBezTo>
                  <a:cubicBezTo>
                    <a:pt x="12213" y="21599"/>
                    <a:pt x="13626" y="21318"/>
                    <a:pt x="14932" y="20776"/>
                  </a:cubicBezTo>
                  <a:cubicBezTo>
                    <a:pt x="16238" y="20236"/>
                    <a:pt x="17436" y="19435"/>
                    <a:pt x="18435" y="18435"/>
                  </a:cubicBezTo>
                  <a:cubicBezTo>
                    <a:pt x="19435" y="17436"/>
                    <a:pt x="20236" y="16238"/>
                    <a:pt x="20776" y="14932"/>
                  </a:cubicBezTo>
                  <a:cubicBezTo>
                    <a:pt x="21318" y="13626"/>
                    <a:pt x="21599" y="12213"/>
                    <a:pt x="21598" y="10799"/>
                  </a:cubicBezTo>
                  <a:close/>
                  <a:moveTo>
                    <a:pt x="21598" y="10799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Freeform: Shape 164">
              <a:extLst>
                <a:ext uri="{FF2B5EF4-FFF2-40B4-BE49-F238E27FC236}">
                  <a16:creationId xmlns:a16="http://schemas.microsoft.com/office/drawing/2014/main" id="{5BE9B457-C81F-4C8B-B93F-98E126618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" y="312"/>
              <a:ext cx="94" cy="94"/>
            </a:xfrm>
            <a:custGeom>
              <a:avLst/>
              <a:gdLst>
                <a:gd name="T0" fmla="*/ 0 w 21598"/>
                <a:gd name="T1" fmla="*/ 0 h 21598"/>
                <a:gd name="T2" fmla="*/ 0 w 21598"/>
                <a:gd name="T3" fmla="*/ 0 h 21598"/>
                <a:gd name="T4" fmla="*/ 0 w 21598"/>
                <a:gd name="T5" fmla="*/ 0 h 21598"/>
                <a:gd name="T6" fmla="*/ 0 w 21598"/>
                <a:gd name="T7" fmla="*/ 0 h 21598"/>
                <a:gd name="T8" fmla="*/ 0 w 21598"/>
                <a:gd name="T9" fmla="*/ 0 h 21598"/>
                <a:gd name="T10" fmla="*/ 0 w 21598"/>
                <a:gd name="T11" fmla="*/ 0 h 21598"/>
                <a:gd name="T12" fmla="*/ 0 w 21598"/>
                <a:gd name="T13" fmla="*/ 0 h 21598"/>
                <a:gd name="T14" fmla="*/ 0 w 21598"/>
                <a:gd name="T15" fmla="*/ 0 h 21598"/>
                <a:gd name="T16" fmla="*/ 0 w 21598"/>
                <a:gd name="T17" fmla="*/ 0 h 21598"/>
                <a:gd name="T18" fmla="*/ 0 w 21598"/>
                <a:gd name="T19" fmla="*/ 0 h 21598"/>
                <a:gd name="T20" fmla="*/ 0 w 21598"/>
                <a:gd name="T21" fmla="*/ 0 h 21598"/>
                <a:gd name="T22" fmla="*/ 0 w 21598"/>
                <a:gd name="T23" fmla="*/ 0 h 21598"/>
                <a:gd name="T24" fmla="*/ 0 w 21598"/>
                <a:gd name="T25" fmla="*/ 0 h 21598"/>
                <a:gd name="T26" fmla="*/ 0 w 21598"/>
                <a:gd name="T27" fmla="*/ 0 h 21598"/>
                <a:gd name="T28" fmla="*/ 0 w 21598"/>
                <a:gd name="T29" fmla="*/ 0 h 21598"/>
                <a:gd name="T30" fmla="*/ 0 w 21598"/>
                <a:gd name="T31" fmla="*/ 0 h 21598"/>
                <a:gd name="T32" fmla="*/ 0 w 21598"/>
                <a:gd name="T33" fmla="*/ 0 h 21598"/>
                <a:gd name="T34" fmla="*/ 0 w 21598"/>
                <a:gd name="T35" fmla="*/ 0 h 215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598" h="21598">
                  <a:moveTo>
                    <a:pt x="21598" y="10799"/>
                  </a:moveTo>
                  <a:cubicBezTo>
                    <a:pt x="21599" y="9385"/>
                    <a:pt x="21318" y="7972"/>
                    <a:pt x="20776" y="6666"/>
                  </a:cubicBezTo>
                  <a:cubicBezTo>
                    <a:pt x="20236" y="5360"/>
                    <a:pt x="19435" y="4162"/>
                    <a:pt x="18435" y="3163"/>
                  </a:cubicBezTo>
                  <a:cubicBezTo>
                    <a:pt x="17436" y="2163"/>
                    <a:pt x="16238" y="1362"/>
                    <a:pt x="14932" y="822"/>
                  </a:cubicBezTo>
                  <a:cubicBezTo>
                    <a:pt x="13626" y="280"/>
                    <a:pt x="12213" y="-1"/>
                    <a:pt x="10799" y="0"/>
                  </a:cubicBezTo>
                  <a:cubicBezTo>
                    <a:pt x="9385" y="-1"/>
                    <a:pt x="7972" y="280"/>
                    <a:pt x="6666" y="822"/>
                  </a:cubicBezTo>
                  <a:cubicBezTo>
                    <a:pt x="5360" y="1362"/>
                    <a:pt x="4162" y="2163"/>
                    <a:pt x="3163" y="3163"/>
                  </a:cubicBezTo>
                  <a:cubicBezTo>
                    <a:pt x="2163" y="4162"/>
                    <a:pt x="1362" y="5360"/>
                    <a:pt x="822" y="6666"/>
                  </a:cubicBezTo>
                  <a:cubicBezTo>
                    <a:pt x="280" y="7972"/>
                    <a:pt x="-1" y="9385"/>
                    <a:pt x="0" y="10799"/>
                  </a:cubicBezTo>
                  <a:cubicBezTo>
                    <a:pt x="-1" y="12213"/>
                    <a:pt x="280" y="13626"/>
                    <a:pt x="822" y="14932"/>
                  </a:cubicBezTo>
                  <a:cubicBezTo>
                    <a:pt x="1362" y="16238"/>
                    <a:pt x="2163" y="17436"/>
                    <a:pt x="3163" y="18435"/>
                  </a:cubicBezTo>
                  <a:cubicBezTo>
                    <a:pt x="4162" y="19435"/>
                    <a:pt x="5360" y="20236"/>
                    <a:pt x="6666" y="20776"/>
                  </a:cubicBezTo>
                  <a:cubicBezTo>
                    <a:pt x="7972" y="21318"/>
                    <a:pt x="9385" y="21599"/>
                    <a:pt x="10799" y="21598"/>
                  </a:cubicBezTo>
                  <a:cubicBezTo>
                    <a:pt x="12213" y="21599"/>
                    <a:pt x="13626" y="21318"/>
                    <a:pt x="14932" y="20776"/>
                  </a:cubicBezTo>
                  <a:cubicBezTo>
                    <a:pt x="16238" y="20236"/>
                    <a:pt x="17436" y="19435"/>
                    <a:pt x="18435" y="18435"/>
                  </a:cubicBezTo>
                  <a:cubicBezTo>
                    <a:pt x="19435" y="17436"/>
                    <a:pt x="20236" y="16238"/>
                    <a:pt x="20776" y="14932"/>
                  </a:cubicBezTo>
                  <a:cubicBezTo>
                    <a:pt x="21318" y="13626"/>
                    <a:pt x="21599" y="12213"/>
                    <a:pt x="21598" y="10799"/>
                  </a:cubicBezTo>
                  <a:close/>
                  <a:moveTo>
                    <a:pt x="21598" y="10799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Freeform: Shape 165">
              <a:extLst>
                <a:ext uri="{FF2B5EF4-FFF2-40B4-BE49-F238E27FC236}">
                  <a16:creationId xmlns:a16="http://schemas.microsoft.com/office/drawing/2014/main" id="{F2B2EC44-878B-485D-A78D-3E2B796DDFE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573" cy="288"/>
            </a:xfrm>
            <a:custGeom>
              <a:avLst/>
              <a:gdLst>
                <a:gd name="T0" fmla="*/ 0 w 21600"/>
                <a:gd name="T1" fmla="*/ 0 h 21599"/>
                <a:gd name="T2" fmla="*/ 0 w 21600"/>
                <a:gd name="T3" fmla="*/ 0 h 21599"/>
                <a:gd name="T4" fmla="*/ 0 w 21600"/>
                <a:gd name="T5" fmla="*/ 0 h 21599"/>
                <a:gd name="T6" fmla="*/ 0 w 21600"/>
                <a:gd name="T7" fmla="*/ 0 h 21599"/>
                <a:gd name="T8" fmla="*/ 0 w 21600"/>
                <a:gd name="T9" fmla="*/ 0 h 21599"/>
                <a:gd name="T10" fmla="*/ 0 w 21600"/>
                <a:gd name="T11" fmla="*/ 0 h 21599"/>
                <a:gd name="T12" fmla="*/ 0 w 21600"/>
                <a:gd name="T13" fmla="*/ 0 h 21599"/>
                <a:gd name="T14" fmla="*/ 0 w 21600"/>
                <a:gd name="T15" fmla="*/ 0 h 21599"/>
                <a:gd name="T16" fmla="*/ 0 w 21600"/>
                <a:gd name="T17" fmla="*/ 0 h 21599"/>
                <a:gd name="T18" fmla="*/ 0 w 21600"/>
                <a:gd name="T19" fmla="*/ 0 h 21599"/>
                <a:gd name="T20" fmla="*/ 0 w 21600"/>
                <a:gd name="T21" fmla="*/ 0 h 21599"/>
                <a:gd name="T22" fmla="*/ 0 w 21600"/>
                <a:gd name="T23" fmla="*/ 0 h 21599"/>
                <a:gd name="T24" fmla="*/ 0 w 21600"/>
                <a:gd name="T25" fmla="*/ 0 h 21599"/>
                <a:gd name="T26" fmla="*/ 0 w 21600"/>
                <a:gd name="T27" fmla="*/ 0 h 21599"/>
                <a:gd name="T28" fmla="*/ 0 w 21600"/>
                <a:gd name="T29" fmla="*/ 0 h 21599"/>
                <a:gd name="T30" fmla="*/ 0 w 21600"/>
                <a:gd name="T31" fmla="*/ 0 h 21599"/>
                <a:gd name="T32" fmla="*/ 0 w 21600"/>
                <a:gd name="T33" fmla="*/ 0 h 21599"/>
                <a:gd name="T34" fmla="*/ 0 w 21600"/>
                <a:gd name="T35" fmla="*/ 0 h 21599"/>
                <a:gd name="T36" fmla="*/ 0 w 21600"/>
                <a:gd name="T37" fmla="*/ 0 h 21599"/>
                <a:gd name="T38" fmla="*/ 0 w 21600"/>
                <a:gd name="T39" fmla="*/ 0 h 21599"/>
                <a:gd name="T40" fmla="*/ 0 w 21600"/>
                <a:gd name="T41" fmla="*/ 0 h 21599"/>
                <a:gd name="T42" fmla="*/ 0 w 21600"/>
                <a:gd name="T43" fmla="*/ 0 h 21599"/>
                <a:gd name="T44" fmla="*/ 0 w 21600"/>
                <a:gd name="T45" fmla="*/ 0 h 21599"/>
                <a:gd name="T46" fmla="*/ 0 w 21600"/>
                <a:gd name="T47" fmla="*/ 0 h 21599"/>
                <a:gd name="T48" fmla="*/ 0 w 21600"/>
                <a:gd name="T49" fmla="*/ 0 h 2159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1600" h="21599">
                  <a:moveTo>
                    <a:pt x="20972" y="3124"/>
                  </a:moveTo>
                  <a:cubicBezTo>
                    <a:pt x="20887" y="3073"/>
                    <a:pt x="20802" y="3049"/>
                    <a:pt x="20718" y="3049"/>
                  </a:cubicBezTo>
                  <a:cubicBezTo>
                    <a:pt x="20340" y="3049"/>
                    <a:pt x="19989" y="3537"/>
                    <a:pt x="19875" y="4297"/>
                  </a:cubicBezTo>
                  <a:lnTo>
                    <a:pt x="19757" y="5082"/>
                  </a:lnTo>
                  <a:lnTo>
                    <a:pt x="6745" y="5082"/>
                  </a:lnTo>
                  <a:lnTo>
                    <a:pt x="6280" y="1334"/>
                  </a:lnTo>
                  <a:cubicBezTo>
                    <a:pt x="6183" y="554"/>
                    <a:pt x="5829" y="0"/>
                    <a:pt x="5425" y="0"/>
                  </a:cubicBezTo>
                  <a:lnTo>
                    <a:pt x="882" y="0"/>
                  </a:lnTo>
                  <a:cubicBezTo>
                    <a:pt x="395" y="1"/>
                    <a:pt x="1" y="783"/>
                    <a:pt x="0" y="1753"/>
                  </a:cubicBezTo>
                  <a:cubicBezTo>
                    <a:pt x="1" y="2717"/>
                    <a:pt x="395" y="3501"/>
                    <a:pt x="882" y="3502"/>
                  </a:cubicBezTo>
                  <a:lnTo>
                    <a:pt x="4734" y="3502"/>
                  </a:lnTo>
                  <a:lnTo>
                    <a:pt x="6816" y="20265"/>
                  </a:lnTo>
                  <a:cubicBezTo>
                    <a:pt x="6912" y="21044"/>
                    <a:pt x="7268" y="21599"/>
                    <a:pt x="7671" y="21599"/>
                  </a:cubicBezTo>
                  <a:lnTo>
                    <a:pt x="18448" y="21599"/>
                  </a:lnTo>
                  <a:cubicBezTo>
                    <a:pt x="18836" y="21600"/>
                    <a:pt x="19180" y="21088"/>
                    <a:pt x="19292" y="20349"/>
                  </a:cubicBezTo>
                  <a:lnTo>
                    <a:pt x="21563" y="5304"/>
                  </a:lnTo>
                  <a:cubicBezTo>
                    <a:pt x="21589" y="5136"/>
                    <a:pt x="21600" y="4965"/>
                    <a:pt x="21600" y="4799"/>
                  </a:cubicBezTo>
                  <a:cubicBezTo>
                    <a:pt x="21600" y="4048"/>
                    <a:pt x="21354" y="3350"/>
                    <a:pt x="20972" y="3124"/>
                  </a:cubicBezTo>
                  <a:moveTo>
                    <a:pt x="17846" y="17740"/>
                  </a:moveTo>
                  <a:lnTo>
                    <a:pt x="17792" y="18098"/>
                  </a:lnTo>
                  <a:lnTo>
                    <a:pt x="8362" y="18098"/>
                  </a:lnTo>
                  <a:lnTo>
                    <a:pt x="7181" y="8581"/>
                  </a:lnTo>
                  <a:lnTo>
                    <a:pt x="19229" y="8581"/>
                  </a:lnTo>
                  <a:lnTo>
                    <a:pt x="17846" y="17740"/>
                  </a:lnTo>
                  <a:close/>
                  <a:moveTo>
                    <a:pt x="17846" y="1774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39" name="Teardrop 167">
            <a:extLst>
              <a:ext uri="{FF2B5EF4-FFF2-40B4-BE49-F238E27FC236}">
                <a16:creationId xmlns:a16="http://schemas.microsoft.com/office/drawing/2014/main" id="{BC609F56-967D-4FEA-9E81-58AA8648556B}"/>
              </a:ext>
            </a:extLst>
          </p:cNvPr>
          <p:cNvSpPr/>
          <p:nvPr/>
        </p:nvSpPr>
        <p:spPr>
          <a:xfrm rot="20700000" flipH="1">
            <a:off x="6570103" y="3318878"/>
            <a:ext cx="685420" cy="685421"/>
          </a:xfrm>
          <a:prstGeom prst="teardrop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40" name="Straight Connector 168">
            <a:extLst>
              <a:ext uri="{FF2B5EF4-FFF2-40B4-BE49-F238E27FC236}">
                <a16:creationId xmlns:a16="http://schemas.microsoft.com/office/drawing/2014/main" id="{1DDF87DF-9450-4B2A-89DA-A0C156784D71}"/>
              </a:ext>
            </a:extLst>
          </p:cNvPr>
          <p:cNvCxnSpPr/>
          <p:nvPr/>
        </p:nvCxnSpPr>
        <p:spPr>
          <a:xfrm>
            <a:off x="5405780" y="2986721"/>
            <a:ext cx="1040859" cy="40405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none"/>
            <a:tailEnd type="oval" w="sm" len="sm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Freeform: Shape 169">
            <a:extLst>
              <a:ext uri="{FF2B5EF4-FFF2-40B4-BE49-F238E27FC236}">
                <a16:creationId xmlns:a16="http://schemas.microsoft.com/office/drawing/2014/main" id="{6AE254ED-C5B7-4C6F-93A5-16B85A1FA161}"/>
              </a:ext>
            </a:extLst>
          </p:cNvPr>
          <p:cNvSpPr>
            <a:spLocks/>
          </p:cNvSpPr>
          <p:nvPr/>
        </p:nvSpPr>
        <p:spPr bwMode="auto">
          <a:xfrm>
            <a:off x="6799187" y="3562648"/>
            <a:ext cx="227251" cy="197880"/>
          </a:xfrm>
          <a:custGeom>
            <a:avLst/>
            <a:gdLst>
              <a:gd name="T0" fmla="*/ 237766708 w 21600"/>
              <a:gd name="T1" fmla="*/ 91228192 h 21600"/>
              <a:gd name="T2" fmla="*/ 294279076 w 21600"/>
              <a:gd name="T3" fmla="*/ 91228192 h 21600"/>
              <a:gd name="T4" fmla="*/ 238147574 w 21600"/>
              <a:gd name="T5" fmla="*/ 56415216 h 21600"/>
              <a:gd name="T6" fmla="*/ 238147574 w 21600"/>
              <a:gd name="T7" fmla="*/ 78232 h 21600"/>
              <a:gd name="T8" fmla="*/ 192806796 w 21600"/>
              <a:gd name="T9" fmla="*/ 78232 h 21600"/>
              <a:gd name="T10" fmla="*/ 192806796 w 21600"/>
              <a:gd name="T11" fmla="*/ 28290040 h 21600"/>
              <a:gd name="T12" fmla="*/ 147207591 w 21600"/>
              <a:gd name="T13" fmla="*/ 0 h 21600"/>
              <a:gd name="T14" fmla="*/ 0 w 21600"/>
              <a:gd name="T15" fmla="*/ 91228192 h 21600"/>
              <a:gd name="T16" fmla="*/ 54700139 w 21600"/>
              <a:gd name="T17" fmla="*/ 91228192 h 21600"/>
              <a:gd name="T18" fmla="*/ 54700139 w 21600"/>
              <a:gd name="T19" fmla="*/ 169173962 h 21600"/>
              <a:gd name="T20" fmla="*/ 120014511 w 21600"/>
              <a:gd name="T21" fmla="*/ 169173962 h 21600"/>
              <a:gd name="T22" fmla="*/ 120014511 w 21600"/>
              <a:gd name="T23" fmla="*/ 114082520 h 21600"/>
              <a:gd name="T24" fmla="*/ 174536874 w 21600"/>
              <a:gd name="T25" fmla="*/ 114082520 h 21600"/>
              <a:gd name="T26" fmla="*/ 174536874 w 21600"/>
              <a:gd name="T27" fmla="*/ 169173962 h 21600"/>
              <a:gd name="T28" fmla="*/ 237766708 w 21600"/>
              <a:gd name="T29" fmla="*/ 169173962 h 21600"/>
              <a:gd name="T30" fmla="*/ 237766708 w 21600"/>
              <a:gd name="T31" fmla="*/ 91228192 h 21600"/>
              <a:gd name="T32" fmla="*/ 237766708 w 21600"/>
              <a:gd name="T33" fmla="*/ 91228192 h 216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1600" h="21600">
                <a:moveTo>
                  <a:pt x="17452" y="11648"/>
                </a:moveTo>
                <a:lnTo>
                  <a:pt x="21600" y="11648"/>
                </a:lnTo>
                <a:lnTo>
                  <a:pt x="17480" y="7203"/>
                </a:lnTo>
                <a:lnTo>
                  <a:pt x="17480" y="10"/>
                </a:lnTo>
                <a:lnTo>
                  <a:pt x="14152" y="10"/>
                </a:lnTo>
                <a:lnTo>
                  <a:pt x="14152" y="3612"/>
                </a:lnTo>
                <a:lnTo>
                  <a:pt x="10805" y="0"/>
                </a:lnTo>
                <a:lnTo>
                  <a:pt x="0" y="11648"/>
                </a:lnTo>
                <a:lnTo>
                  <a:pt x="4015" y="11648"/>
                </a:lnTo>
                <a:lnTo>
                  <a:pt x="4015" y="21600"/>
                </a:lnTo>
                <a:lnTo>
                  <a:pt x="8809" y="21600"/>
                </a:lnTo>
                <a:lnTo>
                  <a:pt x="8809" y="14566"/>
                </a:lnTo>
                <a:lnTo>
                  <a:pt x="12811" y="14566"/>
                </a:lnTo>
                <a:lnTo>
                  <a:pt x="12811" y="21600"/>
                </a:lnTo>
                <a:lnTo>
                  <a:pt x="17452" y="21600"/>
                </a:lnTo>
                <a:lnTo>
                  <a:pt x="17452" y="11648"/>
                </a:lnTo>
                <a:close/>
                <a:moveTo>
                  <a:pt x="17452" y="11648"/>
                </a:move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6" name="Title 1">
            <a:extLst>
              <a:ext uri="{FF2B5EF4-FFF2-40B4-BE49-F238E27FC236}">
                <a16:creationId xmlns:a16="http://schemas.microsoft.com/office/drawing/2014/main" id="{55F319FB-AA1B-4C4F-9C04-70E7D9CBEC12}"/>
              </a:ext>
            </a:extLst>
          </p:cNvPr>
          <p:cNvSpPr txBox="1">
            <a:spLocks/>
          </p:cNvSpPr>
          <p:nvPr/>
        </p:nvSpPr>
        <p:spPr>
          <a:xfrm>
            <a:off x="857880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1589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  <p:bldP spid="13" grpId="0" animBg="1"/>
      <p:bldP spid="16" grpId="0" animBg="1"/>
      <p:bldP spid="19" grpId="0" animBg="1"/>
      <p:bldP spid="21" grpId="0" animBg="1"/>
      <p:bldP spid="22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3" grpId="0" animBg="1"/>
      <p:bldP spid="36" grpId="0" animBg="1"/>
      <p:bldP spid="39" grpId="0" animBg="1"/>
      <p:bldP spid="4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bf32b21c57e606988ab10ec694d2e32676a8b"/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Office 主题​​">
  <a:themeElements>
    <a:clrScheme name="自定义 2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F599BC"/>
      </a:accent1>
      <a:accent2>
        <a:srgbClr val="F599BC"/>
      </a:accent2>
      <a:accent3>
        <a:srgbClr val="F599BC"/>
      </a:accent3>
      <a:accent4>
        <a:srgbClr val="F599BC"/>
      </a:accent4>
      <a:accent5>
        <a:srgbClr val="F599BC"/>
      </a:accent5>
      <a:accent6>
        <a:srgbClr val="F599BC"/>
      </a:accent6>
      <a:hlink>
        <a:srgbClr val="262626"/>
      </a:hlink>
      <a:folHlink>
        <a:srgbClr val="78777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itchFamily="34" charset="-122"/>
            <a:ea typeface="微软雅黑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F599BC"/>
    </a:accent1>
    <a:accent2>
      <a:srgbClr val="F599BC"/>
    </a:accent2>
    <a:accent3>
      <a:srgbClr val="F599BC"/>
    </a:accent3>
    <a:accent4>
      <a:srgbClr val="F599BC"/>
    </a:accent4>
    <a:accent5>
      <a:srgbClr val="F599BC"/>
    </a:accent5>
    <a:accent6>
      <a:srgbClr val="F599BC"/>
    </a:accent6>
    <a:hlink>
      <a:srgbClr val="262626"/>
    </a:hlink>
    <a:folHlink>
      <a:srgbClr val="787777"/>
    </a:folHlink>
  </a:clrScheme>
</a:themeOverride>
</file>

<file path=ppt/theme/themeOverride10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F599BC"/>
    </a:accent1>
    <a:accent2>
      <a:srgbClr val="F599BC"/>
    </a:accent2>
    <a:accent3>
      <a:srgbClr val="F599BC"/>
    </a:accent3>
    <a:accent4>
      <a:srgbClr val="F599BC"/>
    </a:accent4>
    <a:accent5>
      <a:srgbClr val="F599BC"/>
    </a:accent5>
    <a:accent6>
      <a:srgbClr val="F599BC"/>
    </a:accent6>
    <a:hlink>
      <a:srgbClr val="262626"/>
    </a:hlink>
    <a:folHlink>
      <a:srgbClr val="787777"/>
    </a:folHlink>
  </a:clrScheme>
</a:themeOverride>
</file>

<file path=ppt/theme/themeOverride1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F599BC"/>
    </a:accent1>
    <a:accent2>
      <a:srgbClr val="F599BC"/>
    </a:accent2>
    <a:accent3>
      <a:srgbClr val="F599BC"/>
    </a:accent3>
    <a:accent4>
      <a:srgbClr val="F599BC"/>
    </a:accent4>
    <a:accent5>
      <a:srgbClr val="F599BC"/>
    </a:accent5>
    <a:accent6>
      <a:srgbClr val="F599BC"/>
    </a:accent6>
    <a:hlink>
      <a:srgbClr val="262626"/>
    </a:hlink>
    <a:folHlink>
      <a:srgbClr val="787777"/>
    </a:folHlink>
  </a:clrScheme>
</a:themeOverride>
</file>

<file path=ppt/theme/themeOverride1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F599BC"/>
    </a:accent1>
    <a:accent2>
      <a:srgbClr val="F599BC"/>
    </a:accent2>
    <a:accent3>
      <a:srgbClr val="F599BC"/>
    </a:accent3>
    <a:accent4>
      <a:srgbClr val="F599BC"/>
    </a:accent4>
    <a:accent5>
      <a:srgbClr val="F599BC"/>
    </a:accent5>
    <a:accent6>
      <a:srgbClr val="F599BC"/>
    </a:accent6>
    <a:hlink>
      <a:srgbClr val="262626"/>
    </a:hlink>
    <a:folHlink>
      <a:srgbClr val="787777"/>
    </a:folHlink>
  </a:clrScheme>
</a:themeOverride>
</file>

<file path=ppt/theme/themeOverride1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F599BC"/>
    </a:accent1>
    <a:accent2>
      <a:srgbClr val="F599BC"/>
    </a:accent2>
    <a:accent3>
      <a:srgbClr val="F599BC"/>
    </a:accent3>
    <a:accent4>
      <a:srgbClr val="F599BC"/>
    </a:accent4>
    <a:accent5>
      <a:srgbClr val="F599BC"/>
    </a:accent5>
    <a:accent6>
      <a:srgbClr val="F599BC"/>
    </a:accent6>
    <a:hlink>
      <a:srgbClr val="262626"/>
    </a:hlink>
    <a:folHlink>
      <a:srgbClr val="787777"/>
    </a:folHlink>
  </a:clrScheme>
</a:themeOverride>
</file>

<file path=ppt/theme/themeOverride1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F599BC"/>
    </a:accent1>
    <a:accent2>
      <a:srgbClr val="F599BC"/>
    </a:accent2>
    <a:accent3>
      <a:srgbClr val="F599BC"/>
    </a:accent3>
    <a:accent4>
      <a:srgbClr val="F599BC"/>
    </a:accent4>
    <a:accent5>
      <a:srgbClr val="F599BC"/>
    </a:accent5>
    <a:accent6>
      <a:srgbClr val="F599BC"/>
    </a:accent6>
    <a:hlink>
      <a:srgbClr val="262626"/>
    </a:hlink>
    <a:folHlink>
      <a:srgbClr val="787777"/>
    </a:folHlink>
  </a:clrScheme>
</a:themeOverride>
</file>

<file path=ppt/theme/themeOverride15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F599BC"/>
    </a:accent1>
    <a:accent2>
      <a:srgbClr val="F599BC"/>
    </a:accent2>
    <a:accent3>
      <a:srgbClr val="F599BC"/>
    </a:accent3>
    <a:accent4>
      <a:srgbClr val="F599BC"/>
    </a:accent4>
    <a:accent5>
      <a:srgbClr val="F599BC"/>
    </a:accent5>
    <a:accent6>
      <a:srgbClr val="F599BC"/>
    </a:accent6>
    <a:hlink>
      <a:srgbClr val="262626"/>
    </a:hlink>
    <a:folHlink>
      <a:srgbClr val="787777"/>
    </a:folHlink>
  </a:clrScheme>
</a:themeOverride>
</file>

<file path=ppt/theme/themeOverride16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F599BC"/>
    </a:accent1>
    <a:accent2>
      <a:srgbClr val="F599BC"/>
    </a:accent2>
    <a:accent3>
      <a:srgbClr val="F599BC"/>
    </a:accent3>
    <a:accent4>
      <a:srgbClr val="F599BC"/>
    </a:accent4>
    <a:accent5>
      <a:srgbClr val="F599BC"/>
    </a:accent5>
    <a:accent6>
      <a:srgbClr val="F599BC"/>
    </a:accent6>
    <a:hlink>
      <a:srgbClr val="262626"/>
    </a:hlink>
    <a:folHlink>
      <a:srgbClr val="787777"/>
    </a:folHlink>
  </a:clrScheme>
</a:themeOverride>
</file>

<file path=ppt/theme/themeOverride17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F599BC"/>
    </a:accent1>
    <a:accent2>
      <a:srgbClr val="F599BC"/>
    </a:accent2>
    <a:accent3>
      <a:srgbClr val="F599BC"/>
    </a:accent3>
    <a:accent4>
      <a:srgbClr val="F599BC"/>
    </a:accent4>
    <a:accent5>
      <a:srgbClr val="F599BC"/>
    </a:accent5>
    <a:accent6>
      <a:srgbClr val="F599BC"/>
    </a:accent6>
    <a:hlink>
      <a:srgbClr val="262626"/>
    </a:hlink>
    <a:folHlink>
      <a:srgbClr val="787777"/>
    </a:folHlink>
  </a:clrScheme>
</a:themeOverride>
</file>

<file path=ppt/theme/themeOverride18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F599BC"/>
    </a:accent1>
    <a:accent2>
      <a:srgbClr val="F599BC"/>
    </a:accent2>
    <a:accent3>
      <a:srgbClr val="F599BC"/>
    </a:accent3>
    <a:accent4>
      <a:srgbClr val="F599BC"/>
    </a:accent4>
    <a:accent5>
      <a:srgbClr val="F599BC"/>
    </a:accent5>
    <a:accent6>
      <a:srgbClr val="F599BC"/>
    </a:accent6>
    <a:hlink>
      <a:srgbClr val="262626"/>
    </a:hlink>
    <a:folHlink>
      <a:srgbClr val="787777"/>
    </a:folHlink>
  </a:clrScheme>
</a:themeOverride>
</file>

<file path=ppt/theme/themeOverride19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F599BC"/>
    </a:accent1>
    <a:accent2>
      <a:srgbClr val="F599BC"/>
    </a:accent2>
    <a:accent3>
      <a:srgbClr val="F599BC"/>
    </a:accent3>
    <a:accent4>
      <a:srgbClr val="F599BC"/>
    </a:accent4>
    <a:accent5>
      <a:srgbClr val="F599BC"/>
    </a:accent5>
    <a:accent6>
      <a:srgbClr val="F599BC"/>
    </a:accent6>
    <a:hlink>
      <a:srgbClr val="262626"/>
    </a:hlink>
    <a:folHlink>
      <a:srgbClr val="787777"/>
    </a:folHlink>
  </a:clrScheme>
</a:themeOverride>
</file>

<file path=ppt/theme/themeOverride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F599BC"/>
    </a:accent1>
    <a:accent2>
      <a:srgbClr val="F599BC"/>
    </a:accent2>
    <a:accent3>
      <a:srgbClr val="F599BC"/>
    </a:accent3>
    <a:accent4>
      <a:srgbClr val="F599BC"/>
    </a:accent4>
    <a:accent5>
      <a:srgbClr val="F599BC"/>
    </a:accent5>
    <a:accent6>
      <a:srgbClr val="F599BC"/>
    </a:accent6>
    <a:hlink>
      <a:srgbClr val="262626"/>
    </a:hlink>
    <a:folHlink>
      <a:srgbClr val="787777"/>
    </a:folHlink>
  </a:clrScheme>
</a:themeOverride>
</file>

<file path=ppt/theme/themeOverride20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F599BC"/>
    </a:accent1>
    <a:accent2>
      <a:srgbClr val="F599BC"/>
    </a:accent2>
    <a:accent3>
      <a:srgbClr val="F599BC"/>
    </a:accent3>
    <a:accent4>
      <a:srgbClr val="F599BC"/>
    </a:accent4>
    <a:accent5>
      <a:srgbClr val="F599BC"/>
    </a:accent5>
    <a:accent6>
      <a:srgbClr val="F599BC"/>
    </a:accent6>
    <a:hlink>
      <a:srgbClr val="262626"/>
    </a:hlink>
    <a:folHlink>
      <a:srgbClr val="787777"/>
    </a:folHlink>
  </a:clrScheme>
</a:themeOverride>
</file>

<file path=ppt/theme/themeOverride2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F599BC"/>
    </a:accent1>
    <a:accent2>
      <a:srgbClr val="F599BC"/>
    </a:accent2>
    <a:accent3>
      <a:srgbClr val="F599BC"/>
    </a:accent3>
    <a:accent4>
      <a:srgbClr val="F599BC"/>
    </a:accent4>
    <a:accent5>
      <a:srgbClr val="F599BC"/>
    </a:accent5>
    <a:accent6>
      <a:srgbClr val="F599BC"/>
    </a:accent6>
    <a:hlink>
      <a:srgbClr val="262626"/>
    </a:hlink>
    <a:folHlink>
      <a:srgbClr val="787777"/>
    </a:folHlink>
  </a:clrScheme>
</a:themeOverride>
</file>

<file path=ppt/theme/themeOverride2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F599BC"/>
    </a:accent1>
    <a:accent2>
      <a:srgbClr val="F599BC"/>
    </a:accent2>
    <a:accent3>
      <a:srgbClr val="F599BC"/>
    </a:accent3>
    <a:accent4>
      <a:srgbClr val="F599BC"/>
    </a:accent4>
    <a:accent5>
      <a:srgbClr val="F599BC"/>
    </a:accent5>
    <a:accent6>
      <a:srgbClr val="F599BC"/>
    </a:accent6>
    <a:hlink>
      <a:srgbClr val="262626"/>
    </a:hlink>
    <a:folHlink>
      <a:srgbClr val="787777"/>
    </a:folHlink>
  </a:clrScheme>
</a:themeOverride>
</file>

<file path=ppt/theme/themeOverride2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F599BC"/>
    </a:accent1>
    <a:accent2>
      <a:srgbClr val="F599BC"/>
    </a:accent2>
    <a:accent3>
      <a:srgbClr val="F599BC"/>
    </a:accent3>
    <a:accent4>
      <a:srgbClr val="F599BC"/>
    </a:accent4>
    <a:accent5>
      <a:srgbClr val="F599BC"/>
    </a:accent5>
    <a:accent6>
      <a:srgbClr val="F599BC"/>
    </a:accent6>
    <a:hlink>
      <a:srgbClr val="262626"/>
    </a:hlink>
    <a:folHlink>
      <a:srgbClr val="787777"/>
    </a:folHlink>
  </a:clrScheme>
</a:themeOverride>
</file>

<file path=ppt/theme/themeOverride2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F599BC"/>
    </a:accent1>
    <a:accent2>
      <a:srgbClr val="F599BC"/>
    </a:accent2>
    <a:accent3>
      <a:srgbClr val="F599BC"/>
    </a:accent3>
    <a:accent4>
      <a:srgbClr val="F599BC"/>
    </a:accent4>
    <a:accent5>
      <a:srgbClr val="F599BC"/>
    </a:accent5>
    <a:accent6>
      <a:srgbClr val="F599BC"/>
    </a:accent6>
    <a:hlink>
      <a:srgbClr val="262626"/>
    </a:hlink>
    <a:folHlink>
      <a:srgbClr val="787777"/>
    </a:folHlink>
  </a:clrScheme>
</a:themeOverride>
</file>

<file path=ppt/theme/themeOverride25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F599BC"/>
    </a:accent1>
    <a:accent2>
      <a:srgbClr val="F599BC"/>
    </a:accent2>
    <a:accent3>
      <a:srgbClr val="F599BC"/>
    </a:accent3>
    <a:accent4>
      <a:srgbClr val="F599BC"/>
    </a:accent4>
    <a:accent5>
      <a:srgbClr val="F599BC"/>
    </a:accent5>
    <a:accent6>
      <a:srgbClr val="F599BC"/>
    </a:accent6>
    <a:hlink>
      <a:srgbClr val="262626"/>
    </a:hlink>
    <a:folHlink>
      <a:srgbClr val="787777"/>
    </a:folHlink>
  </a:clrScheme>
</a:themeOverride>
</file>

<file path=ppt/theme/themeOverride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F599BC"/>
    </a:accent1>
    <a:accent2>
      <a:srgbClr val="F599BC"/>
    </a:accent2>
    <a:accent3>
      <a:srgbClr val="F599BC"/>
    </a:accent3>
    <a:accent4>
      <a:srgbClr val="F599BC"/>
    </a:accent4>
    <a:accent5>
      <a:srgbClr val="F599BC"/>
    </a:accent5>
    <a:accent6>
      <a:srgbClr val="F599BC"/>
    </a:accent6>
    <a:hlink>
      <a:srgbClr val="262626"/>
    </a:hlink>
    <a:folHlink>
      <a:srgbClr val="787777"/>
    </a:folHlink>
  </a:clrScheme>
</a:themeOverride>
</file>

<file path=ppt/theme/themeOverride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F599BC"/>
    </a:accent1>
    <a:accent2>
      <a:srgbClr val="F599BC"/>
    </a:accent2>
    <a:accent3>
      <a:srgbClr val="F599BC"/>
    </a:accent3>
    <a:accent4>
      <a:srgbClr val="F599BC"/>
    </a:accent4>
    <a:accent5>
      <a:srgbClr val="F599BC"/>
    </a:accent5>
    <a:accent6>
      <a:srgbClr val="F599BC"/>
    </a:accent6>
    <a:hlink>
      <a:srgbClr val="262626"/>
    </a:hlink>
    <a:folHlink>
      <a:srgbClr val="787777"/>
    </a:folHlink>
  </a:clrScheme>
</a:themeOverride>
</file>

<file path=ppt/theme/themeOverride5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F599BC"/>
    </a:accent1>
    <a:accent2>
      <a:srgbClr val="F599BC"/>
    </a:accent2>
    <a:accent3>
      <a:srgbClr val="F599BC"/>
    </a:accent3>
    <a:accent4>
      <a:srgbClr val="F599BC"/>
    </a:accent4>
    <a:accent5>
      <a:srgbClr val="F599BC"/>
    </a:accent5>
    <a:accent6>
      <a:srgbClr val="F599BC"/>
    </a:accent6>
    <a:hlink>
      <a:srgbClr val="262626"/>
    </a:hlink>
    <a:folHlink>
      <a:srgbClr val="787777"/>
    </a:folHlink>
  </a:clrScheme>
</a:themeOverride>
</file>

<file path=ppt/theme/themeOverride6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F599BC"/>
    </a:accent1>
    <a:accent2>
      <a:srgbClr val="F599BC"/>
    </a:accent2>
    <a:accent3>
      <a:srgbClr val="F599BC"/>
    </a:accent3>
    <a:accent4>
      <a:srgbClr val="F599BC"/>
    </a:accent4>
    <a:accent5>
      <a:srgbClr val="F599BC"/>
    </a:accent5>
    <a:accent6>
      <a:srgbClr val="F599BC"/>
    </a:accent6>
    <a:hlink>
      <a:srgbClr val="262626"/>
    </a:hlink>
    <a:folHlink>
      <a:srgbClr val="787777"/>
    </a:folHlink>
  </a:clrScheme>
</a:themeOverride>
</file>

<file path=ppt/theme/themeOverride7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F599BC"/>
    </a:accent1>
    <a:accent2>
      <a:srgbClr val="F599BC"/>
    </a:accent2>
    <a:accent3>
      <a:srgbClr val="F599BC"/>
    </a:accent3>
    <a:accent4>
      <a:srgbClr val="F599BC"/>
    </a:accent4>
    <a:accent5>
      <a:srgbClr val="F599BC"/>
    </a:accent5>
    <a:accent6>
      <a:srgbClr val="F599BC"/>
    </a:accent6>
    <a:hlink>
      <a:srgbClr val="262626"/>
    </a:hlink>
    <a:folHlink>
      <a:srgbClr val="787777"/>
    </a:folHlink>
  </a:clrScheme>
</a:themeOverride>
</file>

<file path=ppt/theme/themeOverride8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F599BC"/>
    </a:accent1>
    <a:accent2>
      <a:srgbClr val="F599BC"/>
    </a:accent2>
    <a:accent3>
      <a:srgbClr val="F599BC"/>
    </a:accent3>
    <a:accent4>
      <a:srgbClr val="F599BC"/>
    </a:accent4>
    <a:accent5>
      <a:srgbClr val="F599BC"/>
    </a:accent5>
    <a:accent6>
      <a:srgbClr val="F599BC"/>
    </a:accent6>
    <a:hlink>
      <a:srgbClr val="262626"/>
    </a:hlink>
    <a:folHlink>
      <a:srgbClr val="787777"/>
    </a:folHlink>
  </a:clrScheme>
</a:themeOverride>
</file>

<file path=ppt/theme/themeOverride9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F599BC"/>
    </a:accent1>
    <a:accent2>
      <a:srgbClr val="F599BC"/>
    </a:accent2>
    <a:accent3>
      <a:srgbClr val="F599BC"/>
    </a:accent3>
    <a:accent4>
      <a:srgbClr val="F599BC"/>
    </a:accent4>
    <a:accent5>
      <a:srgbClr val="F599BC"/>
    </a:accent5>
    <a:accent6>
      <a:srgbClr val="F599BC"/>
    </a:accent6>
    <a:hlink>
      <a:srgbClr val="262626"/>
    </a:hlink>
    <a:folHlink>
      <a:srgbClr val="78777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8908</TotalTime>
  <Words>1220</Words>
  <Application>Microsoft Office PowerPoint</Application>
  <PresentationFormat>全屏显示(16:9)</PresentationFormat>
  <Paragraphs>238</Paragraphs>
  <Slides>25</Slides>
  <Notes>7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DFTongTong-B5</vt:lpstr>
      <vt:lpstr>Open Sans Light</vt:lpstr>
      <vt:lpstr>迷你简启体</vt:lpstr>
      <vt:lpstr>宋体</vt:lpstr>
      <vt:lpstr>微软雅黑</vt:lpstr>
      <vt:lpstr>Adobe Arabic</vt:lpstr>
      <vt:lpstr>Arial</vt:lpstr>
      <vt:lpstr>Calibri</vt:lpstr>
      <vt:lpstr>Impact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kingpub</dc:creator>
  <cp:lastModifiedBy>User</cp:lastModifiedBy>
  <cp:revision>969</cp:revision>
  <dcterms:created xsi:type="dcterms:W3CDTF">2015-04-24T01:01:13Z</dcterms:created>
  <dcterms:modified xsi:type="dcterms:W3CDTF">2017-08-16T11:24:43Z</dcterms:modified>
</cp:coreProperties>
</file>