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27" r:id="rId2"/>
    <p:sldId id="444" r:id="rId3"/>
    <p:sldId id="395" r:id="rId4"/>
    <p:sldId id="447" r:id="rId5"/>
    <p:sldId id="448" r:id="rId6"/>
    <p:sldId id="449" r:id="rId7"/>
    <p:sldId id="450" r:id="rId8"/>
    <p:sldId id="451" r:id="rId9"/>
    <p:sldId id="396" r:id="rId10"/>
    <p:sldId id="452" r:id="rId11"/>
    <p:sldId id="453" r:id="rId12"/>
    <p:sldId id="454" r:id="rId13"/>
    <p:sldId id="455" r:id="rId14"/>
    <p:sldId id="397" r:id="rId15"/>
    <p:sldId id="429" r:id="rId16"/>
    <p:sldId id="443" r:id="rId17"/>
    <p:sldId id="445" r:id="rId18"/>
    <p:sldId id="435" r:id="rId19"/>
    <p:sldId id="446" r:id="rId20"/>
    <p:sldId id="398" r:id="rId21"/>
    <p:sldId id="436" r:id="rId22"/>
    <p:sldId id="439" r:id="rId23"/>
    <p:sldId id="441" r:id="rId24"/>
    <p:sldId id="437" r:id="rId25"/>
    <p:sldId id="341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46"/>
    <a:srgbClr val="000000"/>
    <a:srgbClr val="DDB0CC"/>
    <a:srgbClr val="404040"/>
    <a:srgbClr val="FFB5B2"/>
    <a:srgbClr val="FFFFFF"/>
    <a:srgbClr val="6B93B3"/>
    <a:srgbClr val="595959"/>
    <a:srgbClr val="3C6FA2"/>
    <a:srgbClr val="134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660"/>
  </p:normalViewPr>
  <p:slideViewPr>
    <p:cSldViewPr>
      <p:cViewPr varScale="1">
        <p:scale>
          <a:sx n="145" d="100"/>
          <a:sy n="145" d="100"/>
        </p:scale>
        <p:origin x="834" y="138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26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1402-DBD2-4631-B330-74752352E03D}" type="datetimeFigureOut">
              <a:rPr lang="zh-CN" altLang="en-US" smtClean="0"/>
              <a:t>2017/7/24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CFAA5-A4C6-4CDD-93C5-4754678CBD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50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2017/7/24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51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12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9208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6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66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00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2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35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25C50F8-9B79-4809-B7AE-3C5D042115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43.jpe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1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E3E2FD0-98A2-4973-9337-397B41455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9859A24B-28BD-4F32-91A5-7CA7D3030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E0B8A3E2-AAEC-4C3D-BA14-1FF530260CDD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xmlns="" id="{A3D4B5D1-00EF-4EB1-B366-651F7CB92EAD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64F69CC1-9722-48C2-91BB-AC21E46774C0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E7B1E3D0-7B4C-479A-A7C1-681A94C841CB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1E48D4D3-85C5-43C8-A3BB-E10EC81B5789}"/>
              </a:ext>
            </a:extLst>
          </p:cNvPr>
          <p:cNvSpPr/>
          <p:nvPr/>
        </p:nvSpPr>
        <p:spPr>
          <a:xfrm>
            <a:off x="2987824" y="1707654"/>
            <a:ext cx="4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水彩风时尚通用</a:t>
            </a: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4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A07BD9DD-AD98-40FD-AF44-C9B6F54B2AB2}"/>
              </a:ext>
            </a:extLst>
          </p:cNvPr>
          <p:cNvSpPr/>
          <p:nvPr/>
        </p:nvSpPr>
        <p:spPr>
          <a:xfrm>
            <a:off x="2195736" y="2075124"/>
            <a:ext cx="5006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4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pic>
        <p:nvPicPr>
          <p:cNvPr id="37" name="Paula DeAnda - Why Would I Ever">
            <a:hlinkClick r:id="" action="ppaction://media"/>
            <a:extLst>
              <a:ext uri="{FF2B5EF4-FFF2-40B4-BE49-F238E27FC236}">
                <a16:creationId xmlns:a16="http://schemas.microsoft.com/office/drawing/2014/main" xmlns="" id="{B396B7EB-0D96-4EF5-BD19-42948D5A5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797" y="-1532706"/>
            <a:ext cx="487363" cy="487363"/>
          </a:xfrm>
          <a:prstGeom prst="rect">
            <a:avLst/>
          </a:prstGeom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xmlns="" id="{7215A974-A07A-43F7-A38B-4868C4219218}"/>
              </a:ext>
            </a:extLst>
          </p:cNvPr>
          <p:cNvSpPr txBox="1"/>
          <p:nvPr/>
        </p:nvSpPr>
        <p:spPr>
          <a:xfrm>
            <a:off x="3245183" y="2715766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汇 报 总 结 通 用 模 板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4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">
            <a:extLst>
              <a:ext uri="{FF2B5EF4-FFF2-40B4-BE49-F238E27FC236}">
                <a16:creationId xmlns:a16="http://schemas.microsoft.com/office/drawing/2014/main" xmlns="" id="{A1EA2782-D4F4-4539-B3B3-844FFF2E9C54}"/>
              </a:ext>
            </a:extLst>
          </p:cNvPr>
          <p:cNvSpPr/>
          <p:nvPr/>
        </p:nvSpPr>
        <p:spPr>
          <a:xfrm>
            <a:off x="869123" y="1206037"/>
            <a:ext cx="3565616" cy="302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5041" y="0"/>
                </a:moveTo>
                <a:lnTo>
                  <a:pt x="5079" y="2"/>
                </a:lnTo>
                <a:cubicBezTo>
                  <a:pt x="2572" y="0"/>
                  <a:pt x="840" y="2398"/>
                  <a:pt x="839" y="5404"/>
                </a:cubicBezTo>
                <a:cubicBezTo>
                  <a:pt x="838" y="8695"/>
                  <a:pt x="3091" y="11929"/>
                  <a:pt x="6549" y="11930"/>
                </a:cubicBezTo>
                <a:lnTo>
                  <a:pt x="6549" y="11932"/>
                </a:lnTo>
                <a:lnTo>
                  <a:pt x="12836" y="11935"/>
                </a:lnTo>
                <a:lnTo>
                  <a:pt x="12850" y="11908"/>
                </a:lnTo>
                <a:lnTo>
                  <a:pt x="16967" y="11911"/>
                </a:lnTo>
                <a:lnTo>
                  <a:pt x="16967" y="11912"/>
                </a:lnTo>
                <a:cubicBezTo>
                  <a:pt x="19771" y="11916"/>
                  <a:pt x="21599" y="14539"/>
                  <a:pt x="21598" y="17210"/>
                </a:cubicBezTo>
                <a:cubicBezTo>
                  <a:pt x="21597" y="19650"/>
                  <a:pt x="20191" y="21598"/>
                  <a:pt x="18156" y="21597"/>
                </a:cubicBezTo>
                <a:lnTo>
                  <a:pt x="18134" y="21597"/>
                </a:lnTo>
                <a:cubicBezTo>
                  <a:pt x="16696" y="21596"/>
                  <a:pt x="15753" y="20448"/>
                  <a:pt x="15753" y="19117"/>
                </a:cubicBezTo>
                <a:cubicBezTo>
                  <a:pt x="15754" y="17982"/>
                  <a:pt x="16502" y="17101"/>
                  <a:pt x="17328" y="17102"/>
                </a:cubicBezTo>
                <a:lnTo>
                  <a:pt x="17328" y="17104"/>
                </a:lnTo>
                <a:cubicBezTo>
                  <a:pt x="16582" y="17103"/>
                  <a:pt x="15907" y="17897"/>
                  <a:pt x="15906" y="18922"/>
                </a:cubicBezTo>
                <a:cubicBezTo>
                  <a:pt x="15906" y="20124"/>
                  <a:pt x="16762" y="21160"/>
                  <a:pt x="17934" y="21161"/>
                </a:cubicBezTo>
                <a:cubicBezTo>
                  <a:pt x="19499" y="21162"/>
                  <a:pt x="20455" y="19581"/>
                  <a:pt x="20455" y="17997"/>
                </a:cubicBezTo>
                <a:cubicBezTo>
                  <a:pt x="20456" y="15944"/>
                  <a:pt x="18920" y="14190"/>
                  <a:pt x="17185" y="14189"/>
                </a:cubicBezTo>
                <a:lnTo>
                  <a:pt x="16619" y="14189"/>
                </a:lnTo>
                <a:lnTo>
                  <a:pt x="16615" y="14198"/>
                </a:lnTo>
                <a:lnTo>
                  <a:pt x="12488" y="14195"/>
                </a:lnTo>
                <a:lnTo>
                  <a:pt x="12488" y="14194"/>
                </a:lnTo>
                <a:lnTo>
                  <a:pt x="12487" y="14186"/>
                </a:lnTo>
                <a:lnTo>
                  <a:pt x="6783" y="14183"/>
                </a:lnTo>
                <a:lnTo>
                  <a:pt x="6783" y="14182"/>
                </a:lnTo>
                <a:cubicBezTo>
                  <a:pt x="2676" y="14177"/>
                  <a:pt x="-1" y="10335"/>
                  <a:pt x="0" y="6424"/>
                </a:cubicBezTo>
                <a:cubicBezTo>
                  <a:pt x="2" y="2851"/>
                  <a:pt x="2061" y="-2"/>
                  <a:pt x="5041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Freeform: Shape 5">
            <a:extLst>
              <a:ext uri="{FF2B5EF4-FFF2-40B4-BE49-F238E27FC236}">
                <a16:creationId xmlns:a16="http://schemas.microsoft.com/office/drawing/2014/main" xmlns="" id="{0099E288-87CF-4500-A5B8-682BB57F79B1}"/>
              </a:ext>
            </a:extLst>
          </p:cNvPr>
          <p:cNvSpPr/>
          <p:nvPr/>
        </p:nvSpPr>
        <p:spPr>
          <a:xfrm>
            <a:off x="1009006" y="1206037"/>
            <a:ext cx="3558471" cy="301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044" y="0"/>
                </a:moveTo>
                <a:cubicBezTo>
                  <a:pt x="2114" y="122"/>
                  <a:pt x="797" y="2028"/>
                  <a:pt x="796" y="4390"/>
                </a:cubicBezTo>
                <a:cubicBezTo>
                  <a:pt x="795" y="7064"/>
                  <a:pt x="2627" y="9691"/>
                  <a:pt x="5437" y="9692"/>
                </a:cubicBezTo>
                <a:lnTo>
                  <a:pt x="5437" y="9694"/>
                </a:lnTo>
                <a:lnTo>
                  <a:pt x="8813" y="9696"/>
                </a:lnTo>
                <a:lnTo>
                  <a:pt x="8838" y="9647"/>
                </a:lnTo>
                <a:lnTo>
                  <a:pt x="15874" y="9651"/>
                </a:lnTo>
                <a:cubicBezTo>
                  <a:pt x="15875" y="9651"/>
                  <a:pt x="15875" y="9651"/>
                  <a:pt x="15876" y="9651"/>
                </a:cubicBezTo>
                <a:lnTo>
                  <a:pt x="15880" y="9651"/>
                </a:lnTo>
                <a:lnTo>
                  <a:pt x="15880" y="9651"/>
                </a:lnTo>
                <a:cubicBezTo>
                  <a:pt x="19342" y="9656"/>
                  <a:pt x="21599" y="12894"/>
                  <a:pt x="21598" y="16190"/>
                </a:cubicBezTo>
                <a:cubicBezTo>
                  <a:pt x="21597" y="19119"/>
                  <a:pt x="19955" y="21473"/>
                  <a:pt x="17554" y="21600"/>
                </a:cubicBezTo>
                <a:cubicBezTo>
                  <a:pt x="19484" y="21478"/>
                  <a:pt x="20801" y="19572"/>
                  <a:pt x="20802" y="17210"/>
                </a:cubicBezTo>
                <a:cubicBezTo>
                  <a:pt x="20803" y="14536"/>
                  <a:pt x="18971" y="11909"/>
                  <a:pt x="16161" y="11907"/>
                </a:cubicBezTo>
                <a:lnTo>
                  <a:pt x="16161" y="11906"/>
                </a:lnTo>
                <a:lnTo>
                  <a:pt x="13167" y="11945"/>
                </a:lnTo>
                <a:lnTo>
                  <a:pt x="12760" y="11953"/>
                </a:lnTo>
                <a:lnTo>
                  <a:pt x="5724" y="11949"/>
                </a:lnTo>
                <a:cubicBezTo>
                  <a:pt x="5723" y="11949"/>
                  <a:pt x="5723" y="11949"/>
                  <a:pt x="5722" y="11949"/>
                </a:cubicBezTo>
                <a:lnTo>
                  <a:pt x="5718" y="11949"/>
                </a:lnTo>
                <a:cubicBezTo>
                  <a:pt x="2256" y="11944"/>
                  <a:pt x="-1" y="8706"/>
                  <a:pt x="0" y="5410"/>
                </a:cubicBezTo>
                <a:cubicBezTo>
                  <a:pt x="1" y="2481"/>
                  <a:pt x="1643" y="127"/>
                  <a:pt x="4044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xmlns="" id="{8E8AB875-98D1-4A5E-96D0-6BA4F742F1F3}"/>
              </a:ext>
            </a:extLst>
          </p:cNvPr>
          <p:cNvSpPr/>
          <p:nvPr/>
        </p:nvSpPr>
        <p:spPr>
          <a:xfrm>
            <a:off x="1148889" y="1216798"/>
            <a:ext cx="3565180" cy="3018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3442" y="0"/>
                </a:moveTo>
                <a:lnTo>
                  <a:pt x="3465" y="0"/>
                </a:lnTo>
                <a:cubicBezTo>
                  <a:pt x="4903" y="1"/>
                  <a:pt x="5846" y="1150"/>
                  <a:pt x="5845" y="2482"/>
                </a:cubicBezTo>
                <a:cubicBezTo>
                  <a:pt x="5845" y="3617"/>
                  <a:pt x="5097" y="4499"/>
                  <a:pt x="4270" y="4498"/>
                </a:cubicBezTo>
                <a:lnTo>
                  <a:pt x="4271" y="4496"/>
                </a:lnTo>
                <a:cubicBezTo>
                  <a:pt x="5017" y="4497"/>
                  <a:pt x="5692" y="3702"/>
                  <a:pt x="5692" y="2677"/>
                </a:cubicBezTo>
                <a:cubicBezTo>
                  <a:pt x="5693" y="1474"/>
                  <a:pt x="4836" y="437"/>
                  <a:pt x="3664" y="436"/>
                </a:cubicBezTo>
                <a:cubicBezTo>
                  <a:pt x="2099" y="436"/>
                  <a:pt x="1143" y="2017"/>
                  <a:pt x="1143" y="3602"/>
                </a:cubicBezTo>
                <a:cubicBezTo>
                  <a:pt x="1142" y="5657"/>
                  <a:pt x="2678" y="7412"/>
                  <a:pt x="4414" y="7413"/>
                </a:cubicBezTo>
                <a:lnTo>
                  <a:pt x="4980" y="7413"/>
                </a:lnTo>
                <a:lnTo>
                  <a:pt x="4987" y="7399"/>
                </a:lnTo>
                <a:lnTo>
                  <a:pt x="14814" y="7404"/>
                </a:lnTo>
                <a:lnTo>
                  <a:pt x="14814" y="7406"/>
                </a:lnTo>
                <a:cubicBezTo>
                  <a:pt x="18922" y="7411"/>
                  <a:pt x="21599" y="11255"/>
                  <a:pt x="21597" y="15168"/>
                </a:cubicBezTo>
                <a:cubicBezTo>
                  <a:pt x="21596" y="18744"/>
                  <a:pt x="19537" y="21599"/>
                  <a:pt x="16556" y="21597"/>
                </a:cubicBezTo>
                <a:lnTo>
                  <a:pt x="16518" y="21595"/>
                </a:lnTo>
                <a:cubicBezTo>
                  <a:pt x="19025" y="21597"/>
                  <a:pt x="20757" y="19197"/>
                  <a:pt x="20759" y="16189"/>
                </a:cubicBezTo>
                <a:cubicBezTo>
                  <a:pt x="20760" y="12896"/>
                  <a:pt x="18506" y="9660"/>
                  <a:pt x="15048" y="9658"/>
                </a:cubicBezTo>
                <a:lnTo>
                  <a:pt x="15048" y="9657"/>
                </a:lnTo>
                <a:lnTo>
                  <a:pt x="8770" y="9654"/>
                </a:lnTo>
                <a:lnTo>
                  <a:pt x="7968" y="9653"/>
                </a:lnTo>
                <a:lnTo>
                  <a:pt x="4632" y="9693"/>
                </a:lnTo>
                <a:lnTo>
                  <a:pt x="4632" y="9691"/>
                </a:lnTo>
                <a:cubicBezTo>
                  <a:pt x="1827" y="9688"/>
                  <a:pt x="-1" y="7063"/>
                  <a:pt x="0" y="4390"/>
                </a:cubicBezTo>
                <a:cubicBezTo>
                  <a:pt x="1" y="1948"/>
                  <a:pt x="1407" y="-1"/>
                  <a:pt x="3442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1B2E259F-8BD3-43CD-8494-3A831C1604D1}"/>
              </a:ext>
            </a:extLst>
          </p:cNvPr>
          <p:cNvGrpSpPr/>
          <p:nvPr/>
        </p:nvGrpSpPr>
        <p:grpSpPr>
          <a:xfrm>
            <a:off x="3505381" y="3541009"/>
            <a:ext cx="616551" cy="616565"/>
            <a:chOff x="0" y="0"/>
            <a:chExt cx="1543447" cy="1543479"/>
          </a:xfrm>
        </p:grpSpPr>
        <p:sp>
          <p:nvSpPr>
            <p:cNvPr id="34" name="Freeform: Shape 8">
              <a:extLst>
                <a:ext uri="{FF2B5EF4-FFF2-40B4-BE49-F238E27FC236}">
                  <a16:creationId xmlns:a16="http://schemas.microsoft.com/office/drawing/2014/main" xmlns="" id="{7C1AE038-0C77-466D-B6A0-C9684E4C4143}"/>
                </a:ext>
              </a:extLst>
            </p:cNvPr>
            <p:cNvSpPr/>
            <p:nvPr/>
          </p:nvSpPr>
          <p:spPr>
            <a:xfrm>
              <a:off x="0" y="0"/>
              <a:ext cx="1543447" cy="154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11899" y="19602"/>
                  </a:moveTo>
                  <a:cubicBezTo>
                    <a:pt x="6543" y="20703"/>
                    <a:pt x="1307" y="17255"/>
                    <a:pt x="205" y="11898"/>
                  </a:cubicBezTo>
                  <a:cubicBezTo>
                    <a:pt x="-897" y="6542"/>
                    <a:pt x="2552" y="1307"/>
                    <a:pt x="7907" y="205"/>
                  </a:cubicBezTo>
                  <a:cubicBezTo>
                    <a:pt x="13261" y="-897"/>
                    <a:pt x="18494" y="2549"/>
                    <a:pt x="19599" y="7899"/>
                  </a:cubicBezTo>
                  <a:cubicBezTo>
                    <a:pt x="19600" y="7902"/>
                    <a:pt x="19601" y="7904"/>
                    <a:pt x="19601" y="7908"/>
                  </a:cubicBezTo>
                  <a:cubicBezTo>
                    <a:pt x="20703" y="13264"/>
                    <a:pt x="17254" y="18500"/>
                    <a:pt x="11899" y="19602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9">
              <a:extLst>
                <a:ext uri="{FF2B5EF4-FFF2-40B4-BE49-F238E27FC236}">
                  <a16:creationId xmlns:a16="http://schemas.microsoft.com/office/drawing/2014/main" xmlns="" id="{B93AA46A-247B-40B4-8F6E-7AB42559BF7A}"/>
                </a:ext>
              </a:extLst>
            </p:cNvPr>
            <p:cNvSpPr/>
            <p:nvPr/>
          </p:nvSpPr>
          <p:spPr>
            <a:xfrm>
              <a:off x="474261" y="533572"/>
              <a:ext cx="594924" cy="47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20910" y="6750"/>
                  </a:moveTo>
                  <a:lnTo>
                    <a:pt x="624" y="6750"/>
                  </a:lnTo>
                  <a:cubicBezTo>
                    <a:pt x="256" y="6750"/>
                    <a:pt x="-33" y="7147"/>
                    <a:pt x="3" y="7607"/>
                  </a:cubicBezTo>
                  <a:lnTo>
                    <a:pt x="997" y="20660"/>
                  </a:lnTo>
                  <a:cubicBezTo>
                    <a:pt x="1037" y="21192"/>
                    <a:pt x="1395" y="21600"/>
                    <a:pt x="1823" y="21600"/>
                  </a:cubicBezTo>
                  <a:lnTo>
                    <a:pt x="19711" y="21600"/>
                  </a:lnTo>
                  <a:cubicBezTo>
                    <a:pt x="20139" y="21600"/>
                    <a:pt x="20496" y="21192"/>
                    <a:pt x="20537" y="20660"/>
                  </a:cubicBezTo>
                  <a:lnTo>
                    <a:pt x="21531" y="7607"/>
                  </a:lnTo>
                  <a:cubicBezTo>
                    <a:pt x="21567" y="7147"/>
                    <a:pt x="21278" y="6750"/>
                    <a:pt x="20910" y="6750"/>
                  </a:cubicBezTo>
                  <a:close/>
                  <a:moveTo>
                    <a:pt x="19825" y="3779"/>
                  </a:moveTo>
                  <a:cubicBezTo>
                    <a:pt x="19705" y="3185"/>
                    <a:pt x="19119" y="2700"/>
                    <a:pt x="18521" y="2700"/>
                  </a:cubicBezTo>
                  <a:lnTo>
                    <a:pt x="11178" y="2700"/>
                  </a:lnTo>
                  <a:cubicBezTo>
                    <a:pt x="10581" y="2700"/>
                    <a:pt x="9744" y="2271"/>
                    <a:pt x="9322" y="1746"/>
                  </a:cubicBezTo>
                  <a:lnTo>
                    <a:pt x="8680" y="952"/>
                  </a:lnTo>
                  <a:cubicBezTo>
                    <a:pt x="8257" y="427"/>
                    <a:pt x="7422" y="0"/>
                    <a:pt x="6825" y="0"/>
                  </a:cubicBezTo>
                  <a:lnTo>
                    <a:pt x="3317" y="0"/>
                  </a:lnTo>
                  <a:cubicBezTo>
                    <a:pt x="2719" y="0"/>
                    <a:pt x="2176" y="603"/>
                    <a:pt x="2110" y="1342"/>
                  </a:cubicBezTo>
                  <a:lnTo>
                    <a:pt x="1796" y="5400"/>
                  </a:lnTo>
                  <a:lnTo>
                    <a:pt x="20041" y="5400"/>
                  </a:lnTo>
                  <a:cubicBezTo>
                    <a:pt x="20041" y="5400"/>
                    <a:pt x="19825" y="3779"/>
                    <a:pt x="19825" y="37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7043E77C-ACA1-4F4C-9147-76CAE6232FDA}"/>
              </a:ext>
            </a:extLst>
          </p:cNvPr>
          <p:cNvGrpSpPr/>
          <p:nvPr/>
        </p:nvGrpSpPr>
        <p:grpSpPr>
          <a:xfrm>
            <a:off x="1471696" y="1292118"/>
            <a:ext cx="616549" cy="616566"/>
            <a:chOff x="0" y="-1"/>
            <a:chExt cx="1543441" cy="1543484"/>
          </a:xfrm>
        </p:grpSpPr>
        <p:sp>
          <p:nvSpPr>
            <p:cNvPr id="32" name="Freeform: Shape 11">
              <a:extLst>
                <a:ext uri="{FF2B5EF4-FFF2-40B4-BE49-F238E27FC236}">
                  <a16:creationId xmlns:a16="http://schemas.microsoft.com/office/drawing/2014/main" xmlns="" id="{99CC4580-D348-44A7-8EFE-65B514859729}"/>
                </a:ext>
              </a:extLst>
            </p:cNvPr>
            <p:cNvSpPr/>
            <p:nvPr/>
          </p:nvSpPr>
          <p:spPr>
            <a:xfrm>
              <a:off x="0" y="-1"/>
              <a:ext cx="1543441" cy="1543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11899" y="19601"/>
                  </a:moveTo>
                  <a:cubicBezTo>
                    <a:pt x="6543" y="20703"/>
                    <a:pt x="1307" y="17255"/>
                    <a:pt x="205" y="11898"/>
                  </a:cubicBezTo>
                  <a:cubicBezTo>
                    <a:pt x="-897" y="6542"/>
                    <a:pt x="2552" y="1307"/>
                    <a:pt x="7907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4"/>
                    <a:pt x="19601" y="7908"/>
                  </a:cubicBezTo>
                  <a:cubicBezTo>
                    <a:pt x="20703" y="13263"/>
                    <a:pt x="17254" y="18500"/>
                    <a:pt x="11899" y="19601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33" name="Freeform: Shape 12">
              <a:extLst>
                <a:ext uri="{FF2B5EF4-FFF2-40B4-BE49-F238E27FC236}">
                  <a16:creationId xmlns:a16="http://schemas.microsoft.com/office/drawing/2014/main" xmlns="" id="{1348A39A-C4AD-4B73-B671-981A327541E4}"/>
                </a:ext>
              </a:extLst>
            </p:cNvPr>
            <p:cNvSpPr/>
            <p:nvPr/>
          </p:nvSpPr>
          <p:spPr>
            <a:xfrm>
              <a:off x="405306" y="533574"/>
              <a:ext cx="732828" cy="476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824"/>
                  </a:moveTo>
                  <a:cubicBezTo>
                    <a:pt x="21600" y="18118"/>
                    <a:pt x="19284" y="21600"/>
                    <a:pt x="16430" y="21600"/>
                  </a:cubicBezTo>
                  <a:lnTo>
                    <a:pt x="3906" y="21600"/>
                  </a:lnTo>
                  <a:cubicBezTo>
                    <a:pt x="1748" y="21600"/>
                    <a:pt x="0" y="18968"/>
                    <a:pt x="0" y="15723"/>
                  </a:cubicBezTo>
                  <a:cubicBezTo>
                    <a:pt x="0" y="12482"/>
                    <a:pt x="1748" y="9850"/>
                    <a:pt x="3906" y="9850"/>
                  </a:cubicBezTo>
                  <a:cubicBezTo>
                    <a:pt x="4064" y="9850"/>
                    <a:pt x="4217" y="9870"/>
                    <a:pt x="4370" y="9894"/>
                  </a:cubicBezTo>
                  <a:cubicBezTo>
                    <a:pt x="4330" y="9486"/>
                    <a:pt x="4308" y="9067"/>
                    <a:pt x="4308" y="8638"/>
                  </a:cubicBezTo>
                  <a:cubicBezTo>
                    <a:pt x="4308" y="3868"/>
                    <a:pt x="6880" y="0"/>
                    <a:pt x="10054" y="0"/>
                  </a:cubicBezTo>
                  <a:cubicBezTo>
                    <a:pt x="12653" y="0"/>
                    <a:pt x="14848" y="2596"/>
                    <a:pt x="15557" y="6159"/>
                  </a:cubicBezTo>
                  <a:cubicBezTo>
                    <a:pt x="15841" y="6088"/>
                    <a:pt x="16132" y="6050"/>
                    <a:pt x="16431" y="6050"/>
                  </a:cubicBezTo>
                  <a:cubicBezTo>
                    <a:pt x="19284" y="6050"/>
                    <a:pt x="21600" y="9527"/>
                    <a:pt x="21600" y="1382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5C7C0903-A195-4B57-AE00-4FFEB159B62F}"/>
              </a:ext>
            </a:extLst>
          </p:cNvPr>
          <p:cNvSpPr/>
          <p:nvPr/>
        </p:nvSpPr>
        <p:spPr>
          <a:xfrm>
            <a:off x="2505562" y="2884791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" name="Freeform: Shape 14">
            <a:extLst>
              <a:ext uri="{FF2B5EF4-FFF2-40B4-BE49-F238E27FC236}">
                <a16:creationId xmlns:a16="http://schemas.microsoft.com/office/drawing/2014/main" xmlns="" id="{259D4A29-A01E-4FC7-8F72-F96E035149D3}"/>
              </a:ext>
            </a:extLst>
          </p:cNvPr>
          <p:cNvSpPr/>
          <p:nvPr/>
        </p:nvSpPr>
        <p:spPr>
          <a:xfrm>
            <a:off x="2662166" y="2573404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" name="Freeform: Shape 15">
            <a:extLst>
              <a:ext uri="{FF2B5EF4-FFF2-40B4-BE49-F238E27FC236}">
                <a16:creationId xmlns:a16="http://schemas.microsoft.com/office/drawing/2014/main" xmlns="" id="{1650CC9D-31B1-4C62-8883-8D61C7A76D21}"/>
              </a:ext>
            </a:extLst>
          </p:cNvPr>
          <p:cNvSpPr/>
          <p:nvPr/>
        </p:nvSpPr>
        <p:spPr>
          <a:xfrm>
            <a:off x="2820623" y="2262018"/>
            <a:ext cx="292738" cy="292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none" lIns="50800" tIns="50800" rIns="50800" bIns="50800" anchor="ctr">
            <a:normAutofit fontScale="70000" lnSpcReduction="20000"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r>
              <a:rPr lang="en-US" sz="2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xmlns="" id="{19E0A0B8-C07B-410D-96C9-8A8595EE3E9D}"/>
              </a:ext>
            </a:extLst>
          </p:cNvPr>
          <p:cNvSpPr txBox="1">
            <a:spLocks/>
          </p:cNvSpPr>
          <p:nvPr/>
        </p:nvSpPr>
        <p:spPr>
          <a:xfrm>
            <a:off x="2305682" y="1492911"/>
            <a:ext cx="692497" cy="207749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1200" b="1" dirty="0">
                <a:solidFill>
                  <a:srgbClr val="D67C46"/>
                </a:solidFill>
              </a:rPr>
              <a:t>标题文本预设</a:t>
            </a: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xmlns="" id="{3084A3F9-27C2-4BF8-9270-48B89DA88A48}"/>
              </a:ext>
            </a:extLst>
          </p:cNvPr>
          <p:cNvSpPr txBox="1">
            <a:spLocks/>
          </p:cNvSpPr>
          <p:nvPr/>
        </p:nvSpPr>
        <p:spPr>
          <a:xfrm>
            <a:off x="2585231" y="3745806"/>
            <a:ext cx="692497" cy="207749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1200" b="1" dirty="0">
                <a:solidFill>
                  <a:srgbClr val="D67C46"/>
                </a:solidFill>
              </a:rPr>
              <a:t>标题文本预设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C3FC5CDD-D282-4F10-B553-063D6278D798}"/>
              </a:ext>
            </a:extLst>
          </p:cNvPr>
          <p:cNvGrpSpPr/>
          <p:nvPr/>
        </p:nvGrpSpPr>
        <p:grpSpPr>
          <a:xfrm>
            <a:off x="5010732" y="1347481"/>
            <a:ext cx="3663718" cy="2604937"/>
            <a:chOff x="5010732" y="1347481"/>
            <a:chExt cx="3663718" cy="2604937"/>
          </a:xfrm>
        </p:grpSpPr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xmlns="" id="{061F312F-8DA9-42DF-BABC-8B435989D55E}"/>
                </a:ext>
              </a:extLst>
            </p:cNvPr>
            <p:cNvGrpSpPr/>
            <p:nvPr/>
          </p:nvGrpSpPr>
          <p:grpSpPr>
            <a:xfrm>
              <a:off x="5010732" y="3465502"/>
              <a:ext cx="472645" cy="472645"/>
              <a:chOff x="0" y="0"/>
              <a:chExt cx="546152" cy="546152"/>
            </a:xfrm>
          </p:grpSpPr>
          <p:sp>
            <p:nvSpPr>
              <p:cNvPr id="30" name="Freeform: Shape 17">
                <a:extLst>
                  <a:ext uri="{FF2B5EF4-FFF2-40B4-BE49-F238E27FC236}">
                    <a16:creationId xmlns:a16="http://schemas.microsoft.com/office/drawing/2014/main" xmlns="" id="{EE21B251-D79E-48BC-9D27-5D58BACFB172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18">
                <a:extLst>
                  <a:ext uri="{FF2B5EF4-FFF2-40B4-BE49-F238E27FC236}">
                    <a16:creationId xmlns:a16="http://schemas.microsoft.com/office/drawing/2014/main" xmlns="" id="{3DFFF081-1F35-4C2F-8B2B-59C14663BA98}"/>
                  </a:ext>
                </a:extLst>
              </p:cNvPr>
              <p:cNvSpPr/>
              <p:nvPr/>
            </p:nvSpPr>
            <p:spPr>
              <a:xfrm>
                <a:off x="122576" y="156825"/>
                <a:ext cx="300999" cy="245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02" y="10800"/>
                    </a:moveTo>
                    <a:cubicBezTo>
                      <a:pt x="16822" y="10800"/>
                      <a:pt x="16443" y="11266"/>
                      <a:pt x="16443" y="11732"/>
                    </a:cubicBezTo>
                    <a:cubicBezTo>
                      <a:pt x="16443" y="12212"/>
                      <a:pt x="16822" y="12678"/>
                      <a:pt x="17202" y="12678"/>
                    </a:cubicBezTo>
                    <a:cubicBezTo>
                      <a:pt x="17771" y="12678"/>
                      <a:pt x="18162" y="12212"/>
                      <a:pt x="18162" y="11732"/>
                    </a:cubicBezTo>
                    <a:cubicBezTo>
                      <a:pt x="18162" y="11266"/>
                      <a:pt x="17771" y="10800"/>
                      <a:pt x="17202" y="10800"/>
                    </a:cubicBezTo>
                    <a:close/>
                    <a:moveTo>
                      <a:pt x="12994" y="10800"/>
                    </a:moveTo>
                    <a:cubicBezTo>
                      <a:pt x="12614" y="10800"/>
                      <a:pt x="12234" y="11266"/>
                      <a:pt x="12234" y="11732"/>
                    </a:cubicBezTo>
                    <a:cubicBezTo>
                      <a:pt x="12234" y="12212"/>
                      <a:pt x="12614" y="12678"/>
                      <a:pt x="12994" y="12678"/>
                    </a:cubicBezTo>
                    <a:cubicBezTo>
                      <a:pt x="13574" y="12678"/>
                      <a:pt x="13954" y="12212"/>
                      <a:pt x="13954" y="11732"/>
                    </a:cubicBezTo>
                    <a:cubicBezTo>
                      <a:pt x="13954" y="11266"/>
                      <a:pt x="13574" y="10800"/>
                      <a:pt x="12994" y="10800"/>
                    </a:cubicBezTo>
                    <a:close/>
                    <a:moveTo>
                      <a:pt x="10515" y="3988"/>
                    </a:moveTo>
                    <a:cubicBezTo>
                      <a:pt x="9935" y="3988"/>
                      <a:pt x="9366" y="4455"/>
                      <a:pt x="9366" y="5167"/>
                    </a:cubicBezTo>
                    <a:cubicBezTo>
                      <a:pt x="9366" y="5866"/>
                      <a:pt x="9935" y="6332"/>
                      <a:pt x="10515" y="6332"/>
                    </a:cubicBezTo>
                    <a:cubicBezTo>
                      <a:pt x="11085" y="6332"/>
                      <a:pt x="11464" y="5866"/>
                      <a:pt x="11464" y="5167"/>
                    </a:cubicBezTo>
                    <a:cubicBezTo>
                      <a:pt x="11464" y="4455"/>
                      <a:pt x="11085" y="3988"/>
                      <a:pt x="10515" y="3988"/>
                    </a:cubicBezTo>
                    <a:close/>
                    <a:moveTo>
                      <a:pt x="18921" y="19256"/>
                    </a:moveTo>
                    <a:lnTo>
                      <a:pt x="19501" y="21600"/>
                    </a:lnTo>
                    <a:lnTo>
                      <a:pt x="17402" y="20188"/>
                    </a:lnTo>
                    <a:cubicBezTo>
                      <a:pt x="16632" y="20422"/>
                      <a:pt x="15862" y="20668"/>
                      <a:pt x="15103" y="20668"/>
                    </a:cubicBezTo>
                    <a:cubicBezTo>
                      <a:pt x="11464" y="20668"/>
                      <a:pt x="8606" y="17612"/>
                      <a:pt x="8606" y="13856"/>
                    </a:cubicBezTo>
                    <a:cubicBezTo>
                      <a:pt x="8606" y="10101"/>
                      <a:pt x="11464" y="7045"/>
                      <a:pt x="15103" y="7045"/>
                    </a:cubicBezTo>
                    <a:cubicBezTo>
                      <a:pt x="18541" y="7045"/>
                      <a:pt x="21600" y="10101"/>
                      <a:pt x="21600" y="13856"/>
                    </a:cubicBezTo>
                    <a:cubicBezTo>
                      <a:pt x="21600" y="15967"/>
                      <a:pt x="20461" y="17845"/>
                      <a:pt x="18921" y="19256"/>
                    </a:cubicBezTo>
                    <a:close/>
                    <a:moveTo>
                      <a:pt x="5157" y="3988"/>
                    </a:moveTo>
                    <a:cubicBezTo>
                      <a:pt x="4588" y="3988"/>
                      <a:pt x="4008" y="4455"/>
                      <a:pt x="4008" y="5167"/>
                    </a:cubicBezTo>
                    <a:cubicBezTo>
                      <a:pt x="4008" y="5866"/>
                      <a:pt x="4588" y="6332"/>
                      <a:pt x="5157" y="6332"/>
                    </a:cubicBezTo>
                    <a:cubicBezTo>
                      <a:pt x="5737" y="6332"/>
                      <a:pt x="6117" y="5866"/>
                      <a:pt x="6117" y="5167"/>
                    </a:cubicBezTo>
                    <a:cubicBezTo>
                      <a:pt x="6117" y="4455"/>
                      <a:pt x="5737" y="3988"/>
                      <a:pt x="5157" y="3988"/>
                    </a:cubicBezTo>
                    <a:close/>
                    <a:moveTo>
                      <a:pt x="14618" y="6540"/>
                    </a:moveTo>
                    <a:cubicBezTo>
                      <a:pt x="10990" y="6540"/>
                      <a:pt x="8121" y="9868"/>
                      <a:pt x="8121" y="13960"/>
                    </a:cubicBezTo>
                    <a:cubicBezTo>
                      <a:pt x="8121" y="14646"/>
                      <a:pt x="8205" y="15306"/>
                      <a:pt x="8364" y="15928"/>
                    </a:cubicBezTo>
                    <a:cubicBezTo>
                      <a:pt x="8121" y="15954"/>
                      <a:pt x="7889" y="15967"/>
                      <a:pt x="7646" y="15967"/>
                    </a:cubicBezTo>
                    <a:cubicBezTo>
                      <a:pt x="6687" y="15967"/>
                      <a:pt x="5927" y="15734"/>
                      <a:pt x="4968" y="15501"/>
                    </a:cubicBezTo>
                    <a:lnTo>
                      <a:pt x="2299" y="17145"/>
                    </a:lnTo>
                    <a:lnTo>
                      <a:pt x="3059" y="14322"/>
                    </a:lnTo>
                    <a:cubicBezTo>
                      <a:pt x="1150" y="12678"/>
                      <a:pt x="0" y="10554"/>
                      <a:pt x="0" y="7977"/>
                    </a:cubicBezTo>
                    <a:cubicBezTo>
                      <a:pt x="0" y="3509"/>
                      <a:pt x="3438" y="0"/>
                      <a:pt x="7646" y="0"/>
                    </a:cubicBezTo>
                    <a:cubicBezTo>
                      <a:pt x="11401" y="0"/>
                      <a:pt x="14702" y="2810"/>
                      <a:pt x="15356" y="6591"/>
                    </a:cubicBezTo>
                    <a:cubicBezTo>
                      <a:pt x="15114" y="6553"/>
                      <a:pt x="14871" y="6540"/>
                      <a:pt x="14618" y="65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xmlns="" id="{1C457587-F2BC-447D-AE7F-0CA5827CE584}"/>
                </a:ext>
              </a:extLst>
            </p:cNvPr>
            <p:cNvGrpSpPr/>
            <p:nvPr/>
          </p:nvGrpSpPr>
          <p:grpSpPr>
            <a:xfrm>
              <a:off x="5010732" y="2406492"/>
              <a:ext cx="472645" cy="472645"/>
              <a:chOff x="0" y="0"/>
              <a:chExt cx="546152" cy="546152"/>
            </a:xfrm>
          </p:grpSpPr>
          <p:sp>
            <p:nvSpPr>
              <p:cNvPr id="28" name="Freeform: Shape 20">
                <a:extLst>
                  <a:ext uri="{FF2B5EF4-FFF2-40B4-BE49-F238E27FC236}">
                    <a16:creationId xmlns:a16="http://schemas.microsoft.com/office/drawing/2014/main" xmlns="" id="{54735523-6134-4405-AA39-BB6ABF5DCB1D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8575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21">
                <a:extLst>
                  <a:ext uri="{FF2B5EF4-FFF2-40B4-BE49-F238E27FC236}">
                    <a16:creationId xmlns:a16="http://schemas.microsoft.com/office/drawing/2014/main" xmlns="" id="{2192AECD-F35C-40CA-9B68-B778B2FE27B2}"/>
                  </a:ext>
                </a:extLst>
              </p:cNvPr>
              <p:cNvSpPr/>
              <p:nvPr/>
            </p:nvSpPr>
            <p:spPr>
              <a:xfrm>
                <a:off x="202436" y="114902"/>
                <a:ext cx="141279" cy="307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830" y="21600"/>
                    </a:moveTo>
                    <a:cubicBezTo>
                      <a:pt x="4346" y="21600"/>
                      <a:pt x="2526" y="20896"/>
                      <a:pt x="4264" y="17794"/>
                    </a:cubicBezTo>
                    <a:lnTo>
                      <a:pt x="7114" y="12295"/>
                    </a:lnTo>
                    <a:cubicBezTo>
                      <a:pt x="7609" y="11416"/>
                      <a:pt x="7692" y="11062"/>
                      <a:pt x="7114" y="11062"/>
                    </a:cubicBezTo>
                    <a:cubicBezTo>
                      <a:pt x="6370" y="11062"/>
                      <a:pt x="3149" y="11669"/>
                      <a:pt x="1240" y="12269"/>
                    </a:cubicBezTo>
                    <a:lnTo>
                      <a:pt x="0" y="11318"/>
                    </a:lnTo>
                    <a:cubicBezTo>
                      <a:pt x="6039" y="8958"/>
                      <a:pt x="12986" y="7574"/>
                      <a:pt x="15968" y="7574"/>
                    </a:cubicBezTo>
                    <a:cubicBezTo>
                      <a:pt x="18449" y="7574"/>
                      <a:pt x="18863" y="8949"/>
                      <a:pt x="17623" y="11062"/>
                    </a:cubicBezTo>
                    <a:lnTo>
                      <a:pt x="14357" y="16843"/>
                    </a:lnTo>
                    <a:cubicBezTo>
                      <a:pt x="13779" y="17863"/>
                      <a:pt x="14026" y="18215"/>
                      <a:pt x="14606" y="18215"/>
                    </a:cubicBezTo>
                    <a:cubicBezTo>
                      <a:pt x="15350" y="18215"/>
                      <a:pt x="17792" y="17792"/>
                      <a:pt x="20191" y="16912"/>
                    </a:cubicBezTo>
                    <a:lnTo>
                      <a:pt x="21600" y="17791"/>
                    </a:lnTo>
                    <a:cubicBezTo>
                      <a:pt x="15726" y="20542"/>
                      <a:pt x="9310" y="21600"/>
                      <a:pt x="6830" y="21600"/>
                    </a:cubicBezTo>
                    <a:close/>
                    <a:moveTo>
                      <a:pt x="16510" y="0"/>
                    </a:moveTo>
                    <a:cubicBezTo>
                      <a:pt x="19656" y="0"/>
                      <a:pt x="21229" y="985"/>
                      <a:pt x="21229" y="2114"/>
                    </a:cubicBezTo>
                    <a:cubicBezTo>
                      <a:pt x="21229" y="3523"/>
                      <a:pt x="18497" y="4826"/>
                      <a:pt x="14939" y="4826"/>
                    </a:cubicBezTo>
                    <a:cubicBezTo>
                      <a:pt x="11960" y="4826"/>
                      <a:pt x="10222" y="4017"/>
                      <a:pt x="10305" y="2677"/>
                    </a:cubicBezTo>
                    <a:cubicBezTo>
                      <a:pt x="10305" y="1551"/>
                      <a:pt x="12373" y="0"/>
                      <a:pt x="16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4" name="Group 22">
              <a:extLst>
                <a:ext uri="{FF2B5EF4-FFF2-40B4-BE49-F238E27FC236}">
                  <a16:creationId xmlns:a16="http://schemas.microsoft.com/office/drawing/2014/main" xmlns="" id="{23DF601C-D4CF-4163-99C4-F6784331B4F0}"/>
                </a:ext>
              </a:extLst>
            </p:cNvPr>
            <p:cNvGrpSpPr/>
            <p:nvPr/>
          </p:nvGrpSpPr>
          <p:grpSpPr>
            <a:xfrm>
              <a:off x="5010732" y="1347481"/>
              <a:ext cx="472645" cy="472645"/>
              <a:chOff x="0" y="0"/>
              <a:chExt cx="546152" cy="546152"/>
            </a:xfrm>
          </p:grpSpPr>
          <p:sp>
            <p:nvSpPr>
              <p:cNvPr id="26" name="Freeform: Shape 23">
                <a:extLst>
                  <a:ext uri="{FF2B5EF4-FFF2-40B4-BE49-F238E27FC236}">
                    <a16:creationId xmlns:a16="http://schemas.microsoft.com/office/drawing/2014/main" xmlns="" id="{4684AFD7-08B0-43DD-8A0F-14DC8927E324}"/>
                  </a:ext>
                </a:extLst>
              </p:cNvPr>
              <p:cNvSpPr/>
              <p:nvPr/>
            </p:nvSpPr>
            <p:spPr>
              <a:xfrm>
                <a:off x="0" y="0"/>
                <a:ext cx="546152" cy="546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24">
                <a:extLst>
                  <a:ext uri="{FF2B5EF4-FFF2-40B4-BE49-F238E27FC236}">
                    <a16:creationId xmlns:a16="http://schemas.microsoft.com/office/drawing/2014/main" xmlns="" id="{F676422C-295C-4843-AF46-83ECD4DB80E5}"/>
                  </a:ext>
                </a:extLst>
              </p:cNvPr>
              <p:cNvSpPr/>
              <p:nvPr/>
            </p:nvSpPr>
            <p:spPr>
              <a:xfrm>
                <a:off x="147458" y="147469"/>
                <a:ext cx="251235" cy="25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1" h="21352" extrusionOk="0">
                    <a:moveTo>
                      <a:pt x="5435" y="19433"/>
                    </a:moveTo>
                    <a:lnTo>
                      <a:pt x="3465" y="19857"/>
                    </a:lnTo>
                    <a:cubicBezTo>
                      <a:pt x="3276" y="19502"/>
                      <a:pt x="3046" y="19146"/>
                      <a:pt x="2628" y="18726"/>
                    </a:cubicBezTo>
                    <a:cubicBezTo>
                      <a:pt x="2208" y="18307"/>
                      <a:pt x="1853" y="18080"/>
                      <a:pt x="1497" y="17888"/>
                    </a:cubicBezTo>
                    <a:lnTo>
                      <a:pt x="1922" y="15919"/>
                    </a:lnTo>
                    <a:lnTo>
                      <a:pt x="2492" y="15350"/>
                    </a:lnTo>
                    <a:cubicBezTo>
                      <a:pt x="2492" y="15350"/>
                      <a:pt x="3563" y="15372"/>
                      <a:pt x="4774" y="16583"/>
                    </a:cubicBezTo>
                    <a:cubicBezTo>
                      <a:pt x="5983" y="17791"/>
                      <a:pt x="6006" y="18865"/>
                      <a:pt x="6006" y="18865"/>
                    </a:cubicBezTo>
                    <a:cubicBezTo>
                      <a:pt x="6006" y="18865"/>
                      <a:pt x="5435" y="19433"/>
                      <a:pt x="5435" y="19433"/>
                    </a:cubicBezTo>
                    <a:close/>
                    <a:moveTo>
                      <a:pt x="19848" y="1503"/>
                    </a:moveTo>
                    <a:cubicBezTo>
                      <a:pt x="18099" y="-248"/>
                      <a:pt x="16785" y="14"/>
                      <a:pt x="16785" y="14"/>
                    </a:cubicBezTo>
                    <a:lnTo>
                      <a:pt x="9443" y="7357"/>
                    </a:lnTo>
                    <a:lnTo>
                      <a:pt x="1225" y="15574"/>
                    </a:lnTo>
                    <a:lnTo>
                      <a:pt x="0" y="21352"/>
                    </a:lnTo>
                    <a:lnTo>
                      <a:pt x="5778" y="20126"/>
                    </a:lnTo>
                    <a:lnTo>
                      <a:pt x="13996" y="11911"/>
                    </a:lnTo>
                    <a:lnTo>
                      <a:pt x="21338" y="4569"/>
                    </a:lnTo>
                    <a:cubicBezTo>
                      <a:pt x="21337" y="4569"/>
                      <a:pt x="21600" y="3255"/>
                      <a:pt x="19848" y="1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29">
              <a:extLst>
                <a:ext uri="{FF2B5EF4-FFF2-40B4-BE49-F238E27FC236}">
                  <a16:creationId xmlns:a16="http://schemas.microsoft.com/office/drawing/2014/main" xmlns="" id="{71A31226-2FC5-4D8C-BC38-894796B7FB9F}"/>
                </a:ext>
              </a:extLst>
            </p:cNvPr>
            <p:cNvGrpSpPr/>
            <p:nvPr/>
          </p:nvGrpSpPr>
          <p:grpSpPr>
            <a:xfrm>
              <a:off x="5503722" y="3470559"/>
              <a:ext cx="3170728" cy="481859"/>
              <a:chOff x="7284132" y="5074715"/>
              <a:chExt cx="2262955" cy="642478"/>
            </a:xfrm>
          </p:grpSpPr>
          <p:sp>
            <p:nvSpPr>
              <p:cNvPr id="24" name="TextBox 30">
                <a:extLst>
                  <a:ext uri="{FF2B5EF4-FFF2-40B4-BE49-F238E27FC236}">
                    <a16:creationId xmlns:a16="http://schemas.microsoft.com/office/drawing/2014/main" xmlns="" id="{1239EB2B-5CA1-4959-B81A-62DE54931EFE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 dirty="0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5" name="TextBox 31">
                <a:extLst>
                  <a:ext uri="{FF2B5EF4-FFF2-40B4-BE49-F238E27FC236}">
                    <a16:creationId xmlns:a16="http://schemas.microsoft.com/office/drawing/2014/main" xmlns="" id="{090FB088-F4F3-4055-8E8B-9F7F0A3A9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xmlns="" id="{412E17FA-908D-436F-9A3E-73FE5D7CFEB4}"/>
                </a:ext>
              </a:extLst>
            </p:cNvPr>
            <p:cNvGrpSpPr/>
            <p:nvPr/>
          </p:nvGrpSpPr>
          <p:grpSpPr>
            <a:xfrm>
              <a:off x="5483376" y="2397892"/>
              <a:ext cx="3170728" cy="481859"/>
              <a:chOff x="7284132" y="5074715"/>
              <a:chExt cx="2262955" cy="642478"/>
            </a:xfrm>
          </p:grpSpPr>
          <p:sp>
            <p:nvSpPr>
              <p:cNvPr id="22" name="TextBox 33">
                <a:extLst>
                  <a:ext uri="{FF2B5EF4-FFF2-40B4-BE49-F238E27FC236}">
                    <a16:creationId xmlns:a16="http://schemas.microsoft.com/office/drawing/2014/main" xmlns="" id="{937AC8E8-A01E-4A43-AE31-5D20A5E08758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3" name="TextBox 34">
                <a:extLst>
                  <a:ext uri="{FF2B5EF4-FFF2-40B4-BE49-F238E27FC236}">
                    <a16:creationId xmlns:a16="http://schemas.microsoft.com/office/drawing/2014/main" xmlns="" id="{E6492EE9-A615-4739-B92D-4C9B376068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  <p:grpSp>
          <p:nvGrpSpPr>
            <p:cNvPr id="19" name="Group 40">
              <a:extLst>
                <a:ext uri="{FF2B5EF4-FFF2-40B4-BE49-F238E27FC236}">
                  <a16:creationId xmlns:a16="http://schemas.microsoft.com/office/drawing/2014/main" xmlns="" id="{1D2EAC15-9E7F-482B-A47D-F61417C1C136}"/>
                </a:ext>
              </a:extLst>
            </p:cNvPr>
            <p:cNvGrpSpPr/>
            <p:nvPr/>
          </p:nvGrpSpPr>
          <p:grpSpPr>
            <a:xfrm>
              <a:off x="5483376" y="1358977"/>
              <a:ext cx="3170728" cy="481859"/>
              <a:chOff x="7284132" y="5074715"/>
              <a:chExt cx="2262955" cy="642478"/>
            </a:xfrm>
          </p:grpSpPr>
          <p:sp>
            <p:nvSpPr>
              <p:cNvPr id="20" name="TextBox 41">
                <a:extLst>
                  <a:ext uri="{FF2B5EF4-FFF2-40B4-BE49-F238E27FC236}">
                    <a16:creationId xmlns:a16="http://schemas.microsoft.com/office/drawing/2014/main" xmlns="" id="{60E72F8D-E97B-49B5-89E7-0CCA362B7A8D}"/>
                  </a:ext>
                </a:extLst>
              </p:cNvPr>
              <p:cNvSpPr txBox="1"/>
              <p:nvPr/>
            </p:nvSpPr>
            <p:spPr>
              <a:xfrm>
                <a:off x="7284132" y="5074715"/>
                <a:ext cx="2262955" cy="29140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4">
                        <a:lumMod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360000" tIns="0" rIns="288000" bIns="0" anchor="ctr" anchorCtr="0">
                <a:normAutofit fontScale="92500" lnSpcReduction="10000"/>
              </a:bodyPr>
              <a:lstStyle/>
              <a:p>
                <a:r>
                  <a:rPr lang="zh-CN" altLang="en-US" sz="1600" b="1" dirty="0">
                    <a:solidFill>
                      <a:srgbClr val="D67C46"/>
                    </a:solidFill>
                  </a:rPr>
                  <a:t>标题文本预设</a:t>
                </a:r>
              </a:p>
            </p:txBody>
          </p:sp>
          <p:sp>
            <p:nvSpPr>
              <p:cNvPr id="21" name="TextBox 42">
                <a:extLst>
                  <a:ext uri="{FF2B5EF4-FFF2-40B4-BE49-F238E27FC236}">
                    <a16:creationId xmlns:a16="http://schemas.microsoft.com/office/drawing/2014/main" xmlns="" id="{8C8FC61C-9F1A-422A-9F65-068FCF43E4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84132" y="5366119"/>
                <a:ext cx="2262955" cy="351074"/>
              </a:xfrm>
              <a:prstGeom prst="rect">
                <a:avLst/>
              </a:prstGeom>
            </p:spPr>
            <p:txBody>
              <a:bodyPr vert="horz" wrap="square" lIns="360000" tIns="0" rIns="28800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（建议使用主题字体）</a:t>
                </a:r>
              </a:p>
            </p:txBody>
          </p:sp>
        </p:grp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2F6035E9-621D-44CE-A2BA-A43617BA0B05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22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FAF6325D-183F-4137-B475-CFEB56E0E197}"/>
              </a:ext>
            </a:extLst>
          </p:cNvPr>
          <p:cNvGrpSpPr/>
          <p:nvPr/>
        </p:nvGrpSpPr>
        <p:grpSpPr>
          <a:xfrm>
            <a:off x="3440165" y="1927619"/>
            <a:ext cx="2263670" cy="1596330"/>
            <a:chOff x="3440165" y="1927619"/>
            <a:chExt cx="2263670" cy="159633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xmlns="" id="{43A18BCF-53A2-481E-A4A4-595CAD3200CB}"/>
                </a:ext>
              </a:extLst>
            </p:cNvPr>
            <p:cNvGrpSpPr/>
            <p:nvPr/>
          </p:nvGrpSpPr>
          <p:grpSpPr>
            <a:xfrm>
              <a:off x="4613164" y="1927619"/>
              <a:ext cx="1090671" cy="760616"/>
              <a:chOff x="6134449" y="3006978"/>
              <a:chExt cx="1099670" cy="766892"/>
            </a:xfrm>
          </p:grpSpPr>
          <p:sp>
            <p:nvSpPr>
              <p:cNvPr id="38" name="Freeform: Shape 5">
                <a:extLst>
                  <a:ext uri="{FF2B5EF4-FFF2-40B4-BE49-F238E27FC236}">
                    <a16:creationId xmlns:a16="http://schemas.microsoft.com/office/drawing/2014/main" xmlns="" id="{CC5032DB-0BF2-41CE-98BF-0A0C87107460}"/>
                  </a:ext>
                </a:extLst>
              </p:cNvPr>
              <p:cNvSpPr/>
              <p:nvPr/>
            </p:nvSpPr>
            <p:spPr>
              <a:xfrm>
                <a:off x="6134449" y="3006978"/>
                <a:ext cx="1035846" cy="766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15235" y="780"/>
                    </a:moveTo>
                    <a:cubicBezTo>
                      <a:pt x="15038" y="513"/>
                      <a:pt x="14837" y="255"/>
                      <a:pt x="14634" y="0"/>
                    </a:cubicBezTo>
                    <a:cubicBezTo>
                      <a:pt x="12610" y="9930"/>
                      <a:pt x="6828" y="17111"/>
                      <a:pt x="0" y="17168"/>
                    </a:cubicBezTo>
                    <a:lnTo>
                      <a:pt x="0" y="21600"/>
                    </a:lnTo>
                    <a:lnTo>
                      <a:pt x="21579" y="21600"/>
                    </a:lnTo>
                    <a:cubicBezTo>
                      <a:pt x="21600" y="14068"/>
                      <a:pt x="19486" y="6527"/>
                      <a:pt x="15235" y="78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9" name="Group 6">
                <a:extLst>
                  <a:ext uri="{FF2B5EF4-FFF2-40B4-BE49-F238E27FC236}">
                    <a16:creationId xmlns:a16="http://schemas.microsoft.com/office/drawing/2014/main" xmlns="" id="{70773A42-4B3A-49B4-AE23-0684E55C93E7}"/>
                  </a:ext>
                </a:extLst>
              </p:cNvPr>
              <p:cNvGrpSpPr/>
              <p:nvPr/>
            </p:nvGrpSpPr>
            <p:grpSpPr>
              <a:xfrm>
                <a:off x="6922795" y="3234764"/>
                <a:ext cx="311324" cy="311325"/>
                <a:chOff x="6922795" y="3234764"/>
                <a:chExt cx="311324" cy="311325"/>
              </a:xfrm>
            </p:grpSpPr>
            <p:sp>
              <p:nvSpPr>
                <p:cNvPr id="40" name="Freeform: Shape 7">
                  <a:extLst>
                    <a:ext uri="{FF2B5EF4-FFF2-40B4-BE49-F238E27FC236}">
                      <a16:creationId xmlns:a16="http://schemas.microsoft.com/office/drawing/2014/main" xmlns="" id="{2FE5FB82-F44D-41AA-BCCF-C11ECACCB3FF}"/>
                    </a:ext>
                  </a:extLst>
                </p:cNvPr>
                <p:cNvSpPr/>
                <p:nvPr/>
              </p:nvSpPr>
              <p:spPr>
                <a:xfrm>
                  <a:off x="6922795" y="3234764"/>
                  <a:ext cx="311324" cy="311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Freeform: Shape 8">
                  <a:extLst>
                    <a:ext uri="{FF2B5EF4-FFF2-40B4-BE49-F238E27FC236}">
                      <a16:creationId xmlns:a16="http://schemas.microsoft.com/office/drawing/2014/main" xmlns="" id="{76536FBC-1FAE-401D-845E-72C756004C8B}"/>
                    </a:ext>
                  </a:extLst>
                </p:cNvPr>
                <p:cNvSpPr/>
                <p:nvPr/>
              </p:nvSpPr>
              <p:spPr>
                <a:xfrm>
                  <a:off x="7016910" y="3321184"/>
                  <a:ext cx="123093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4050" y="7519"/>
                      </a:moveTo>
                      <a:cubicBezTo>
                        <a:pt x="3162" y="7519"/>
                        <a:pt x="0" y="7985"/>
                        <a:pt x="0" y="11155"/>
                      </a:cubicBezTo>
                      <a:lnTo>
                        <a:pt x="0" y="16801"/>
                      </a:lnTo>
                      <a:cubicBezTo>
                        <a:pt x="0" y="19969"/>
                        <a:pt x="3162" y="20318"/>
                        <a:pt x="4050" y="20318"/>
                      </a:cubicBezTo>
                      <a:cubicBezTo>
                        <a:pt x="4937" y="20318"/>
                        <a:pt x="2700" y="19652"/>
                        <a:pt x="2700" y="17687"/>
                      </a:cubicBezTo>
                      <a:lnTo>
                        <a:pt x="2700" y="10266"/>
                      </a:lnTo>
                      <a:cubicBezTo>
                        <a:pt x="2700" y="8207"/>
                        <a:pt x="4937" y="7519"/>
                        <a:pt x="4050" y="7519"/>
                      </a:cubicBezTo>
                      <a:close/>
                      <a:moveTo>
                        <a:pt x="15725" y="7408"/>
                      </a:moveTo>
                      <a:cubicBezTo>
                        <a:pt x="15545" y="6995"/>
                        <a:pt x="20503" y="3177"/>
                        <a:pt x="17612" y="83"/>
                      </a:cubicBezTo>
                      <a:cubicBezTo>
                        <a:pt x="16936" y="-640"/>
                        <a:pt x="14641" y="3547"/>
                        <a:pt x="11382" y="5443"/>
                      </a:cubicBezTo>
                      <a:cubicBezTo>
                        <a:pt x="9584" y="6488"/>
                        <a:pt x="5400" y="8715"/>
                        <a:pt x="5400" y="9946"/>
                      </a:cubicBezTo>
                      <a:lnTo>
                        <a:pt x="5400" y="17913"/>
                      </a:lnTo>
                      <a:cubicBezTo>
                        <a:pt x="5400" y="19393"/>
                        <a:pt x="12034" y="20960"/>
                        <a:pt x="17075" y="20960"/>
                      </a:cubicBezTo>
                      <a:cubicBezTo>
                        <a:pt x="18923" y="20960"/>
                        <a:pt x="21600" y="10974"/>
                        <a:pt x="21600" y="9388"/>
                      </a:cubicBezTo>
                      <a:cubicBezTo>
                        <a:pt x="21600" y="7795"/>
                        <a:pt x="15902" y="7823"/>
                        <a:pt x="15725" y="74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xmlns="" id="{2098B8B1-725F-45C6-ACE1-B0241C1BCB9F}"/>
                </a:ext>
              </a:extLst>
            </p:cNvPr>
            <p:cNvGrpSpPr/>
            <p:nvPr/>
          </p:nvGrpSpPr>
          <p:grpSpPr>
            <a:xfrm>
              <a:off x="4613164" y="2771140"/>
              <a:ext cx="1090671" cy="752809"/>
              <a:chOff x="6134449" y="3857458"/>
              <a:chExt cx="1099670" cy="759020"/>
            </a:xfrm>
          </p:grpSpPr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xmlns="" id="{FC4D9F98-40E2-4ECE-AE8A-C6F17FA6DC7C}"/>
                  </a:ext>
                </a:extLst>
              </p:cNvPr>
              <p:cNvSpPr/>
              <p:nvPr/>
            </p:nvSpPr>
            <p:spPr>
              <a:xfrm>
                <a:off x="6134449" y="3857458"/>
                <a:ext cx="1035839" cy="75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254"/>
                    </a:moveTo>
                    <a:cubicBezTo>
                      <a:pt x="6835" y="4311"/>
                      <a:pt x="12622" y="11567"/>
                      <a:pt x="14648" y="21600"/>
                    </a:cubicBezTo>
                    <a:cubicBezTo>
                      <a:pt x="14851" y="21343"/>
                      <a:pt x="15053" y="21082"/>
                      <a:pt x="15250" y="20812"/>
                    </a:cubicBezTo>
                    <a:cubicBezTo>
                      <a:pt x="19463" y="15063"/>
                      <a:pt x="21579" y="7535"/>
                      <a:pt x="21600" y="0"/>
                    </a:cubicBezTo>
                    <a:lnTo>
                      <a:pt x="0" y="0"/>
                    </a:lnTo>
                    <a:cubicBezTo>
                      <a:pt x="0" y="0"/>
                      <a:pt x="0" y="4254"/>
                      <a:pt x="0" y="4254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5" name="Group 11">
                <a:extLst>
                  <a:ext uri="{FF2B5EF4-FFF2-40B4-BE49-F238E27FC236}">
                    <a16:creationId xmlns:a16="http://schemas.microsoft.com/office/drawing/2014/main" xmlns="" id="{D253B633-BB91-40D3-9B46-36E145CC41D4}"/>
                  </a:ext>
                </a:extLst>
              </p:cNvPr>
              <p:cNvGrpSpPr/>
              <p:nvPr/>
            </p:nvGrpSpPr>
            <p:grpSpPr>
              <a:xfrm>
                <a:off x="6922795" y="4089747"/>
                <a:ext cx="311324" cy="311324"/>
                <a:chOff x="6922795" y="4089747"/>
                <a:chExt cx="311324" cy="311324"/>
              </a:xfrm>
            </p:grpSpPr>
            <p:sp>
              <p:nvSpPr>
                <p:cNvPr id="36" name="Freeform: Shape 12">
                  <a:extLst>
                    <a:ext uri="{FF2B5EF4-FFF2-40B4-BE49-F238E27FC236}">
                      <a16:creationId xmlns:a16="http://schemas.microsoft.com/office/drawing/2014/main" xmlns="" id="{BB738ADD-482E-4573-8DD6-22FC733948CD}"/>
                    </a:ext>
                  </a:extLst>
                </p:cNvPr>
                <p:cNvSpPr/>
                <p:nvPr/>
              </p:nvSpPr>
              <p:spPr>
                <a:xfrm>
                  <a:off x="6922795" y="4089747"/>
                  <a:ext cx="311324" cy="3113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bg1"/>
                  </a:solidFill>
                  <a:miter lim="400000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Freeform: Shape 13">
                  <a:extLst>
                    <a:ext uri="{FF2B5EF4-FFF2-40B4-BE49-F238E27FC236}">
                      <a16:creationId xmlns:a16="http://schemas.microsoft.com/office/drawing/2014/main" xmlns="" id="{0ECCC5D8-8D77-49BB-9EA7-BC1E20890639}"/>
                    </a:ext>
                  </a:extLst>
                </p:cNvPr>
                <p:cNvSpPr/>
                <p:nvPr/>
              </p:nvSpPr>
              <p:spPr>
                <a:xfrm>
                  <a:off x="7016910" y="4176167"/>
                  <a:ext cx="123093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4050" y="7519"/>
                      </a:moveTo>
                      <a:cubicBezTo>
                        <a:pt x="3162" y="7519"/>
                        <a:pt x="0" y="7985"/>
                        <a:pt x="0" y="11155"/>
                      </a:cubicBezTo>
                      <a:lnTo>
                        <a:pt x="0" y="16801"/>
                      </a:lnTo>
                      <a:cubicBezTo>
                        <a:pt x="0" y="19969"/>
                        <a:pt x="3162" y="20318"/>
                        <a:pt x="4050" y="20318"/>
                      </a:cubicBezTo>
                      <a:cubicBezTo>
                        <a:pt x="4937" y="20318"/>
                        <a:pt x="2700" y="19652"/>
                        <a:pt x="2700" y="17687"/>
                      </a:cubicBezTo>
                      <a:lnTo>
                        <a:pt x="2700" y="10266"/>
                      </a:lnTo>
                      <a:cubicBezTo>
                        <a:pt x="2700" y="8207"/>
                        <a:pt x="4937" y="7519"/>
                        <a:pt x="4050" y="7519"/>
                      </a:cubicBezTo>
                      <a:close/>
                      <a:moveTo>
                        <a:pt x="15725" y="7408"/>
                      </a:moveTo>
                      <a:cubicBezTo>
                        <a:pt x="15545" y="6995"/>
                        <a:pt x="20503" y="3177"/>
                        <a:pt x="17612" y="83"/>
                      </a:cubicBezTo>
                      <a:cubicBezTo>
                        <a:pt x="16936" y="-640"/>
                        <a:pt x="14641" y="3547"/>
                        <a:pt x="11382" y="5443"/>
                      </a:cubicBezTo>
                      <a:cubicBezTo>
                        <a:pt x="9584" y="6488"/>
                        <a:pt x="5400" y="8715"/>
                        <a:pt x="5400" y="9946"/>
                      </a:cubicBezTo>
                      <a:lnTo>
                        <a:pt x="5400" y="17913"/>
                      </a:lnTo>
                      <a:cubicBezTo>
                        <a:pt x="5400" y="19393"/>
                        <a:pt x="12034" y="20960"/>
                        <a:pt x="17075" y="20960"/>
                      </a:cubicBezTo>
                      <a:cubicBezTo>
                        <a:pt x="18923" y="20960"/>
                        <a:pt x="21600" y="10974"/>
                        <a:pt x="21600" y="9388"/>
                      </a:cubicBezTo>
                      <a:cubicBezTo>
                        <a:pt x="21600" y="7795"/>
                        <a:pt x="15902" y="7823"/>
                        <a:pt x="15725" y="74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xmlns="" id="{02ED1BFC-8DA2-4EDA-B4E4-37FE3ACE60FB}"/>
                </a:ext>
              </a:extLst>
            </p:cNvPr>
            <p:cNvGrpSpPr/>
            <p:nvPr/>
          </p:nvGrpSpPr>
          <p:grpSpPr>
            <a:xfrm>
              <a:off x="3440165" y="1927619"/>
              <a:ext cx="1095861" cy="760620"/>
              <a:chOff x="4951772" y="3006978"/>
              <a:chExt cx="1104903" cy="766896"/>
            </a:xfrm>
          </p:grpSpPr>
          <p:sp>
            <p:nvSpPr>
              <p:cNvPr id="30" name="Freeform: Shape 15">
                <a:extLst>
                  <a:ext uri="{FF2B5EF4-FFF2-40B4-BE49-F238E27FC236}">
                    <a16:creationId xmlns:a16="http://schemas.microsoft.com/office/drawing/2014/main" xmlns="" id="{C30FF849-65F2-4BE1-A8DD-9E42C8D211AF}"/>
                  </a:ext>
                </a:extLst>
              </p:cNvPr>
              <p:cNvSpPr/>
              <p:nvPr/>
            </p:nvSpPr>
            <p:spPr>
              <a:xfrm>
                <a:off x="5012965" y="3006978"/>
                <a:ext cx="1043710" cy="766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extrusionOk="0">
                    <a:moveTo>
                      <a:pt x="21579" y="17168"/>
                    </a:moveTo>
                    <a:cubicBezTo>
                      <a:pt x="21552" y="17169"/>
                      <a:pt x="21525" y="17170"/>
                      <a:pt x="21498" y="17170"/>
                    </a:cubicBezTo>
                    <a:cubicBezTo>
                      <a:pt x="14685" y="17170"/>
                      <a:pt x="8909" y="9970"/>
                      <a:pt x="6893" y="0"/>
                    </a:cubicBezTo>
                    <a:cubicBezTo>
                      <a:pt x="6692" y="255"/>
                      <a:pt x="6492" y="513"/>
                      <a:pt x="6296" y="780"/>
                    </a:cubicBezTo>
                    <a:cubicBezTo>
                      <a:pt x="2077" y="6527"/>
                      <a:pt x="-21" y="14068"/>
                      <a:pt x="0" y="21600"/>
                    </a:cubicBezTo>
                    <a:lnTo>
                      <a:pt x="21579" y="21600"/>
                    </a:lnTo>
                    <a:cubicBezTo>
                      <a:pt x="21579" y="21600"/>
                      <a:pt x="21579" y="17168"/>
                      <a:pt x="21579" y="17168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1" name="Group 16">
                <a:extLst>
                  <a:ext uri="{FF2B5EF4-FFF2-40B4-BE49-F238E27FC236}">
                    <a16:creationId xmlns:a16="http://schemas.microsoft.com/office/drawing/2014/main" xmlns="" id="{F48CB568-8B72-4355-817A-7752B2844390}"/>
                  </a:ext>
                </a:extLst>
              </p:cNvPr>
              <p:cNvGrpSpPr/>
              <p:nvPr/>
            </p:nvGrpSpPr>
            <p:grpSpPr>
              <a:xfrm>
                <a:off x="4951772" y="3234764"/>
                <a:ext cx="311324" cy="311325"/>
                <a:chOff x="4951772" y="3234764"/>
                <a:chExt cx="311324" cy="311325"/>
              </a:xfrm>
            </p:grpSpPr>
            <p:sp>
              <p:nvSpPr>
                <p:cNvPr id="32" name="Freeform: Shape 17">
                  <a:extLst>
                    <a:ext uri="{FF2B5EF4-FFF2-40B4-BE49-F238E27FC236}">
                      <a16:creationId xmlns:a16="http://schemas.microsoft.com/office/drawing/2014/main" xmlns="" id="{A3CDA932-292F-42CC-9849-A34AEA8B421B}"/>
                    </a:ext>
                  </a:extLst>
                </p:cNvPr>
                <p:cNvSpPr/>
                <p:nvPr/>
              </p:nvSpPr>
              <p:spPr>
                <a:xfrm>
                  <a:off x="4951772" y="3234764"/>
                  <a:ext cx="311324" cy="311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Freeform: Shape 18">
                  <a:extLst>
                    <a:ext uri="{FF2B5EF4-FFF2-40B4-BE49-F238E27FC236}">
                      <a16:creationId xmlns:a16="http://schemas.microsoft.com/office/drawing/2014/main" xmlns="" id="{4FA95757-F365-48CB-9F91-AADCCF37C4EA}"/>
                    </a:ext>
                  </a:extLst>
                </p:cNvPr>
                <p:cNvSpPr/>
                <p:nvPr/>
              </p:nvSpPr>
              <p:spPr>
                <a:xfrm>
                  <a:off x="5045887" y="3321184"/>
                  <a:ext cx="123094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17550" y="13441"/>
                      </a:moveTo>
                      <a:cubicBezTo>
                        <a:pt x="18438" y="13441"/>
                        <a:pt x="21600" y="12975"/>
                        <a:pt x="21600" y="9804"/>
                      </a:cubicBezTo>
                      <a:lnTo>
                        <a:pt x="21600" y="4159"/>
                      </a:lnTo>
                      <a:cubicBezTo>
                        <a:pt x="21600" y="991"/>
                        <a:pt x="18438" y="642"/>
                        <a:pt x="17550" y="642"/>
                      </a:cubicBezTo>
                      <a:cubicBezTo>
                        <a:pt x="16663" y="642"/>
                        <a:pt x="18900" y="1308"/>
                        <a:pt x="18900" y="3273"/>
                      </a:cubicBezTo>
                      <a:lnTo>
                        <a:pt x="18900" y="10694"/>
                      </a:lnTo>
                      <a:cubicBezTo>
                        <a:pt x="18900" y="12753"/>
                        <a:pt x="16663" y="13441"/>
                        <a:pt x="17550" y="13441"/>
                      </a:cubicBezTo>
                      <a:close/>
                      <a:moveTo>
                        <a:pt x="5875" y="13552"/>
                      </a:moveTo>
                      <a:cubicBezTo>
                        <a:pt x="6055" y="13966"/>
                        <a:pt x="1098" y="17783"/>
                        <a:pt x="3989" y="20877"/>
                      </a:cubicBezTo>
                      <a:cubicBezTo>
                        <a:pt x="4666" y="21600"/>
                        <a:pt x="6961" y="17413"/>
                        <a:pt x="10219" y="15518"/>
                      </a:cubicBezTo>
                      <a:cubicBezTo>
                        <a:pt x="12016" y="14471"/>
                        <a:pt x="16200" y="12245"/>
                        <a:pt x="16200" y="11014"/>
                      </a:cubicBezTo>
                      <a:lnTo>
                        <a:pt x="16200" y="3047"/>
                      </a:lnTo>
                      <a:cubicBezTo>
                        <a:pt x="16200" y="1567"/>
                        <a:pt x="9566" y="0"/>
                        <a:pt x="4525" y="0"/>
                      </a:cubicBezTo>
                      <a:cubicBezTo>
                        <a:pt x="2677" y="0"/>
                        <a:pt x="0" y="9986"/>
                        <a:pt x="0" y="11573"/>
                      </a:cubicBezTo>
                      <a:cubicBezTo>
                        <a:pt x="0" y="13165"/>
                        <a:pt x="5698" y="13137"/>
                        <a:pt x="5875" y="135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xmlns="" id="{36D6F5BD-E9C1-4E40-9656-42E64022328B}"/>
                </a:ext>
              </a:extLst>
            </p:cNvPr>
            <p:cNvGrpSpPr/>
            <p:nvPr/>
          </p:nvGrpSpPr>
          <p:grpSpPr>
            <a:xfrm>
              <a:off x="3440165" y="2771140"/>
              <a:ext cx="1095861" cy="752809"/>
              <a:chOff x="4951772" y="3857458"/>
              <a:chExt cx="1104903" cy="759020"/>
            </a:xfrm>
          </p:grpSpPr>
          <p:sp>
            <p:nvSpPr>
              <p:cNvPr id="26" name="Freeform: Shape 20">
                <a:extLst>
                  <a:ext uri="{FF2B5EF4-FFF2-40B4-BE49-F238E27FC236}">
                    <a16:creationId xmlns:a16="http://schemas.microsoft.com/office/drawing/2014/main" xmlns="" id="{84E829D9-374E-4B7F-97B2-8604FF639F27}"/>
                  </a:ext>
                </a:extLst>
              </p:cNvPr>
              <p:cNvSpPr/>
              <p:nvPr/>
            </p:nvSpPr>
            <p:spPr>
              <a:xfrm>
                <a:off x="5012965" y="3857458"/>
                <a:ext cx="1043710" cy="759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21" y="7536"/>
                      <a:pt x="2121" y="15063"/>
                      <a:pt x="6302" y="20812"/>
                    </a:cubicBezTo>
                    <a:cubicBezTo>
                      <a:pt x="6498" y="21082"/>
                      <a:pt x="6698" y="21343"/>
                      <a:pt x="6900" y="21600"/>
                    </a:cubicBezTo>
                    <a:cubicBezTo>
                      <a:pt x="8918" y="11526"/>
                      <a:pt x="14700" y="4252"/>
                      <a:pt x="21518" y="4252"/>
                    </a:cubicBezTo>
                    <a:cubicBezTo>
                      <a:pt x="21546" y="4252"/>
                      <a:pt x="21573" y="4254"/>
                      <a:pt x="21600" y="4254"/>
                    </a:cubicBez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CDEE0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7" name="Group 21">
                <a:extLst>
                  <a:ext uri="{FF2B5EF4-FFF2-40B4-BE49-F238E27FC236}">
                    <a16:creationId xmlns:a16="http://schemas.microsoft.com/office/drawing/2014/main" xmlns="" id="{AB022094-B604-4705-8C95-BDFCC5847812}"/>
                  </a:ext>
                </a:extLst>
              </p:cNvPr>
              <p:cNvGrpSpPr/>
              <p:nvPr/>
            </p:nvGrpSpPr>
            <p:grpSpPr>
              <a:xfrm>
                <a:off x="4951772" y="4089747"/>
                <a:ext cx="311324" cy="311324"/>
                <a:chOff x="4951772" y="4089747"/>
                <a:chExt cx="311324" cy="311324"/>
              </a:xfrm>
            </p:grpSpPr>
            <p:sp>
              <p:nvSpPr>
                <p:cNvPr id="28" name="Freeform: Shape 22">
                  <a:extLst>
                    <a:ext uri="{FF2B5EF4-FFF2-40B4-BE49-F238E27FC236}">
                      <a16:creationId xmlns:a16="http://schemas.microsoft.com/office/drawing/2014/main" xmlns="" id="{A1B189D2-014A-4C32-8EAB-8202AECB1079}"/>
                    </a:ext>
                  </a:extLst>
                </p:cNvPr>
                <p:cNvSpPr/>
                <p:nvPr/>
              </p:nvSpPr>
              <p:spPr>
                <a:xfrm>
                  <a:off x="4951772" y="4089747"/>
                  <a:ext cx="311324" cy="3113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0800"/>
                      </a:move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28575">
                  <a:solidFill>
                    <a:schemeClr val="bg1"/>
                  </a:solidFill>
                  <a:miter lim="400000"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Freeform: Shape 23">
                  <a:extLst>
                    <a:ext uri="{FF2B5EF4-FFF2-40B4-BE49-F238E27FC236}">
                      <a16:creationId xmlns:a16="http://schemas.microsoft.com/office/drawing/2014/main" xmlns="" id="{DA87536A-6CA6-424B-8B89-2B102F458DC5}"/>
                    </a:ext>
                  </a:extLst>
                </p:cNvPr>
                <p:cNvSpPr/>
                <p:nvPr/>
              </p:nvSpPr>
              <p:spPr>
                <a:xfrm>
                  <a:off x="5045887" y="4176167"/>
                  <a:ext cx="123094" cy="138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60" extrusionOk="0">
                      <a:moveTo>
                        <a:pt x="17550" y="13441"/>
                      </a:moveTo>
                      <a:cubicBezTo>
                        <a:pt x="18438" y="13441"/>
                        <a:pt x="21600" y="12975"/>
                        <a:pt x="21600" y="9804"/>
                      </a:cubicBezTo>
                      <a:lnTo>
                        <a:pt x="21600" y="4159"/>
                      </a:lnTo>
                      <a:cubicBezTo>
                        <a:pt x="21600" y="991"/>
                        <a:pt x="18438" y="642"/>
                        <a:pt x="17550" y="642"/>
                      </a:cubicBezTo>
                      <a:cubicBezTo>
                        <a:pt x="16663" y="642"/>
                        <a:pt x="18900" y="1308"/>
                        <a:pt x="18900" y="3273"/>
                      </a:cubicBezTo>
                      <a:lnTo>
                        <a:pt x="18900" y="10694"/>
                      </a:lnTo>
                      <a:cubicBezTo>
                        <a:pt x="18900" y="12753"/>
                        <a:pt x="16663" y="13441"/>
                        <a:pt x="17550" y="13441"/>
                      </a:cubicBezTo>
                      <a:close/>
                      <a:moveTo>
                        <a:pt x="5875" y="13552"/>
                      </a:moveTo>
                      <a:cubicBezTo>
                        <a:pt x="6055" y="13966"/>
                        <a:pt x="1098" y="17783"/>
                        <a:pt x="3989" y="20877"/>
                      </a:cubicBezTo>
                      <a:cubicBezTo>
                        <a:pt x="4666" y="21600"/>
                        <a:pt x="6961" y="17413"/>
                        <a:pt x="10219" y="15518"/>
                      </a:cubicBezTo>
                      <a:cubicBezTo>
                        <a:pt x="12016" y="14471"/>
                        <a:pt x="16200" y="12245"/>
                        <a:pt x="16200" y="11014"/>
                      </a:cubicBezTo>
                      <a:lnTo>
                        <a:pt x="16200" y="3047"/>
                      </a:lnTo>
                      <a:cubicBezTo>
                        <a:pt x="16200" y="1567"/>
                        <a:pt x="9566" y="0"/>
                        <a:pt x="4525" y="0"/>
                      </a:cubicBezTo>
                      <a:cubicBezTo>
                        <a:pt x="2677" y="0"/>
                        <a:pt x="0" y="9986"/>
                        <a:pt x="0" y="11573"/>
                      </a:cubicBezTo>
                      <a:cubicBezTo>
                        <a:pt x="0" y="13165"/>
                        <a:pt x="5698" y="13137"/>
                        <a:pt x="5875" y="135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8" name="Group 24">
            <a:extLst>
              <a:ext uri="{FF2B5EF4-FFF2-40B4-BE49-F238E27FC236}">
                <a16:creationId xmlns:a16="http://schemas.microsoft.com/office/drawing/2014/main" xmlns="" id="{014C09BB-7375-44A2-AEA1-44C733DCDC6E}"/>
              </a:ext>
            </a:extLst>
          </p:cNvPr>
          <p:cNvGrpSpPr/>
          <p:nvPr/>
        </p:nvGrpSpPr>
        <p:grpSpPr>
          <a:xfrm>
            <a:off x="3948482" y="1184810"/>
            <a:ext cx="1259798" cy="1259798"/>
            <a:chOff x="5464283" y="2258040"/>
            <a:chExt cx="1270192" cy="1270192"/>
          </a:xfrm>
        </p:grpSpPr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918C86E0-03B1-4607-856B-4ABF2461C782}"/>
                </a:ext>
              </a:extLst>
            </p:cNvPr>
            <p:cNvSpPr/>
            <p:nvPr/>
          </p:nvSpPr>
          <p:spPr>
            <a:xfrm>
              <a:off x="5464283" y="2258040"/>
              <a:ext cx="1270192" cy="1270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xmlns="" id="{41103DB1-9FFD-4466-9130-2B84E68BC276}"/>
                </a:ext>
              </a:extLst>
            </p:cNvPr>
            <p:cNvSpPr/>
            <p:nvPr/>
          </p:nvSpPr>
          <p:spPr>
            <a:xfrm>
              <a:off x="5837397" y="2665568"/>
              <a:ext cx="511097" cy="40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3500"/>
                  </a:moveTo>
                  <a:lnTo>
                    <a:pt x="4320" y="13500"/>
                  </a:lnTo>
                  <a:lnTo>
                    <a:pt x="4320" y="2700"/>
                  </a:lnTo>
                  <a:lnTo>
                    <a:pt x="17280" y="2700"/>
                  </a:lnTo>
                  <a:cubicBezTo>
                    <a:pt x="17280" y="2700"/>
                    <a:pt x="17280" y="13500"/>
                    <a:pt x="17280" y="13500"/>
                  </a:cubicBezTo>
                  <a:close/>
                  <a:moveTo>
                    <a:pt x="7560" y="18900"/>
                  </a:moveTo>
                  <a:lnTo>
                    <a:pt x="8208" y="17550"/>
                  </a:lnTo>
                  <a:lnTo>
                    <a:pt x="13392" y="17550"/>
                  </a:lnTo>
                  <a:lnTo>
                    <a:pt x="14040" y="18900"/>
                  </a:lnTo>
                  <a:cubicBezTo>
                    <a:pt x="14040" y="18900"/>
                    <a:pt x="7560" y="18900"/>
                    <a:pt x="7560" y="18900"/>
                  </a:cubicBezTo>
                  <a:close/>
                  <a:moveTo>
                    <a:pt x="21334" y="18402"/>
                  </a:moveTo>
                  <a:cubicBezTo>
                    <a:pt x="21068" y="17901"/>
                    <a:pt x="19440" y="14850"/>
                    <a:pt x="19440" y="14850"/>
                  </a:cubicBezTo>
                  <a:lnTo>
                    <a:pt x="19440" y="2700"/>
                  </a:lnTo>
                  <a:cubicBezTo>
                    <a:pt x="19440" y="1212"/>
                    <a:pt x="18468" y="0"/>
                    <a:pt x="17280" y="0"/>
                  </a:cubicBezTo>
                  <a:lnTo>
                    <a:pt x="4320" y="0"/>
                  </a:lnTo>
                  <a:cubicBezTo>
                    <a:pt x="3131" y="0"/>
                    <a:pt x="2160" y="1212"/>
                    <a:pt x="2160" y="2700"/>
                  </a:cubicBezTo>
                  <a:lnTo>
                    <a:pt x="2160" y="14850"/>
                  </a:lnTo>
                  <a:cubicBezTo>
                    <a:pt x="2160" y="14850"/>
                    <a:pt x="532" y="17901"/>
                    <a:pt x="266" y="18402"/>
                  </a:cubicBezTo>
                  <a:cubicBezTo>
                    <a:pt x="0" y="18900"/>
                    <a:pt x="0" y="19188"/>
                    <a:pt x="0" y="19575"/>
                  </a:cubicBezTo>
                  <a:lnTo>
                    <a:pt x="0" y="20250"/>
                  </a:lnTo>
                  <a:cubicBezTo>
                    <a:pt x="0" y="20925"/>
                    <a:pt x="540" y="21600"/>
                    <a:pt x="1079" y="21600"/>
                  </a:cubicBezTo>
                  <a:lnTo>
                    <a:pt x="20521" y="21600"/>
                  </a:lnTo>
                  <a:cubicBezTo>
                    <a:pt x="21060" y="21600"/>
                    <a:pt x="21600" y="20925"/>
                    <a:pt x="21600" y="20250"/>
                  </a:cubicBezTo>
                  <a:lnTo>
                    <a:pt x="21600" y="19575"/>
                  </a:lnTo>
                  <a:cubicBezTo>
                    <a:pt x="21600" y="19188"/>
                    <a:pt x="21600" y="18900"/>
                    <a:pt x="21334" y="184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9" name="Group 27">
            <a:extLst>
              <a:ext uri="{FF2B5EF4-FFF2-40B4-BE49-F238E27FC236}">
                <a16:creationId xmlns:a16="http://schemas.microsoft.com/office/drawing/2014/main" xmlns="" id="{3B7FCCF2-A8AC-4F74-94C5-45D442E2DAE8}"/>
              </a:ext>
            </a:extLst>
          </p:cNvPr>
          <p:cNvGrpSpPr/>
          <p:nvPr/>
        </p:nvGrpSpPr>
        <p:grpSpPr>
          <a:xfrm>
            <a:off x="3948482" y="3001528"/>
            <a:ext cx="1259798" cy="1259798"/>
            <a:chOff x="5464283" y="4089747"/>
            <a:chExt cx="1270192" cy="1270192"/>
          </a:xfrm>
        </p:grpSpPr>
        <p:sp>
          <p:nvSpPr>
            <p:cNvPr id="22" name="Freeform: Shape 28">
              <a:extLst>
                <a:ext uri="{FF2B5EF4-FFF2-40B4-BE49-F238E27FC236}">
                  <a16:creationId xmlns:a16="http://schemas.microsoft.com/office/drawing/2014/main" xmlns="" id="{9A1A9783-8AA6-41DD-807C-2FBF018E62B5}"/>
                </a:ext>
              </a:extLst>
            </p:cNvPr>
            <p:cNvSpPr/>
            <p:nvPr/>
          </p:nvSpPr>
          <p:spPr>
            <a:xfrm>
              <a:off x="5464283" y="4089747"/>
              <a:ext cx="1270192" cy="1270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9">
              <a:extLst>
                <a:ext uri="{FF2B5EF4-FFF2-40B4-BE49-F238E27FC236}">
                  <a16:creationId xmlns:a16="http://schemas.microsoft.com/office/drawing/2014/main" xmlns="" id="{A4B62231-92CD-413A-BDB6-D19444738F23}"/>
                </a:ext>
              </a:extLst>
            </p:cNvPr>
            <p:cNvSpPr/>
            <p:nvPr/>
          </p:nvSpPr>
          <p:spPr>
            <a:xfrm>
              <a:off x="5865859" y="4524900"/>
              <a:ext cx="454173" cy="40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71" y="19200"/>
                  </a:moveTo>
                  <a:lnTo>
                    <a:pt x="6265" y="10796"/>
                  </a:lnTo>
                  <a:lnTo>
                    <a:pt x="15336" y="10796"/>
                  </a:lnTo>
                  <a:lnTo>
                    <a:pt x="16631" y="19200"/>
                  </a:lnTo>
                  <a:cubicBezTo>
                    <a:pt x="16631" y="19200"/>
                    <a:pt x="4971" y="19200"/>
                    <a:pt x="4971" y="19200"/>
                  </a:cubicBezTo>
                  <a:close/>
                  <a:moveTo>
                    <a:pt x="20520" y="7200"/>
                  </a:moveTo>
                  <a:lnTo>
                    <a:pt x="1080" y="7200"/>
                  </a:lnTo>
                  <a:cubicBezTo>
                    <a:pt x="486" y="7200"/>
                    <a:pt x="0" y="7740"/>
                    <a:pt x="0" y="8400"/>
                  </a:cubicBezTo>
                  <a:lnTo>
                    <a:pt x="0" y="14400"/>
                  </a:lnTo>
                  <a:cubicBezTo>
                    <a:pt x="0" y="15061"/>
                    <a:pt x="486" y="15600"/>
                    <a:pt x="1080" y="15600"/>
                  </a:cubicBezTo>
                  <a:lnTo>
                    <a:pt x="3546" y="15600"/>
                  </a:lnTo>
                  <a:lnTo>
                    <a:pt x="2593" y="21600"/>
                  </a:lnTo>
                  <a:lnTo>
                    <a:pt x="19008" y="21600"/>
                  </a:lnTo>
                  <a:lnTo>
                    <a:pt x="18054" y="15600"/>
                  </a:lnTo>
                  <a:lnTo>
                    <a:pt x="20520" y="15600"/>
                  </a:lnTo>
                  <a:cubicBezTo>
                    <a:pt x="21115" y="15600"/>
                    <a:pt x="21600" y="15061"/>
                    <a:pt x="21600" y="14400"/>
                  </a:cubicBezTo>
                  <a:lnTo>
                    <a:pt x="21600" y="8400"/>
                  </a:lnTo>
                  <a:cubicBezTo>
                    <a:pt x="21600" y="7740"/>
                    <a:pt x="21115" y="7200"/>
                    <a:pt x="20520" y="7200"/>
                  </a:cubicBezTo>
                  <a:close/>
                  <a:moveTo>
                    <a:pt x="1621" y="6000"/>
                  </a:moveTo>
                  <a:lnTo>
                    <a:pt x="19981" y="6000"/>
                  </a:lnTo>
                  <a:cubicBezTo>
                    <a:pt x="20597" y="6000"/>
                    <a:pt x="20496" y="5270"/>
                    <a:pt x="20189" y="5152"/>
                  </a:cubicBezTo>
                  <a:cubicBezTo>
                    <a:pt x="19882" y="5033"/>
                    <a:pt x="16471" y="3600"/>
                    <a:pt x="15876" y="3600"/>
                  </a:cubicBezTo>
                  <a:lnTo>
                    <a:pt x="15120" y="3600"/>
                  </a:lnTo>
                  <a:lnTo>
                    <a:pt x="15120" y="0"/>
                  </a:lnTo>
                  <a:lnTo>
                    <a:pt x="6480" y="0"/>
                  </a:lnTo>
                  <a:lnTo>
                    <a:pt x="6480" y="3600"/>
                  </a:lnTo>
                  <a:lnTo>
                    <a:pt x="5725" y="3600"/>
                  </a:lnTo>
                  <a:cubicBezTo>
                    <a:pt x="5131" y="3600"/>
                    <a:pt x="1719" y="5033"/>
                    <a:pt x="1413" y="5152"/>
                  </a:cubicBezTo>
                  <a:cubicBezTo>
                    <a:pt x="1106" y="5270"/>
                    <a:pt x="1006" y="6000"/>
                    <a:pt x="1621" y="60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3AAA1391-C444-4DD9-8374-08A5D4313154}"/>
              </a:ext>
            </a:extLst>
          </p:cNvPr>
          <p:cNvGrpSpPr/>
          <p:nvPr/>
        </p:nvGrpSpPr>
        <p:grpSpPr>
          <a:xfrm>
            <a:off x="1034607" y="1772515"/>
            <a:ext cx="7135701" cy="1894561"/>
            <a:chOff x="1034607" y="1772515"/>
            <a:chExt cx="7135701" cy="1894561"/>
          </a:xfrm>
        </p:grpSpPr>
        <p:grpSp>
          <p:nvGrpSpPr>
            <p:cNvPr id="10" name="Group 37">
              <a:extLst>
                <a:ext uri="{FF2B5EF4-FFF2-40B4-BE49-F238E27FC236}">
                  <a16:creationId xmlns:a16="http://schemas.microsoft.com/office/drawing/2014/main" xmlns="" id="{30E19B57-C2F0-49A0-937C-4BFFF5F7DB15}"/>
                </a:ext>
              </a:extLst>
            </p:cNvPr>
            <p:cNvGrpSpPr/>
            <p:nvPr/>
          </p:nvGrpSpPr>
          <p:grpSpPr>
            <a:xfrm>
              <a:off x="5703835" y="1772515"/>
              <a:ext cx="2466473" cy="713543"/>
              <a:chOff x="719138" y="4748567"/>
              <a:chExt cx="2186768" cy="951390"/>
            </a:xfrm>
          </p:grpSpPr>
          <p:sp>
            <p:nvSpPr>
              <p:cNvPr id="20" name="TextBox 38">
                <a:extLst>
                  <a:ext uri="{FF2B5EF4-FFF2-40B4-BE49-F238E27FC236}">
                    <a16:creationId xmlns:a16="http://schemas.microsoft.com/office/drawing/2014/main" xmlns="" id="{5336D867-8B36-4FF2-9DF2-F52C81CE8D9C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540000" tIns="0" rIns="0" bIns="0" anchor="ctr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5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1" name="TextBox 39">
                <a:extLst>
                  <a:ext uri="{FF2B5EF4-FFF2-40B4-BE49-F238E27FC236}">
                    <a16:creationId xmlns:a16="http://schemas.microsoft.com/office/drawing/2014/main" xmlns="" id="{8EA324CD-B666-47B6-A466-60A10A3DE3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54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1" name="Group 44">
              <a:extLst>
                <a:ext uri="{FF2B5EF4-FFF2-40B4-BE49-F238E27FC236}">
                  <a16:creationId xmlns:a16="http://schemas.microsoft.com/office/drawing/2014/main" xmlns="" id="{F6381D39-4E1D-4689-A52E-08865265BFDC}"/>
                </a:ext>
              </a:extLst>
            </p:cNvPr>
            <p:cNvGrpSpPr/>
            <p:nvPr/>
          </p:nvGrpSpPr>
          <p:grpSpPr>
            <a:xfrm>
              <a:off x="1034607" y="1772515"/>
              <a:ext cx="2405558" cy="713543"/>
              <a:chOff x="719138" y="4748567"/>
              <a:chExt cx="2186768" cy="951390"/>
            </a:xfrm>
          </p:grpSpPr>
          <p:sp>
            <p:nvSpPr>
              <p:cNvPr id="18" name="TextBox 45">
                <a:extLst>
                  <a:ext uri="{FF2B5EF4-FFF2-40B4-BE49-F238E27FC236}">
                    <a16:creationId xmlns:a16="http://schemas.microsoft.com/office/drawing/2014/main" xmlns="" id="{1A6176C9-61F4-47C8-B5B8-9607509E3D7E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0" tIns="0" rIns="540000" bIns="0" anchor="ctr" anchorCtr="0">
                <a:norm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9" name="TextBox 46">
                <a:extLst>
                  <a:ext uri="{FF2B5EF4-FFF2-40B4-BE49-F238E27FC236}">
                    <a16:creationId xmlns:a16="http://schemas.microsoft.com/office/drawing/2014/main" xmlns="" id="{9F83C528-8F9A-4201-8568-241AE5B2DD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540000" bIns="0" anchor="ctr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2" name="Group 47">
              <a:extLst>
                <a:ext uri="{FF2B5EF4-FFF2-40B4-BE49-F238E27FC236}">
                  <a16:creationId xmlns:a16="http://schemas.microsoft.com/office/drawing/2014/main" xmlns="" id="{0F948169-7CBF-429A-9C4D-F4049EB14A5C}"/>
                </a:ext>
              </a:extLst>
            </p:cNvPr>
            <p:cNvGrpSpPr/>
            <p:nvPr/>
          </p:nvGrpSpPr>
          <p:grpSpPr>
            <a:xfrm>
              <a:off x="5703835" y="2953533"/>
              <a:ext cx="2466473" cy="713543"/>
              <a:chOff x="719138" y="4748567"/>
              <a:chExt cx="2186768" cy="951390"/>
            </a:xfrm>
          </p:grpSpPr>
          <p:sp>
            <p:nvSpPr>
              <p:cNvPr id="16" name="TextBox 48">
                <a:extLst>
                  <a:ext uri="{FF2B5EF4-FFF2-40B4-BE49-F238E27FC236}">
                    <a16:creationId xmlns:a16="http://schemas.microsoft.com/office/drawing/2014/main" xmlns="" id="{5E32117A-C0D0-4B92-9147-81CB4946C676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540000" tIns="0" rIns="0" bIns="0" anchor="ctr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6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49">
                <a:extLst>
                  <a:ext uri="{FF2B5EF4-FFF2-40B4-BE49-F238E27FC236}">
                    <a16:creationId xmlns:a16="http://schemas.microsoft.com/office/drawing/2014/main" xmlns="" id="{A8A683B1-9BCD-442E-8E62-2EF5B66E66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54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  <p:grpSp>
          <p:nvGrpSpPr>
            <p:cNvPr id="13" name="Group 50">
              <a:extLst>
                <a:ext uri="{FF2B5EF4-FFF2-40B4-BE49-F238E27FC236}">
                  <a16:creationId xmlns:a16="http://schemas.microsoft.com/office/drawing/2014/main" xmlns="" id="{36DD09EF-7F17-4CA5-BA72-10319015E8A0}"/>
                </a:ext>
              </a:extLst>
            </p:cNvPr>
            <p:cNvGrpSpPr/>
            <p:nvPr/>
          </p:nvGrpSpPr>
          <p:grpSpPr>
            <a:xfrm>
              <a:off x="1034607" y="2953533"/>
              <a:ext cx="2405558" cy="713543"/>
              <a:chOff x="719138" y="4748567"/>
              <a:chExt cx="2186768" cy="951390"/>
            </a:xfrm>
          </p:grpSpPr>
          <p:sp>
            <p:nvSpPr>
              <p:cNvPr id="14" name="TextBox 51">
                <a:extLst>
                  <a:ext uri="{FF2B5EF4-FFF2-40B4-BE49-F238E27FC236}">
                    <a16:creationId xmlns:a16="http://schemas.microsoft.com/office/drawing/2014/main" xmlns="" id="{A1995BE2-01A8-43FB-AB77-313276A7C2F1}"/>
                  </a:ext>
                </a:extLst>
              </p:cNvPr>
              <p:cNvSpPr txBox="1"/>
              <p:nvPr/>
            </p:nvSpPr>
            <p:spPr>
              <a:xfrm>
                <a:off x="719138" y="4748567"/>
                <a:ext cx="2186768" cy="365384"/>
              </a:xfrm>
              <a:prstGeom prst="rect">
                <a:avLst/>
              </a:prstGeom>
              <a:noFill/>
            </p:spPr>
            <p:txBody>
              <a:bodyPr wrap="none" lIns="0" tIns="0" rIns="540000" bIns="0" anchor="ctr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52">
                <a:extLst>
                  <a:ext uri="{FF2B5EF4-FFF2-40B4-BE49-F238E27FC236}">
                    <a16:creationId xmlns:a16="http://schemas.microsoft.com/office/drawing/2014/main" xmlns="" id="{69D8B092-B798-40EF-AB0C-6DF0C3085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138" y="5113949"/>
                <a:ext cx="2186768" cy="586008"/>
              </a:xfrm>
              <a:prstGeom prst="rect">
                <a:avLst/>
              </a:prstGeom>
            </p:spPr>
            <p:txBody>
              <a:bodyPr vert="horz" wrap="square" lIns="0" tIns="0" rIns="540000" bIns="0" anchor="ctr" anchorCtr="0">
                <a:normAutofit fontScale="925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7F2153A8-D83B-4BA0-8C40-4D705F967E5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5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>
            <a:extLst>
              <a:ext uri="{FF2B5EF4-FFF2-40B4-BE49-F238E27FC236}">
                <a16:creationId xmlns:a16="http://schemas.microsoft.com/office/drawing/2014/main" xmlns="" id="{3DEF34C8-BD4D-4628-B95B-C33F95AB488D}"/>
              </a:ext>
            </a:extLst>
          </p:cNvPr>
          <p:cNvGrpSpPr/>
          <p:nvPr/>
        </p:nvGrpSpPr>
        <p:grpSpPr>
          <a:xfrm>
            <a:off x="3275856" y="858742"/>
            <a:ext cx="4386720" cy="3544454"/>
            <a:chOff x="4643709" y="906449"/>
            <a:chExt cx="6937704" cy="498951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Freeform: Shape 2">
              <a:extLst>
                <a:ext uri="{FF2B5EF4-FFF2-40B4-BE49-F238E27FC236}">
                  <a16:creationId xmlns:a16="http://schemas.microsoft.com/office/drawing/2014/main" xmlns="" id="{0EC2690B-1FAD-4669-9F56-E0589EBB7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837" y="5601030"/>
              <a:ext cx="375206" cy="294929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xmlns="" id="{98187CC1-1E06-4E78-A1D2-DBAF53BA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709" y="1632785"/>
              <a:ext cx="2774360" cy="1842441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4">
              <a:extLst>
                <a:ext uri="{FF2B5EF4-FFF2-40B4-BE49-F238E27FC236}">
                  <a16:creationId xmlns:a16="http://schemas.microsoft.com/office/drawing/2014/main" xmlns="" id="{02890750-454E-4771-B6A6-E46CF402D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432" y="3322556"/>
              <a:ext cx="2704610" cy="1268774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5">
              <a:extLst>
                <a:ext uri="{FF2B5EF4-FFF2-40B4-BE49-F238E27FC236}">
                  <a16:creationId xmlns:a16="http://schemas.microsoft.com/office/drawing/2014/main" xmlns="" id="{4D647BB8-6D34-4008-A293-4C12C9ACC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3597" y="3019531"/>
              <a:ext cx="1749759" cy="1080251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xmlns="" id="{A5E0EDCB-30B4-44B2-B8DB-72F37F1A1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6343" y="906449"/>
              <a:ext cx="1615070" cy="1230607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7">
              <a:extLst>
                <a:ext uri="{FF2B5EF4-FFF2-40B4-BE49-F238E27FC236}">
                  <a16:creationId xmlns:a16="http://schemas.microsoft.com/office/drawing/2014/main" xmlns="" id="{3252EC4F-3499-4B3E-9232-A3F4BF3DA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5335" y="2258497"/>
              <a:ext cx="814149" cy="700891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8">
              <a:extLst>
                <a:ext uri="{FF2B5EF4-FFF2-40B4-BE49-F238E27FC236}">
                  <a16:creationId xmlns:a16="http://schemas.microsoft.com/office/drawing/2014/main" xmlns="" id="{AE96DEB8-FF21-4085-A53B-1EA522558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0912" y="1890703"/>
              <a:ext cx="1184545" cy="704361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xmlns="" id="{370355C0-70D1-4C73-8ABF-BEE72F85A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668" y="979314"/>
              <a:ext cx="3049752" cy="2347869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xmlns="" id="{F4E3A513-0AC9-4AF8-8FAC-6B9F5C94F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539" y="4841153"/>
              <a:ext cx="1052261" cy="762190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xmlns="" id="{5C8EB314-50A3-4245-856E-FD94E5BE6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3897" y="4258234"/>
              <a:ext cx="799718" cy="74137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xmlns="" id="{E24E85C0-3172-4BE0-A1E1-8C356E287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2879" y="4409747"/>
              <a:ext cx="1261510" cy="1118418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xmlns="" id="{2B94A8AA-5FD7-4B43-B771-A45CFEAC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0644" y="4752096"/>
              <a:ext cx="1101566" cy="695108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xmlns="" id="{19245C40-F528-419D-AC06-BB70F4ABE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8498" y="2988303"/>
              <a:ext cx="709524" cy="106637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xmlns="" id="{B4583F2C-5731-4B70-A55E-C7752D439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360" y="4402807"/>
              <a:ext cx="841808" cy="637279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xmlns="" id="{BE70D30A-B1F8-463A-A5AE-6A208446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552" y="3749336"/>
              <a:ext cx="1712479" cy="1103383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xmlns="" id="{8AC58929-DF93-497A-8CFC-23802DFD0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673" y="2582341"/>
              <a:ext cx="1879638" cy="1392529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466DF728-AAEF-476F-8B42-CD26EE40A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567" y="3042662"/>
              <a:ext cx="364383" cy="555161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xmlns="" id="{89B44A89-1165-4356-BA16-9FBF6E5C0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7723" y="4174960"/>
              <a:ext cx="683067" cy="798044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xmlns="" id="{03EE5285-F5E9-4F2A-A328-BD0E18F0F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501" y="3830297"/>
              <a:ext cx="1077515" cy="571353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xmlns="" id="{7FF2DBDB-4809-4015-8209-8E5220E15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132" y="4366953"/>
              <a:ext cx="606102" cy="663880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xmlns="" id="{C85EA712-23E0-4449-9B97-9153771B3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281" y="2803249"/>
              <a:ext cx="493059" cy="861656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xmlns="" id="{CC215475-8AC3-4DF8-9BB1-C8654CBB5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169" y="3374603"/>
              <a:ext cx="840606" cy="651158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24">
              <a:extLst>
                <a:ext uri="{FF2B5EF4-FFF2-40B4-BE49-F238E27FC236}">
                  <a16:creationId xmlns:a16="http://schemas.microsoft.com/office/drawing/2014/main" xmlns="" id="{1E2664A0-B720-4E82-B164-900403C4D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1904" y="3575848"/>
              <a:ext cx="677054" cy="68122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xmlns="" id="{C0171B6C-DFBD-45B9-ADD0-CE2BE9103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443" y="3465973"/>
              <a:ext cx="806934" cy="54243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26">
              <a:extLst>
                <a:ext uri="{FF2B5EF4-FFF2-40B4-BE49-F238E27FC236}">
                  <a16:creationId xmlns:a16="http://schemas.microsoft.com/office/drawing/2014/main" xmlns="" id="{37120001-0755-4C27-99AE-D014D3ED1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4" y="3966774"/>
              <a:ext cx="547175" cy="521620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27">
              <a:extLst>
                <a:ext uri="{FF2B5EF4-FFF2-40B4-BE49-F238E27FC236}">
                  <a16:creationId xmlns:a16="http://schemas.microsoft.com/office/drawing/2014/main" xmlns="" id="{B5517C7F-32A4-450C-B11C-6BF67E1A0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4092" y="3858055"/>
              <a:ext cx="153931" cy="154982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:a16="http://schemas.microsoft.com/office/drawing/2014/main" xmlns="" id="{79C8D38F-61F7-4A96-A79F-4EDD28C0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1396" y="3056542"/>
              <a:ext cx="939218" cy="549378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29">
              <a:extLst>
                <a:ext uri="{FF2B5EF4-FFF2-40B4-BE49-F238E27FC236}">
                  <a16:creationId xmlns:a16="http://schemas.microsoft.com/office/drawing/2014/main" xmlns="" id="{00588776-5133-4AEE-A41F-DC3717BEF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8474" y="2480562"/>
              <a:ext cx="750412" cy="932208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30">
              <a:extLst>
                <a:ext uri="{FF2B5EF4-FFF2-40B4-BE49-F238E27FC236}">
                  <a16:creationId xmlns:a16="http://schemas.microsoft.com/office/drawing/2014/main" xmlns="" id="{F0D6349C-5DB6-4505-A5F0-953D672FA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4939" y="2726915"/>
              <a:ext cx="246530" cy="223221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:a16="http://schemas.microsoft.com/office/drawing/2014/main" xmlns="" id="{73FB46AF-438E-4B24-8CA9-0CE2ED5B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301" y="2825224"/>
              <a:ext cx="169564" cy="226691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32">
              <a:extLst>
                <a:ext uri="{FF2B5EF4-FFF2-40B4-BE49-F238E27FC236}">
                  <a16:creationId xmlns:a16="http://schemas.microsoft.com/office/drawing/2014/main" xmlns="" id="{8BDD9670-7601-4313-937E-DFB38116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5109" y="4711615"/>
              <a:ext cx="241719" cy="476513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33">
              <a:extLst>
                <a:ext uri="{FF2B5EF4-FFF2-40B4-BE49-F238E27FC236}">
                  <a16:creationId xmlns:a16="http://schemas.microsoft.com/office/drawing/2014/main" xmlns="" id="{73718156-02FE-4BC0-901F-24198CE97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4181" y="4774071"/>
              <a:ext cx="45698" cy="25445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:a16="http://schemas.microsoft.com/office/drawing/2014/main" xmlns="" id="{AEF1B02B-21AC-45C2-A26E-35FE7CCDB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5513" y="4746313"/>
              <a:ext cx="30065" cy="37011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35">
              <a:extLst>
                <a:ext uri="{FF2B5EF4-FFF2-40B4-BE49-F238E27FC236}">
                  <a16:creationId xmlns:a16="http://schemas.microsoft.com/office/drawing/2014/main" xmlns="" id="{C7EAF82C-A41A-425A-9072-FC42C4CBA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5013" y="4675761"/>
              <a:ext cx="43293" cy="30071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" name="Oval 42">
            <a:extLst>
              <a:ext uri="{FF2B5EF4-FFF2-40B4-BE49-F238E27FC236}">
                <a16:creationId xmlns:a16="http://schemas.microsoft.com/office/drawing/2014/main" xmlns="" id="{E2A8F49A-3F36-4771-9321-8C03ADDD69DB}"/>
              </a:ext>
            </a:extLst>
          </p:cNvPr>
          <p:cNvSpPr/>
          <p:nvPr/>
        </p:nvSpPr>
        <p:spPr>
          <a:xfrm>
            <a:off x="841772" y="2027641"/>
            <a:ext cx="494110" cy="49530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Oval 43">
            <a:extLst>
              <a:ext uri="{FF2B5EF4-FFF2-40B4-BE49-F238E27FC236}">
                <a16:creationId xmlns:a16="http://schemas.microsoft.com/office/drawing/2014/main" xmlns="" id="{E8F9E0D1-F360-4E0A-95B8-9818C97281B2}"/>
              </a:ext>
            </a:extLst>
          </p:cNvPr>
          <p:cNvSpPr/>
          <p:nvPr/>
        </p:nvSpPr>
        <p:spPr>
          <a:xfrm>
            <a:off x="852700" y="3034957"/>
            <a:ext cx="494110" cy="495301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  <a:miter lim="400000"/>
          </a:ln>
        </p:spPr>
        <p:txBody>
          <a:bodyPr anchor="ctr"/>
          <a:lstStyle/>
          <a:p>
            <a:pPr algn="ctr"/>
            <a:endParaRPr>
              <a:solidFill>
                <a:schemeClr val="tx1"/>
              </a:solidFill>
              <a:latin typeface="Calibri" pitchFamily="34" charset="0"/>
              <a:ea typeface="宋体" charset="-122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xmlns="" id="{46D49D71-B0FD-4688-9348-1A06182FA8F6}"/>
              </a:ext>
            </a:extLst>
          </p:cNvPr>
          <p:cNvGrpSpPr/>
          <p:nvPr/>
        </p:nvGrpSpPr>
        <p:grpSpPr>
          <a:xfrm>
            <a:off x="1371543" y="1992908"/>
            <a:ext cx="1520489" cy="638061"/>
            <a:chOff x="1828723" y="3749336"/>
            <a:chExt cx="2027315" cy="850747"/>
          </a:xfrm>
        </p:grpSpPr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xmlns="" id="{012F58E0-612E-47A6-BA88-1F07B6BC9A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4" y="3749336"/>
              <a:ext cx="1412864" cy="340735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 fontScale="77500" lnSpcReduction="20000"/>
            </a:bodyPr>
            <a:lstStyle/>
            <a:p>
              <a:pPr algn="l" latinLnBrk="0"/>
              <a:r>
                <a:rPr lang="zh-CN" altLang="en-US" sz="1600">
                  <a:solidFill>
                    <a:schemeClr val="accent1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14" name="TextBox 45">
              <a:extLst>
                <a:ext uri="{FF2B5EF4-FFF2-40B4-BE49-F238E27FC236}">
                  <a16:creationId xmlns:a16="http://schemas.microsoft.com/office/drawing/2014/main" xmlns="" id="{1CF9A825-2B08-4932-8D1E-00A276A495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3" y="4090071"/>
              <a:ext cx="2027315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7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xmlns="" id="{80DA955A-3A73-46AF-816B-F3BD24C18518}"/>
              </a:ext>
            </a:extLst>
          </p:cNvPr>
          <p:cNvGrpSpPr/>
          <p:nvPr/>
        </p:nvGrpSpPr>
        <p:grpSpPr>
          <a:xfrm>
            <a:off x="1371543" y="2976270"/>
            <a:ext cx="1520489" cy="638061"/>
            <a:chOff x="1828723" y="5060483"/>
            <a:chExt cx="2027315" cy="850747"/>
          </a:xfrm>
        </p:grpSpPr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xmlns="" id="{7ABE2BEC-EA63-4128-AAFE-DAAB700B5C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4" y="5060483"/>
              <a:ext cx="1412864" cy="340735"/>
            </a:xfrm>
            <a:prstGeom prst="rect">
              <a:avLst/>
            </a:prstGeom>
            <a:noFill/>
            <a:extLst/>
          </p:spPr>
          <p:txBody>
            <a:bodyPr wrap="none" lIns="90000" tIns="46800" rIns="90000" bIns="46800">
              <a:normAutofit fontScale="77500" lnSpcReduction="20000"/>
            </a:bodyPr>
            <a:lstStyle/>
            <a:p>
              <a:pPr algn="l" latinLnBrk="0"/>
              <a:r>
                <a:rPr lang="zh-CN" altLang="en-US" sz="1600">
                  <a:solidFill>
                    <a:schemeClr val="accent2"/>
                  </a:solidFill>
                  <a:effectLst/>
                </a:rPr>
                <a:t>标题文本预设</a:t>
              </a:r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xmlns="" id="{4C285FB8-321B-4BAE-90EC-27956B6C90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723" y="5401218"/>
              <a:ext cx="2027315" cy="510012"/>
            </a:xfrm>
            <a:prstGeom prst="rect">
              <a:avLst/>
            </a:prstGeom>
            <a:noFill/>
            <a:extLst/>
          </p:spPr>
          <p:txBody>
            <a:bodyPr wrap="square" lIns="90000" tIns="46800" rIns="90000" bIns="46800">
              <a:normAutofit fontScale="77500" lnSpcReduction="20000"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此部分内容作为文字排版占位显示 </a:t>
              </a:r>
              <a:br>
                <a:rPr lang="zh-CN" altLang="en-US" sz="900" b="0">
                  <a:solidFill>
                    <a:schemeClr val="tx1"/>
                  </a:solidFill>
                  <a:effectLst/>
                </a:rPr>
              </a:br>
              <a:r>
                <a:rPr lang="zh-CN" altLang="en-US" sz="900" b="0">
                  <a:solidFill>
                    <a:schemeClr val="tx1"/>
                  </a:solidFill>
                  <a:effectLst/>
                </a:rPr>
                <a:t>（建议使用主题字体）</a:t>
              </a:r>
            </a:p>
          </p:txBody>
        </p:sp>
      </p:grpSp>
      <p:sp>
        <p:nvSpPr>
          <p:cNvPr id="9" name="Freeform: Shape 48">
            <a:extLst>
              <a:ext uri="{FF2B5EF4-FFF2-40B4-BE49-F238E27FC236}">
                <a16:creationId xmlns:a16="http://schemas.microsoft.com/office/drawing/2014/main" xmlns="" id="{3F6FC555-36C5-445D-A22A-1028B0B7438B}"/>
              </a:ext>
            </a:extLst>
          </p:cNvPr>
          <p:cNvSpPr>
            <a:spLocks/>
          </p:cNvSpPr>
          <p:nvPr/>
        </p:nvSpPr>
        <p:spPr bwMode="auto">
          <a:xfrm>
            <a:off x="952777" y="3135631"/>
            <a:ext cx="293955" cy="293955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Freeform: Shape 49">
            <a:extLst>
              <a:ext uri="{FF2B5EF4-FFF2-40B4-BE49-F238E27FC236}">
                <a16:creationId xmlns:a16="http://schemas.microsoft.com/office/drawing/2014/main" xmlns="" id="{F36A195C-50D1-4EC7-897F-20956603EE2D}"/>
              </a:ext>
            </a:extLst>
          </p:cNvPr>
          <p:cNvSpPr>
            <a:spLocks/>
          </p:cNvSpPr>
          <p:nvPr/>
        </p:nvSpPr>
        <p:spPr bwMode="auto">
          <a:xfrm>
            <a:off x="941850" y="2128315"/>
            <a:ext cx="293955" cy="293955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CE9EFCB3-3BD1-4D12-8389-1BFE2135A6E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0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6">
            <a:extLst>
              <a:ext uri="{FF2B5EF4-FFF2-40B4-BE49-F238E27FC236}">
                <a16:creationId xmlns:a16="http://schemas.microsoft.com/office/drawing/2014/main" xmlns="" id="{3D1EE748-2812-4CEB-A9FC-44D3EFE6DBC3}"/>
              </a:ext>
            </a:extLst>
          </p:cNvPr>
          <p:cNvGrpSpPr/>
          <p:nvPr/>
        </p:nvGrpSpPr>
        <p:grpSpPr>
          <a:xfrm>
            <a:off x="3592522" y="2165849"/>
            <a:ext cx="1951028" cy="1949843"/>
            <a:chOff x="4477132" y="1798909"/>
            <a:chExt cx="1122790" cy="1126582"/>
          </a:xfrm>
        </p:grpSpPr>
        <p:sp>
          <p:nvSpPr>
            <p:cNvPr id="32" name="Oval 47">
              <a:extLst>
                <a:ext uri="{FF2B5EF4-FFF2-40B4-BE49-F238E27FC236}">
                  <a16:creationId xmlns:a16="http://schemas.microsoft.com/office/drawing/2014/main" xmlns="" id="{A9AEFEFF-BAA6-4B95-9EB8-8E2A5967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132" y="1798909"/>
              <a:ext cx="1122790" cy="112658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Oval 48">
              <a:extLst>
                <a:ext uri="{FF2B5EF4-FFF2-40B4-BE49-F238E27FC236}">
                  <a16:creationId xmlns:a16="http://schemas.microsoft.com/office/drawing/2014/main" xmlns="" id="{A1FD247C-77FD-4EE4-9E3B-8B1F2C5C6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547" y="1875583"/>
              <a:ext cx="969960" cy="9732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Oval 49">
              <a:extLst>
                <a:ext uri="{FF2B5EF4-FFF2-40B4-BE49-F238E27FC236}">
                  <a16:creationId xmlns:a16="http://schemas.microsoft.com/office/drawing/2014/main" xmlns="" id="{28D0D33F-B005-462B-9A43-182507489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157" y="1950445"/>
              <a:ext cx="820740" cy="8235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Oval 50">
              <a:extLst>
                <a:ext uri="{FF2B5EF4-FFF2-40B4-BE49-F238E27FC236}">
                  <a16:creationId xmlns:a16="http://schemas.microsoft.com/office/drawing/2014/main" xmlns="" id="{F6C8C42E-296D-4A2C-A512-B0C014C70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234" y="2042833"/>
              <a:ext cx="636586" cy="63873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Oval 51">
              <a:extLst>
                <a:ext uri="{FF2B5EF4-FFF2-40B4-BE49-F238E27FC236}">
                  <a16:creationId xmlns:a16="http://schemas.microsoft.com/office/drawing/2014/main" xmlns="" id="{CCCAC644-7C3C-4093-9080-87DD7607B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0246" y="2143182"/>
              <a:ext cx="436562" cy="4380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Oval 52">
              <a:extLst>
                <a:ext uri="{FF2B5EF4-FFF2-40B4-BE49-F238E27FC236}">
                  <a16:creationId xmlns:a16="http://schemas.microsoft.com/office/drawing/2014/main" xmlns="" id="{12946FDF-4210-45E4-B8CC-F1F4FED82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253" y="2226469"/>
              <a:ext cx="270548" cy="27146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D24DD724-743A-4A9C-99FE-0A421D8AF35B}"/>
              </a:ext>
            </a:extLst>
          </p:cNvPr>
          <p:cNvGrpSpPr/>
          <p:nvPr/>
        </p:nvGrpSpPr>
        <p:grpSpPr>
          <a:xfrm>
            <a:off x="539750" y="1609914"/>
            <a:ext cx="8064897" cy="1066947"/>
            <a:chOff x="539750" y="1609914"/>
            <a:chExt cx="8064897" cy="1066947"/>
          </a:xfrm>
        </p:grpSpPr>
        <p:sp>
          <p:nvSpPr>
            <p:cNvPr id="5" name="Rectangle 41">
              <a:extLst>
                <a:ext uri="{FF2B5EF4-FFF2-40B4-BE49-F238E27FC236}">
                  <a16:creationId xmlns:a16="http://schemas.microsoft.com/office/drawing/2014/main" xmlns="" id="{249132D3-D00F-4805-9370-D630BDCCCC7C}"/>
                </a:ext>
              </a:extLst>
            </p:cNvPr>
            <p:cNvSpPr/>
            <p:nvPr/>
          </p:nvSpPr>
          <p:spPr bwMode="auto">
            <a:xfrm>
              <a:off x="539750" y="1933127"/>
              <a:ext cx="1996606" cy="74373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  <a:br>
                <a:rPr lang="zh-CN" altLang="en-US" sz="1100"/>
              </a:br>
              <a:endParaRPr lang="zh-CN" altLang="en-US" sz="1100"/>
            </a:p>
          </p:txBody>
        </p:sp>
        <p:sp>
          <p:nvSpPr>
            <p:cNvPr id="6" name="Rectangle: Rounded Corners 42">
              <a:extLst>
                <a:ext uri="{FF2B5EF4-FFF2-40B4-BE49-F238E27FC236}">
                  <a16:creationId xmlns:a16="http://schemas.microsoft.com/office/drawing/2014/main" xmlns="" id="{C5E7F3A5-6F26-4071-AA41-59FA1717C003}"/>
                </a:ext>
              </a:extLst>
            </p:cNvPr>
            <p:cNvSpPr/>
            <p:nvPr/>
          </p:nvSpPr>
          <p:spPr bwMode="auto">
            <a:xfrm>
              <a:off x="539750" y="1609914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sp>
          <p:nvSpPr>
            <p:cNvPr id="10" name="Rectangle 110">
              <a:extLst>
                <a:ext uri="{FF2B5EF4-FFF2-40B4-BE49-F238E27FC236}">
                  <a16:creationId xmlns:a16="http://schemas.microsoft.com/office/drawing/2014/main" xmlns="" id="{CF5CDBDE-B70E-400F-9B9F-9C94530D7C3D}"/>
                </a:ext>
              </a:extLst>
            </p:cNvPr>
            <p:cNvSpPr/>
            <p:nvPr/>
          </p:nvSpPr>
          <p:spPr bwMode="auto">
            <a:xfrm>
              <a:off x="6608041" y="1930785"/>
              <a:ext cx="1996606" cy="743734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  <p:sp>
          <p:nvSpPr>
            <p:cNvPr id="11" name="Rectangle: Rounded Corners 111">
              <a:extLst>
                <a:ext uri="{FF2B5EF4-FFF2-40B4-BE49-F238E27FC236}">
                  <a16:creationId xmlns:a16="http://schemas.microsoft.com/office/drawing/2014/main" xmlns="" id="{9137E319-3030-4D1B-882A-76E7B53F496D}"/>
                </a:ext>
              </a:extLst>
            </p:cNvPr>
            <p:cNvSpPr/>
            <p:nvPr/>
          </p:nvSpPr>
          <p:spPr bwMode="auto">
            <a:xfrm>
              <a:off x="6608041" y="1609914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69E3BEEE-4558-4F13-936D-2662077FB4C9}"/>
              </a:ext>
            </a:extLst>
          </p:cNvPr>
          <p:cNvGrpSpPr/>
          <p:nvPr/>
        </p:nvGrpSpPr>
        <p:grpSpPr>
          <a:xfrm>
            <a:off x="3571751" y="1143962"/>
            <a:ext cx="1996606" cy="1065446"/>
            <a:chOff x="3571751" y="1143962"/>
            <a:chExt cx="1996606" cy="1065446"/>
          </a:xfrm>
        </p:grpSpPr>
        <p:sp>
          <p:nvSpPr>
            <p:cNvPr id="12" name="Rectangle 115">
              <a:extLst>
                <a:ext uri="{FF2B5EF4-FFF2-40B4-BE49-F238E27FC236}">
                  <a16:creationId xmlns:a16="http://schemas.microsoft.com/office/drawing/2014/main" xmlns="" id="{2757C10C-E982-409E-92BF-E8DD369EDFEF}"/>
                </a:ext>
              </a:extLst>
            </p:cNvPr>
            <p:cNvSpPr/>
            <p:nvPr/>
          </p:nvSpPr>
          <p:spPr bwMode="auto">
            <a:xfrm>
              <a:off x="3571751" y="1458595"/>
              <a:ext cx="1996606" cy="750813"/>
            </a:xfrm>
            <a:prstGeom prst="rect">
              <a:avLst/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squar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 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  <p:sp>
          <p:nvSpPr>
            <p:cNvPr id="13" name="Rectangle: Rounded Corners 116">
              <a:extLst>
                <a:ext uri="{FF2B5EF4-FFF2-40B4-BE49-F238E27FC236}">
                  <a16:creationId xmlns:a16="http://schemas.microsoft.com/office/drawing/2014/main" xmlns="" id="{6A4747A5-AFF7-46FB-8545-65D25BDA401A}"/>
                </a:ext>
              </a:extLst>
            </p:cNvPr>
            <p:cNvSpPr/>
            <p:nvPr/>
          </p:nvSpPr>
          <p:spPr bwMode="auto">
            <a:xfrm>
              <a:off x="3571751" y="1143962"/>
              <a:ext cx="1996606" cy="323213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70000" lnSpcReduction="20000"/>
            </a:bodyPr>
            <a:lstStyle/>
            <a:p>
              <a:pPr lvl="0"/>
              <a:r>
                <a:rPr lang="zh-CN" altLang="en-US" sz="1600" b="1">
                  <a:solidFill>
                    <a:srgbClr val="FFFFFF"/>
                  </a:solidFill>
                </a:rPr>
                <a:t>标题文本预设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323C23DB-F067-439E-9376-CB8A602FAF6B}"/>
              </a:ext>
            </a:extLst>
          </p:cNvPr>
          <p:cNvGrpSpPr/>
          <p:nvPr/>
        </p:nvGrpSpPr>
        <p:grpSpPr>
          <a:xfrm>
            <a:off x="2350660" y="2110652"/>
            <a:ext cx="904172" cy="2804249"/>
            <a:chOff x="2350660" y="2110652"/>
            <a:chExt cx="904172" cy="2804249"/>
          </a:xfrm>
        </p:grpSpPr>
        <p:sp>
          <p:nvSpPr>
            <p:cNvPr id="8" name="Arrow: Up 44">
              <a:extLst>
                <a:ext uri="{FF2B5EF4-FFF2-40B4-BE49-F238E27FC236}">
                  <a16:creationId xmlns:a16="http://schemas.microsoft.com/office/drawing/2014/main" xmlns="" id="{3F91E39A-68D3-4002-B608-7B60F86ED22C}"/>
                </a:ext>
              </a:extLst>
            </p:cNvPr>
            <p:cNvSpPr/>
            <p:nvPr/>
          </p:nvSpPr>
          <p:spPr bwMode="auto">
            <a:xfrm>
              <a:off x="2350660" y="2110652"/>
              <a:ext cx="904172" cy="2804249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isometricOffAxis2Top">
                <a:rot lat="18000000" lon="3207254" rev="18141449"/>
              </a:camera>
              <a:lightRig rig="threePt" dir="t">
                <a:rot lat="0" lon="0" rev="9600000"/>
              </a:lightRig>
            </a:scene3d>
            <a:sp3d extrusionH="63500"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89">
              <a:extLst>
                <a:ext uri="{FF2B5EF4-FFF2-40B4-BE49-F238E27FC236}">
                  <a16:creationId xmlns:a16="http://schemas.microsoft.com/office/drawing/2014/main" xmlns="" id="{0B9349F4-465C-40F3-BFCB-4AC039BAC2FD}"/>
                </a:ext>
              </a:extLst>
            </p:cNvPr>
            <p:cNvGrpSpPr/>
            <p:nvPr/>
          </p:nvGrpSpPr>
          <p:grpSpPr>
            <a:xfrm>
              <a:off x="2464145" y="3214043"/>
              <a:ext cx="464930" cy="464930"/>
              <a:chOff x="2780930" y="3290888"/>
              <a:chExt cx="533400" cy="533400"/>
            </a:xfrm>
            <a:effectLst>
              <a:outerShdw blurRad="76200" dir="13500000" sy="23000" kx="1200000" algn="br" rotWithShape="0">
                <a:prstClr val="black">
                  <a:alpha val="25000"/>
                </a:prstClr>
              </a:outerShdw>
            </a:effectLst>
          </p:grpSpPr>
          <p:sp>
            <p:nvSpPr>
              <p:cNvPr id="27" name="Oval 90">
                <a:extLst>
                  <a:ext uri="{FF2B5EF4-FFF2-40B4-BE49-F238E27FC236}">
                    <a16:creationId xmlns:a16="http://schemas.microsoft.com/office/drawing/2014/main" xmlns="" id="{3A7ABBB6-3CE6-48F4-9B6B-CB29A646163B}"/>
                  </a:ext>
                </a:extLst>
              </p:cNvPr>
              <p:cNvSpPr/>
              <p:nvPr/>
            </p:nvSpPr>
            <p:spPr bwMode="auto">
              <a:xfrm>
                <a:off x="2780930" y="3290888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28" name="Group 91">
                <a:extLst>
                  <a:ext uri="{FF2B5EF4-FFF2-40B4-BE49-F238E27FC236}">
                    <a16:creationId xmlns:a16="http://schemas.microsoft.com/office/drawing/2014/main" xmlns="" id="{E34D98D0-88DE-45B6-9753-35E2652E2DC8}"/>
                  </a:ext>
                </a:extLst>
              </p:cNvPr>
              <p:cNvGrpSpPr/>
              <p:nvPr/>
            </p:nvGrpSpPr>
            <p:grpSpPr>
              <a:xfrm>
                <a:off x="2911105" y="3427413"/>
                <a:ext cx="273050" cy="260350"/>
                <a:chOff x="8453438" y="1249363"/>
                <a:chExt cx="273050" cy="260350"/>
              </a:xfrm>
              <a:solidFill>
                <a:schemeClr val="accent1"/>
              </a:solidFill>
            </p:grpSpPr>
            <p:sp>
              <p:nvSpPr>
                <p:cNvPr id="29" name="Freeform: Shape 92">
                  <a:extLst>
                    <a:ext uri="{FF2B5EF4-FFF2-40B4-BE49-F238E27FC236}">
                      <a16:creationId xmlns:a16="http://schemas.microsoft.com/office/drawing/2014/main" xmlns="" id="{18928AD0-6CE9-444E-BA21-638DE6329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3438" y="1249363"/>
                  <a:ext cx="273050" cy="238125"/>
                </a:xfrm>
                <a:custGeom>
                  <a:avLst/>
                  <a:gdLst/>
                  <a:ahLst/>
                  <a:cxnLst>
                    <a:cxn ang="0">
                      <a:pos x="93" y="3"/>
                    </a:cxn>
                    <a:cxn ang="0">
                      <a:pos x="74" y="1"/>
                    </a:cxn>
                    <a:cxn ang="0">
                      <a:pos x="62" y="10"/>
                    </a:cxn>
                    <a:cxn ang="0">
                      <a:pos x="65" y="40"/>
                    </a:cxn>
                    <a:cxn ang="0">
                      <a:pos x="52" y="40"/>
                    </a:cxn>
                    <a:cxn ang="0">
                      <a:pos x="48" y="40"/>
                    </a:cxn>
                    <a:cxn ang="0">
                      <a:pos x="41" y="40"/>
                    </a:cxn>
                    <a:cxn ang="0">
                      <a:pos x="31" y="33"/>
                    </a:cxn>
                    <a:cxn ang="0">
                      <a:pos x="31" y="3"/>
                    </a:cxn>
                    <a:cxn ang="0">
                      <a:pos x="12" y="1"/>
                    </a:cxn>
                    <a:cxn ang="0">
                      <a:pos x="0" y="11"/>
                    </a:cxn>
                    <a:cxn ang="0">
                      <a:pos x="9" y="64"/>
                    </a:cxn>
                    <a:cxn ang="0">
                      <a:pos x="7" y="70"/>
                    </a:cxn>
                    <a:cxn ang="0">
                      <a:pos x="15" y="74"/>
                    </a:cxn>
                    <a:cxn ang="0">
                      <a:pos x="27" y="80"/>
                    </a:cxn>
                    <a:cxn ang="0">
                      <a:pos x="27" y="85"/>
                    </a:cxn>
                    <a:cxn ang="0">
                      <a:pos x="36" y="83"/>
                    </a:cxn>
                    <a:cxn ang="0">
                      <a:pos x="45" y="84"/>
                    </a:cxn>
                    <a:cxn ang="0">
                      <a:pos x="45" y="76"/>
                    </a:cxn>
                    <a:cxn ang="0">
                      <a:pos x="45" y="68"/>
                    </a:cxn>
                    <a:cxn ang="0">
                      <a:pos x="47" y="70"/>
                    </a:cxn>
                    <a:cxn ang="0">
                      <a:pos x="50" y="74"/>
                    </a:cxn>
                    <a:cxn ang="0">
                      <a:pos x="52" y="67"/>
                    </a:cxn>
                    <a:cxn ang="0">
                      <a:pos x="53" y="71"/>
                    </a:cxn>
                    <a:cxn ang="0">
                      <a:pos x="53" y="84"/>
                    </a:cxn>
                    <a:cxn ang="0">
                      <a:pos x="53" y="85"/>
                    </a:cxn>
                    <a:cxn ang="0">
                      <a:pos x="72" y="85"/>
                    </a:cxn>
                    <a:cxn ang="0">
                      <a:pos x="75" y="74"/>
                    </a:cxn>
                    <a:cxn ang="0">
                      <a:pos x="90" y="74"/>
                    </a:cxn>
                    <a:cxn ang="0">
                      <a:pos x="90" y="66"/>
                    </a:cxn>
                    <a:cxn ang="0">
                      <a:pos x="91" y="57"/>
                    </a:cxn>
                    <a:cxn ang="0">
                      <a:pos x="47" y="58"/>
                    </a:cxn>
                    <a:cxn ang="0">
                      <a:pos x="45" y="58"/>
                    </a:cxn>
                    <a:cxn ang="0">
                      <a:pos x="46" y="50"/>
                    </a:cxn>
                    <a:cxn ang="0">
                      <a:pos x="47" y="58"/>
                    </a:cxn>
                    <a:cxn ang="0">
                      <a:pos x="52" y="62"/>
                    </a:cxn>
                    <a:cxn ang="0">
                      <a:pos x="51" y="53"/>
                    </a:cxn>
                    <a:cxn ang="0">
                      <a:pos x="53" y="53"/>
                    </a:cxn>
                  </a:cxnLst>
                  <a:rect l="0" t="0" r="r" b="b"/>
                  <a:pathLst>
                    <a:path w="99" h="86">
                      <a:moveTo>
                        <a:pt x="98" y="11"/>
                      </a:moveTo>
                      <a:cubicBezTo>
                        <a:pt x="99" y="7"/>
                        <a:pt x="96" y="3"/>
                        <a:pt x="93" y="3"/>
                      </a:cubicBezTo>
                      <a:cubicBezTo>
                        <a:pt x="86" y="1"/>
                        <a:pt x="86" y="1"/>
                        <a:pt x="86" y="1"/>
                      </a:cubicBezTo>
                      <a:cubicBezTo>
                        <a:pt x="83" y="0"/>
                        <a:pt x="77" y="0"/>
                        <a:pt x="74" y="1"/>
                      </a:cubicBezTo>
                      <a:cubicBezTo>
                        <a:pt x="67" y="3"/>
                        <a:pt x="67" y="3"/>
                        <a:pt x="67" y="3"/>
                      </a:cubicBezTo>
                      <a:cubicBezTo>
                        <a:pt x="64" y="3"/>
                        <a:pt x="61" y="7"/>
                        <a:pt x="62" y="10"/>
                      </a:cubicBezTo>
                      <a:cubicBezTo>
                        <a:pt x="67" y="33"/>
                        <a:pt x="67" y="33"/>
                        <a:pt x="67" y="33"/>
                      </a:cubicBezTo>
                      <a:cubicBezTo>
                        <a:pt x="67" y="37"/>
                        <a:pt x="67" y="40"/>
                        <a:pt x="65" y="40"/>
                      </a:cubicBezTo>
                      <a:cubicBezTo>
                        <a:pt x="63" y="40"/>
                        <a:pt x="60" y="40"/>
                        <a:pt x="57" y="40"/>
                      </a:cubicBezTo>
                      <a:cubicBezTo>
                        <a:pt x="55" y="40"/>
                        <a:pt x="53" y="40"/>
                        <a:pt x="52" y="40"/>
                      </a:cubicBezTo>
                      <a:cubicBezTo>
                        <a:pt x="52" y="40"/>
                        <a:pt x="51" y="40"/>
                        <a:pt x="50" y="40"/>
                      </a:cubicBezTo>
                      <a:cubicBezTo>
                        <a:pt x="50" y="40"/>
                        <a:pt x="49" y="40"/>
                        <a:pt x="48" y="40"/>
                      </a:cubicBezTo>
                      <a:cubicBezTo>
                        <a:pt x="47" y="40"/>
                        <a:pt x="46" y="40"/>
                        <a:pt x="46" y="40"/>
                      </a:cubicBezTo>
                      <a:cubicBezTo>
                        <a:pt x="46" y="40"/>
                        <a:pt x="43" y="40"/>
                        <a:pt x="41" y="40"/>
                      </a:cubicBezTo>
                      <a:cubicBezTo>
                        <a:pt x="39" y="40"/>
                        <a:pt x="35" y="40"/>
                        <a:pt x="33" y="40"/>
                      </a:cubicBezTo>
                      <a:cubicBezTo>
                        <a:pt x="32" y="40"/>
                        <a:pt x="31" y="37"/>
                        <a:pt x="31" y="33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37" y="7"/>
                        <a:pt x="35" y="3"/>
                        <a:pt x="31" y="3"/>
                      </a:cubicBezTo>
                      <a:cubicBezTo>
                        <a:pt x="25" y="1"/>
                        <a:pt x="25" y="1"/>
                        <a:pt x="25" y="1"/>
                      </a:cubicBezTo>
                      <a:cubicBezTo>
                        <a:pt x="21" y="0"/>
                        <a:pt x="16" y="0"/>
                        <a:pt x="12" y="1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2" y="3"/>
                        <a:pt x="0" y="7"/>
                        <a:pt x="0" y="11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8" y="60"/>
                        <a:pt x="9" y="64"/>
                        <a:pt x="9" y="64"/>
                      </a:cubicBezTo>
                      <a:cubicBezTo>
                        <a:pt x="9" y="65"/>
                        <a:pt x="8" y="66"/>
                        <a:pt x="8" y="66"/>
                      </a:cubicBezTo>
                      <a:cubicBezTo>
                        <a:pt x="8" y="66"/>
                        <a:pt x="7" y="68"/>
                        <a:pt x="7" y="70"/>
                      </a:cubicBezTo>
                      <a:cubicBezTo>
                        <a:pt x="7" y="72"/>
                        <a:pt x="8" y="74"/>
                        <a:pt x="8" y="74"/>
                      </a:cubicBezTo>
                      <a:cubicBezTo>
                        <a:pt x="9" y="74"/>
                        <a:pt x="12" y="74"/>
                        <a:pt x="15" y="74"/>
                      </a:cubicBezTo>
                      <a:cubicBezTo>
                        <a:pt x="18" y="74"/>
                        <a:pt x="22" y="74"/>
                        <a:pt x="24" y="74"/>
                      </a:cubicBezTo>
                      <a:cubicBezTo>
                        <a:pt x="25" y="74"/>
                        <a:pt x="27" y="77"/>
                        <a:pt x="27" y="80"/>
                      </a:cubicBezTo>
                      <a:cubicBezTo>
                        <a:pt x="27" y="84"/>
                        <a:pt x="27" y="84"/>
                        <a:pt x="27" y="84"/>
                      </a:cubicBezTo>
                      <a:cubicBezTo>
                        <a:pt x="27" y="84"/>
                        <a:pt x="27" y="85"/>
                        <a:pt x="27" y="85"/>
                      </a:cubicBezTo>
                      <a:cubicBezTo>
                        <a:pt x="27" y="86"/>
                        <a:pt x="27" y="86"/>
                        <a:pt x="27" y="86"/>
                      </a:cubicBezTo>
                      <a:cubicBezTo>
                        <a:pt x="28" y="84"/>
                        <a:pt x="32" y="83"/>
                        <a:pt x="36" y="83"/>
                      </a:cubicBezTo>
                      <a:cubicBezTo>
                        <a:pt x="40" y="83"/>
                        <a:pt x="43" y="84"/>
                        <a:pt x="45" y="86"/>
                      </a:cubicBezTo>
                      <a:cubicBezTo>
                        <a:pt x="45" y="84"/>
                        <a:pt x="45" y="84"/>
                        <a:pt x="45" y="84"/>
                      </a:cubicBezTo>
                      <a:cubicBezTo>
                        <a:pt x="45" y="80"/>
                        <a:pt x="45" y="80"/>
                        <a:pt x="45" y="80"/>
                      </a:cubicBezTo>
                      <a:cubicBezTo>
                        <a:pt x="45" y="79"/>
                        <a:pt x="45" y="77"/>
                        <a:pt x="45" y="76"/>
                      </a:cubicBezTo>
                      <a:cubicBezTo>
                        <a:pt x="45" y="74"/>
                        <a:pt x="45" y="72"/>
                        <a:pt x="45" y="71"/>
                      </a:cubicBezTo>
                      <a:cubicBezTo>
                        <a:pt x="45" y="70"/>
                        <a:pt x="45" y="69"/>
                        <a:pt x="45" y="68"/>
                      </a:cubicBezTo>
                      <a:cubicBezTo>
                        <a:pt x="45" y="68"/>
                        <a:pt x="46" y="67"/>
                        <a:pt x="46" y="67"/>
                      </a:cubicBezTo>
                      <a:cubicBezTo>
                        <a:pt x="46" y="67"/>
                        <a:pt x="47" y="69"/>
                        <a:pt x="47" y="70"/>
                      </a:cubicBezTo>
                      <a:cubicBezTo>
                        <a:pt x="47" y="72"/>
                        <a:pt x="47" y="74"/>
                        <a:pt x="48" y="74"/>
                      </a:cubicBezTo>
                      <a:cubicBezTo>
                        <a:pt x="49" y="74"/>
                        <a:pt x="50" y="74"/>
                        <a:pt x="50" y="74"/>
                      </a:cubicBezTo>
                      <a:cubicBezTo>
                        <a:pt x="51" y="74"/>
                        <a:pt x="51" y="72"/>
                        <a:pt x="51" y="70"/>
                      </a:cubicBezTo>
                      <a:cubicBezTo>
                        <a:pt x="51" y="69"/>
                        <a:pt x="52" y="67"/>
                        <a:pt x="52" y="67"/>
                      </a:cubicBezTo>
                      <a:cubicBezTo>
                        <a:pt x="53" y="67"/>
                        <a:pt x="53" y="68"/>
                        <a:pt x="53" y="68"/>
                      </a:cubicBezTo>
                      <a:cubicBezTo>
                        <a:pt x="53" y="69"/>
                        <a:pt x="53" y="70"/>
                        <a:pt x="53" y="71"/>
                      </a:cubicBezTo>
                      <a:cubicBezTo>
                        <a:pt x="53" y="73"/>
                        <a:pt x="53" y="77"/>
                        <a:pt x="53" y="80"/>
                      </a:cubicBezTo>
                      <a:cubicBezTo>
                        <a:pt x="53" y="84"/>
                        <a:pt x="53" y="84"/>
                        <a:pt x="53" y="84"/>
                      </a:cubicBezTo>
                      <a:cubicBezTo>
                        <a:pt x="53" y="84"/>
                        <a:pt x="53" y="84"/>
                        <a:pt x="53" y="84"/>
                      </a:cubicBezTo>
                      <a:cubicBezTo>
                        <a:pt x="53" y="85"/>
                        <a:pt x="53" y="85"/>
                        <a:pt x="53" y="85"/>
                      </a:cubicBezTo>
                      <a:cubicBezTo>
                        <a:pt x="55" y="84"/>
                        <a:pt x="58" y="83"/>
                        <a:pt x="63" y="83"/>
                      </a:cubicBezTo>
                      <a:cubicBezTo>
                        <a:pt x="67" y="83"/>
                        <a:pt x="70" y="84"/>
                        <a:pt x="72" y="85"/>
                      </a:cubicBezTo>
                      <a:cubicBezTo>
                        <a:pt x="72" y="77"/>
                        <a:pt x="72" y="77"/>
                        <a:pt x="72" y="77"/>
                      </a:cubicBezTo>
                      <a:cubicBezTo>
                        <a:pt x="72" y="75"/>
                        <a:pt x="73" y="74"/>
                        <a:pt x="75" y="74"/>
                      </a:cubicBezTo>
                      <a:cubicBezTo>
                        <a:pt x="76" y="74"/>
                        <a:pt x="80" y="74"/>
                        <a:pt x="83" y="74"/>
                      </a:cubicBezTo>
                      <a:cubicBezTo>
                        <a:pt x="86" y="74"/>
                        <a:pt x="89" y="74"/>
                        <a:pt x="90" y="74"/>
                      </a:cubicBezTo>
                      <a:cubicBezTo>
                        <a:pt x="90" y="74"/>
                        <a:pt x="91" y="72"/>
                        <a:pt x="91" y="70"/>
                      </a:cubicBezTo>
                      <a:cubicBezTo>
                        <a:pt x="91" y="68"/>
                        <a:pt x="91" y="66"/>
                        <a:pt x="90" y="66"/>
                      </a:cubicBezTo>
                      <a:cubicBezTo>
                        <a:pt x="90" y="66"/>
                        <a:pt x="89" y="65"/>
                        <a:pt x="90" y="64"/>
                      </a:cubicBezTo>
                      <a:cubicBezTo>
                        <a:pt x="90" y="64"/>
                        <a:pt x="90" y="60"/>
                        <a:pt x="91" y="57"/>
                      </a:cubicBezTo>
                      <a:lnTo>
                        <a:pt x="98" y="11"/>
                      </a:lnTo>
                      <a:close/>
                      <a:moveTo>
                        <a:pt x="47" y="58"/>
                      </a:moveTo>
                      <a:cubicBezTo>
                        <a:pt x="47" y="60"/>
                        <a:pt x="46" y="62"/>
                        <a:pt x="46" y="62"/>
                      </a:cubicBezTo>
                      <a:cubicBezTo>
                        <a:pt x="46" y="62"/>
                        <a:pt x="45" y="60"/>
                        <a:pt x="45" y="58"/>
                      </a:cubicBezTo>
                      <a:cubicBezTo>
                        <a:pt x="45" y="57"/>
                        <a:pt x="45" y="54"/>
                        <a:pt x="45" y="53"/>
                      </a:cubicBezTo>
                      <a:cubicBezTo>
                        <a:pt x="45" y="52"/>
                        <a:pt x="46" y="50"/>
                        <a:pt x="46" y="50"/>
                      </a:cubicBezTo>
                      <a:cubicBezTo>
                        <a:pt x="46" y="50"/>
                        <a:pt x="47" y="52"/>
                        <a:pt x="47" y="53"/>
                      </a:cubicBezTo>
                      <a:cubicBezTo>
                        <a:pt x="47" y="54"/>
                        <a:pt x="47" y="57"/>
                        <a:pt x="47" y="58"/>
                      </a:cubicBezTo>
                      <a:close/>
                      <a:moveTo>
                        <a:pt x="53" y="59"/>
                      </a:moveTo>
                      <a:cubicBezTo>
                        <a:pt x="53" y="60"/>
                        <a:pt x="53" y="62"/>
                        <a:pt x="52" y="62"/>
                      </a:cubicBezTo>
                      <a:cubicBezTo>
                        <a:pt x="52" y="62"/>
                        <a:pt x="51" y="60"/>
                        <a:pt x="51" y="59"/>
                      </a:cubicBezTo>
                      <a:cubicBezTo>
                        <a:pt x="51" y="57"/>
                        <a:pt x="51" y="54"/>
                        <a:pt x="51" y="53"/>
                      </a:cubicBezTo>
                      <a:cubicBezTo>
                        <a:pt x="51" y="52"/>
                        <a:pt x="52" y="50"/>
                        <a:pt x="52" y="50"/>
                      </a:cubicBezTo>
                      <a:cubicBezTo>
                        <a:pt x="53" y="50"/>
                        <a:pt x="53" y="52"/>
                        <a:pt x="53" y="53"/>
                      </a:cubicBezTo>
                      <a:cubicBezTo>
                        <a:pt x="53" y="54"/>
                        <a:pt x="53" y="57"/>
                        <a:pt x="53" y="5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Freeform: Shape 93">
                  <a:extLst>
                    <a:ext uri="{FF2B5EF4-FFF2-40B4-BE49-F238E27FC236}">
                      <a16:creationId xmlns:a16="http://schemas.microsoft.com/office/drawing/2014/main" xmlns="" id="{84F62024-CB9D-4706-8AFD-254A46BCD8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8050" y="1484313"/>
                  <a:ext cx="49213" cy="25400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0" y="4"/>
                    </a:cxn>
                    <a:cxn ang="0">
                      <a:pos x="9" y="9"/>
                    </a:cxn>
                    <a:cxn ang="0">
                      <a:pos x="18" y="4"/>
                    </a:cxn>
                    <a:cxn ang="0">
                      <a:pos x="9" y="0"/>
                    </a:cxn>
                    <a:cxn ang="0">
                      <a:pos x="9" y="7"/>
                    </a:cxn>
                    <a:cxn ang="0">
                      <a:pos x="3" y="5"/>
                    </a:cxn>
                    <a:cxn ang="0">
                      <a:pos x="9" y="4"/>
                    </a:cxn>
                    <a:cxn ang="0">
                      <a:pos x="15" y="5"/>
                    </a:cxn>
                    <a:cxn ang="0">
                      <a:pos x="9" y="7"/>
                    </a:cxn>
                  </a:cxnLst>
                  <a:rect l="0" t="0" r="r" b="b"/>
                  <a:pathLst>
                    <a:path w="18" h="9">
                      <a:moveTo>
                        <a:pt x="9" y="0"/>
                      </a:moveTo>
                      <a:cubicBezTo>
                        <a:pt x="4" y="0"/>
                        <a:pt x="0" y="2"/>
                        <a:pt x="0" y="4"/>
                      </a:cubicBezTo>
                      <a:cubicBezTo>
                        <a:pt x="0" y="7"/>
                        <a:pt x="4" y="9"/>
                        <a:pt x="9" y="9"/>
                      </a:cubicBezTo>
                      <a:cubicBezTo>
                        <a:pt x="14" y="9"/>
                        <a:pt x="18" y="7"/>
                        <a:pt x="18" y="4"/>
                      </a:cubicBezTo>
                      <a:cubicBezTo>
                        <a:pt x="18" y="2"/>
                        <a:pt x="14" y="0"/>
                        <a:pt x="9" y="0"/>
                      </a:cubicBezTo>
                      <a:close/>
                      <a:moveTo>
                        <a:pt x="9" y="7"/>
                      </a:moveTo>
                      <a:cubicBezTo>
                        <a:pt x="6" y="7"/>
                        <a:pt x="3" y="6"/>
                        <a:pt x="3" y="5"/>
                      </a:cubicBezTo>
                      <a:cubicBezTo>
                        <a:pt x="3" y="5"/>
                        <a:pt x="6" y="4"/>
                        <a:pt x="9" y="4"/>
                      </a:cubicBezTo>
                      <a:cubicBezTo>
                        <a:pt x="12" y="4"/>
                        <a:pt x="15" y="5"/>
                        <a:pt x="15" y="5"/>
                      </a:cubicBezTo>
                      <a:cubicBezTo>
                        <a:pt x="15" y="6"/>
                        <a:pt x="12" y="7"/>
                        <a:pt x="9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94">
                  <a:extLst>
                    <a:ext uri="{FF2B5EF4-FFF2-40B4-BE49-F238E27FC236}">
                      <a16:creationId xmlns:a16="http://schemas.microsoft.com/office/drawing/2014/main" xmlns="" id="{87998FEB-9BDE-46B5-8C69-9B7149FF5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9488" y="1484313"/>
                  <a:ext cx="52388" cy="2540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10" y="9"/>
                    </a:cxn>
                    <a:cxn ang="0">
                      <a:pos x="19" y="4"/>
                    </a:cxn>
                    <a:cxn ang="0">
                      <a:pos x="19" y="4"/>
                    </a:cxn>
                    <a:cxn ang="0">
                      <a:pos x="10" y="0"/>
                    </a:cxn>
                    <a:cxn ang="0">
                      <a:pos x="9" y="7"/>
                    </a:cxn>
                    <a:cxn ang="0">
                      <a:pos x="3" y="5"/>
                    </a:cxn>
                    <a:cxn ang="0">
                      <a:pos x="9" y="4"/>
                    </a:cxn>
                    <a:cxn ang="0">
                      <a:pos x="15" y="5"/>
                    </a:cxn>
                    <a:cxn ang="0">
                      <a:pos x="9" y="7"/>
                    </a:cxn>
                  </a:cxnLst>
                  <a:rect l="0" t="0" r="r" b="b"/>
                  <a:pathLst>
                    <a:path w="19" h="9">
                      <a:moveTo>
                        <a:pt x="10" y="0"/>
                      </a:moveTo>
                      <a:cubicBezTo>
                        <a:pt x="5" y="0"/>
                        <a:pt x="1" y="1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7"/>
                        <a:pt x="4" y="9"/>
                        <a:pt x="10" y="9"/>
                      </a:cubicBezTo>
                      <a:cubicBezTo>
                        <a:pt x="15" y="9"/>
                        <a:pt x="19" y="7"/>
                        <a:pt x="19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9" y="2"/>
                        <a:pt x="15" y="0"/>
                        <a:pt x="10" y="0"/>
                      </a:cubicBezTo>
                      <a:close/>
                      <a:moveTo>
                        <a:pt x="9" y="7"/>
                      </a:moveTo>
                      <a:cubicBezTo>
                        <a:pt x="6" y="7"/>
                        <a:pt x="3" y="6"/>
                        <a:pt x="3" y="5"/>
                      </a:cubicBezTo>
                      <a:cubicBezTo>
                        <a:pt x="3" y="5"/>
                        <a:pt x="6" y="4"/>
                        <a:pt x="9" y="4"/>
                      </a:cubicBezTo>
                      <a:cubicBezTo>
                        <a:pt x="13" y="4"/>
                        <a:pt x="15" y="5"/>
                        <a:pt x="15" y="5"/>
                      </a:cubicBezTo>
                      <a:cubicBezTo>
                        <a:pt x="15" y="6"/>
                        <a:pt x="13" y="7"/>
                        <a:pt x="9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BAA4E638-938C-4EE8-A38E-4DDB9DE6667C}"/>
              </a:ext>
            </a:extLst>
          </p:cNvPr>
          <p:cNvGrpSpPr/>
          <p:nvPr/>
        </p:nvGrpSpPr>
        <p:grpSpPr>
          <a:xfrm>
            <a:off x="5881237" y="2110652"/>
            <a:ext cx="904172" cy="2804249"/>
            <a:chOff x="5881237" y="2110652"/>
            <a:chExt cx="904172" cy="2804249"/>
          </a:xfrm>
        </p:grpSpPr>
        <p:sp>
          <p:nvSpPr>
            <p:cNvPr id="9" name="Arrow: Up 45">
              <a:extLst>
                <a:ext uri="{FF2B5EF4-FFF2-40B4-BE49-F238E27FC236}">
                  <a16:creationId xmlns:a16="http://schemas.microsoft.com/office/drawing/2014/main" xmlns="" id="{EC19A008-6B8E-4B81-9AA2-5896FDD57525}"/>
                </a:ext>
              </a:extLst>
            </p:cNvPr>
            <p:cNvSpPr/>
            <p:nvPr/>
          </p:nvSpPr>
          <p:spPr bwMode="auto">
            <a:xfrm>
              <a:off x="5881237" y="2110652"/>
              <a:ext cx="904172" cy="2804249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isometricOffAxis1Top"/>
              <a:lightRig rig="threePt" dir="t">
                <a:rot lat="0" lon="0" rev="3000000"/>
              </a:lightRig>
            </a:scene3d>
            <a:sp3d extrusionH="63500"/>
          </p:spPr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5" name="Group 95">
              <a:extLst>
                <a:ext uri="{FF2B5EF4-FFF2-40B4-BE49-F238E27FC236}">
                  <a16:creationId xmlns:a16="http://schemas.microsoft.com/office/drawing/2014/main" xmlns="" id="{884E6FFE-6F2C-4678-920D-BB052836ABAA}"/>
                </a:ext>
              </a:extLst>
            </p:cNvPr>
            <p:cNvGrpSpPr/>
            <p:nvPr/>
          </p:nvGrpSpPr>
          <p:grpSpPr>
            <a:xfrm>
              <a:off x="6142284" y="3214043"/>
              <a:ext cx="464930" cy="464930"/>
              <a:chOff x="5781675" y="3290888"/>
              <a:chExt cx="533400" cy="533400"/>
            </a:xfrm>
            <a:effectLst>
              <a:outerShdw blurRad="76200" dir="18900000" sy="23000" kx="-1200000" algn="bl" rotWithShape="0">
                <a:prstClr val="black">
                  <a:alpha val="25000"/>
                </a:prstClr>
              </a:outerShdw>
            </a:effectLst>
          </p:grpSpPr>
          <p:sp>
            <p:nvSpPr>
              <p:cNvPr id="25" name="Oval 96">
                <a:extLst>
                  <a:ext uri="{FF2B5EF4-FFF2-40B4-BE49-F238E27FC236}">
                    <a16:creationId xmlns:a16="http://schemas.microsoft.com/office/drawing/2014/main" xmlns="" id="{A7970561-8F79-4944-A5BA-4A89FE606FCE}"/>
                  </a:ext>
                </a:extLst>
              </p:cNvPr>
              <p:cNvSpPr/>
              <p:nvPr/>
            </p:nvSpPr>
            <p:spPr bwMode="auto">
              <a:xfrm>
                <a:off x="5781675" y="3290888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97">
                <a:extLst>
                  <a:ext uri="{FF2B5EF4-FFF2-40B4-BE49-F238E27FC236}">
                    <a16:creationId xmlns:a16="http://schemas.microsoft.com/office/drawing/2014/main" xmlns="" id="{42B7CA11-E73A-4481-8617-1CA5DD288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5099" y="3406699"/>
                <a:ext cx="326553" cy="301779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46" y="36"/>
                  </a:cxn>
                  <a:cxn ang="0">
                    <a:pos x="42" y="40"/>
                  </a:cxn>
                  <a:cxn ang="0">
                    <a:pos x="39" y="47"/>
                  </a:cxn>
                  <a:cxn ang="0">
                    <a:pos x="44" y="52"/>
                  </a:cxn>
                  <a:cxn ang="0">
                    <a:pos x="52" y="58"/>
                  </a:cxn>
                  <a:cxn ang="0">
                    <a:pos x="52" y="61"/>
                  </a:cxn>
                  <a:cxn ang="0">
                    <a:pos x="51" y="62"/>
                  </a:cxn>
                  <a:cxn ang="0">
                    <a:pos x="17" y="62"/>
                  </a:cxn>
                  <a:cxn ang="0">
                    <a:pos x="16" y="61"/>
                  </a:cxn>
                  <a:cxn ang="0">
                    <a:pos x="16" y="58"/>
                  </a:cxn>
                  <a:cxn ang="0">
                    <a:pos x="24" y="52"/>
                  </a:cxn>
                  <a:cxn ang="0">
                    <a:pos x="29" y="47"/>
                  </a:cxn>
                  <a:cxn ang="0">
                    <a:pos x="26" y="40"/>
                  </a:cxn>
                  <a:cxn ang="0">
                    <a:pos x="22" y="36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4" y="11"/>
                  </a:cxn>
                  <a:cxn ang="0">
                    <a:pos x="16" y="11"/>
                  </a:cxn>
                  <a:cxn ang="0">
                    <a:pos x="16" y="7"/>
                  </a:cxn>
                  <a:cxn ang="0">
                    <a:pos x="22" y="0"/>
                  </a:cxn>
                  <a:cxn ang="0">
                    <a:pos x="45" y="0"/>
                  </a:cxn>
                  <a:cxn ang="0">
                    <a:pos x="52" y="7"/>
                  </a:cxn>
                  <a:cxn ang="0">
                    <a:pos x="52" y="11"/>
                  </a:cxn>
                  <a:cxn ang="0">
                    <a:pos x="63" y="11"/>
                  </a:cxn>
                  <a:cxn ang="0">
                    <a:pos x="67" y="15"/>
                  </a:cxn>
                  <a:cxn ang="0">
                    <a:pos x="67" y="20"/>
                  </a:cxn>
                  <a:cxn ang="0">
                    <a:pos x="16" y="16"/>
                  </a:cxn>
                  <a:cxn ang="0">
                    <a:pos x="6" y="16"/>
                  </a:cxn>
                  <a:cxn ang="0">
                    <a:pos x="6" y="20"/>
                  </a:cxn>
                  <a:cxn ang="0">
                    <a:pos x="19" y="31"/>
                  </a:cxn>
                  <a:cxn ang="0">
                    <a:pos x="16" y="16"/>
                  </a:cxn>
                  <a:cxn ang="0">
                    <a:pos x="62" y="16"/>
                  </a:cxn>
                  <a:cxn ang="0">
                    <a:pos x="52" y="16"/>
                  </a:cxn>
                  <a:cxn ang="0">
                    <a:pos x="49" y="31"/>
                  </a:cxn>
                  <a:cxn ang="0">
                    <a:pos x="62" y="20"/>
                  </a:cxn>
                  <a:cxn ang="0">
                    <a:pos x="62" y="16"/>
                  </a:cxn>
                </a:cxnLst>
                <a:rect l="0" t="0" r="r" b="b"/>
                <a:pathLst>
                  <a:path w="67" h="62">
                    <a:moveTo>
                      <a:pt x="67" y="20"/>
                    </a:moveTo>
                    <a:cubicBezTo>
                      <a:pt x="67" y="27"/>
                      <a:pt x="58" y="36"/>
                      <a:pt x="46" y="36"/>
                    </a:cubicBezTo>
                    <a:cubicBezTo>
                      <a:pt x="44" y="38"/>
                      <a:pt x="42" y="40"/>
                      <a:pt x="42" y="40"/>
                    </a:cubicBezTo>
                    <a:cubicBezTo>
                      <a:pt x="40" y="42"/>
                      <a:pt x="39" y="44"/>
                      <a:pt x="39" y="47"/>
                    </a:cubicBezTo>
                    <a:cubicBezTo>
                      <a:pt x="39" y="49"/>
                      <a:pt x="40" y="52"/>
                      <a:pt x="44" y="52"/>
                    </a:cubicBezTo>
                    <a:cubicBezTo>
                      <a:pt x="48" y="52"/>
                      <a:pt x="52" y="54"/>
                      <a:pt x="52" y="58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2"/>
                      <a:pt x="51" y="62"/>
                      <a:pt x="51" y="62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6" y="62"/>
                      <a:pt x="16" y="62"/>
                      <a:pt x="16" y="61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4"/>
                      <a:pt x="20" y="52"/>
                      <a:pt x="24" y="52"/>
                    </a:cubicBezTo>
                    <a:cubicBezTo>
                      <a:pt x="27" y="52"/>
                      <a:pt x="29" y="49"/>
                      <a:pt x="29" y="47"/>
                    </a:cubicBezTo>
                    <a:cubicBezTo>
                      <a:pt x="29" y="44"/>
                      <a:pt x="28" y="42"/>
                      <a:pt x="26" y="40"/>
                    </a:cubicBezTo>
                    <a:cubicBezTo>
                      <a:pt x="25" y="40"/>
                      <a:pt x="24" y="38"/>
                      <a:pt x="22" y="36"/>
                    </a:cubicBezTo>
                    <a:cubicBezTo>
                      <a:pt x="10" y="36"/>
                      <a:pt x="0" y="27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2"/>
                      <a:pt x="2" y="11"/>
                      <a:pt x="4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9" y="0"/>
                      <a:pt x="2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9" y="0"/>
                      <a:pt x="52" y="3"/>
                      <a:pt x="52" y="7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7" y="12"/>
                      <a:pt x="67" y="15"/>
                    </a:cubicBezTo>
                    <a:lnTo>
                      <a:pt x="67" y="20"/>
                    </a:lnTo>
                    <a:close/>
                    <a:moveTo>
                      <a:pt x="16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4"/>
                      <a:pt x="11" y="29"/>
                      <a:pt x="19" y="31"/>
                    </a:cubicBezTo>
                    <a:cubicBezTo>
                      <a:pt x="17" y="27"/>
                      <a:pt x="16" y="22"/>
                      <a:pt x="16" y="16"/>
                    </a:cubicBezTo>
                    <a:close/>
                    <a:moveTo>
                      <a:pt x="62" y="16"/>
                    </a:move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22"/>
                      <a:pt x="51" y="27"/>
                      <a:pt x="49" y="31"/>
                    </a:cubicBezTo>
                    <a:cubicBezTo>
                      <a:pt x="57" y="29"/>
                      <a:pt x="62" y="24"/>
                      <a:pt x="62" y="20"/>
                    </a:cubicBezTo>
                    <a:lnTo>
                      <a:pt x="62" y="1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1D1D08AC-E64A-4821-9B91-B0E2700BF5B4}"/>
              </a:ext>
            </a:extLst>
          </p:cNvPr>
          <p:cNvGrpSpPr/>
          <p:nvPr/>
        </p:nvGrpSpPr>
        <p:grpSpPr>
          <a:xfrm>
            <a:off x="4115949" y="2497717"/>
            <a:ext cx="904172" cy="2417184"/>
            <a:chOff x="4115949" y="2497717"/>
            <a:chExt cx="904172" cy="2417184"/>
          </a:xfrm>
        </p:grpSpPr>
        <p:sp>
          <p:nvSpPr>
            <p:cNvPr id="7" name="Arrow: Up 43">
              <a:extLst>
                <a:ext uri="{FF2B5EF4-FFF2-40B4-BE49-F238E27FC236}">
                  <a16:creationId xmlns:a16="http://schemas.microsoft.com/office/drawing/2014/main" xmlns="" id="{1B0A5923-E3D6-4B60-B885-1269116CEBA3}"/>
                </a:ext>
              </a:extLst>
            </p:cNvPr>
            <p:cNvSpPr/>
            <p:nvPr/>
          </p:nvSpPr>
          <p:spPr bwMode="auto">
            <a:xfrm>
              <a:off x="4115949" y="2497717"/>
              <a:ext cx="904172" cy="2417184"/>
            </a:xfrm>
            <a:prstGeom prst="upArrow">
              <a:avLst>
                <a:gd name="adj1" fmla="val 72917"/>
                <a:gd name="adj2" fmla="val 50000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  <a:round/>
              <a:headEnd/>
              <a:tailEnd/>
            </a:ln>
            <a:scene3d>
              <a:camera prst="perspectiveRelaxedModerately" fov="5400000">
                <a:rot lat="18000000" lon="0" rev="0"/>
              </a:camera>
              <a:lightRig rig="threePt" dir="t"/>
            </a:scene3d>
            <a:sp3d extrusionH="63500"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98">
              <a:extLst>
                <a:ext uri="{FF2B5EF4-FFF2-40B4-BE49-F238E27FC236}">
                  <a16:creationId xmlns:a16="http://schemas.microsoft.com/office/drawing/2014/main" xmlns="" id="{9631C189-558E-429D-BC8C-D54D1C8CD021}"/>
                </a:ext>
              </a:extLst>
            </p:cNvPr>
            <p:cNvGrpSpPr/>
            <p:nvPr/>
          </p:nvGrpSpPr>
          <p:grpSpPr>
            <a:xfrm>
              <a:off x="4340483" y="3650281"/>
              <a:ext cx="464930" cy="464930"/>
              <a:chOff x="4305300" y="3714750"/>
              <a:chExt cx="533400" cy="533400"/>
            </a:xfrm>
            <a:effectLst>
              <a:outerShdw blurRad="152400" dir="5400000" sx="90000" sy="-19000" rotWithShape="0">
                <a:prstClr val="black">
                  <a:alpha val="25000"/>
                </a:prstClr>
              </a:outerShdw>
            </a:effectLst>
          </p:grpSpPr>
          <p:sp>
            <p:nvSpPr>
              <p:cNvPr id="17" name="Oval 99">
                <a:extLst>
                  <a:ext uri="{FF2B5EF4-FFF2-40B4-BE49-F238E27FC236}">
                    <a16:creationId xmlns:a16="http://schemas.microsoft.com/office/drawing/2014/main" xmlns="" id="{3F82FF3F-FF5A-46DC-AC71-EB4A97A89307}"/>
                  </a:ext>
                </a:extLst>
              </p:cNvPr>
              <p:cNvSpPr/>
              <p:nvPr/>
            </p:nvSpPr>
            <p:spPr bwMode="auto">
              <a:xfrm>
                <a:off x="4305300" y="3714750"/>
                <a:ext cx="533400" cy="5334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Group 100">
                <a:extLst>
                  <a:ext uri="{FF2B5EF4-FFF2-40B4-BE49-F238E27FC236}">
                    <a16:creationId xmlns:a16="http://schemas.microsoft.com/office/drawing/2014/main" xmlns="" id="{2127F980-8189-4A40-AF98-F8C9E245F672}"/>
                  </a:ext>
                </a:extLst>
              </p:cNvPr>
              <p:cNvGrpSpPr/>
              <p:nvPr/>
            </p:nvGrpSpPr>
            <p:grpSpPr>
              <a:xfrm>
                <a:off x="4418315" y="3827263"/>
                <a:ext cx="307370" cy="308375"/>
                <a:chOff x="4240213" y="511175"/>
                <a:chExt cx="485775" cy="487363"/>
              </a:xfrm>
              <a:solidFill>
                <a:schemeClr val="accent2"/>
              </a:solidFill>
            </p:grpSpPr>
            <p:sp>
              <p:nvSpPr>
                <p:cNvPr id="19" name="Freeform: Shape 101">
                  <a:extLst>
                    <a:ext uri="{FF2B5EF4-FFF2-40B4-BE49-F238E27FC236}">
                      <a16:creationId xmlns:a16="http://schemas.microsoft.com/office/drawing/2014/main" xmlns="" id="{7E45E7F7-3819-4F6E-BB64-F86B4A976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9938" y="511175"/>
                  <a:ext cx="146050" cy="487363"/>
                </a:xfrm>
                <a:custGeom>
                  <a:avLst/>
                  <a:gdLst/>
                  <a:ahLst/>
                  <a:cxnLst>
                    <a:cxn ang="0">
                      <a:pos x="137" y="0"/>
                    </a:cxn>
                    <a:cxn ang="0">
                      <a:pos x="0" y="300"/>
                    </a:cxn>
                    <a:cxn ang="0">
                      <a:pos x="36" y="327"/>
                    </a:cxn>
                    <a:cxn ang="0">
                      <a:pos x="137" y="118"/>
                    </a:cxn>
                    <a:cxn ang="0">
                      <a:pos x="248" y="478"/>
                    </a:cxn>
                    <a:cxn ang="0">
                      <a:pos x="137" y="837"/>
                    </a:cxn>
                    <a:cxn ang="0">
                      <a:pos x="36" y="629"/>
                    </a:cxn>
                    <a:cxn ang="0">
                      <a:pos x="0" y="655"/>
                    </a:cxn>
                    <a:cxn ang="0">
                      <a:pos x="137" y="955"/>
                    </a:cxn>
                    <a:cxn ang="0">
                      <a:pos x="284" y="478"/>
                    </a:cxn>
                    <a:cxn ang="0">
                      <a:pos x="137" y="0"/>
                    </a:cxn>
                  </a:cxnLst>
                  <a:rect l="0" t="0" r="r" b="b"/>
                  <a:pathLst>
                    <a:path w="284" h="955">
                      <a:moveTo>
                        <a:pt x="137" y="0"/>
                      </a:moveTo>
                      <a:cubicBezTo>
                        <a:pt x="75" y="0"/>
                        <a:pt x="22" y="124"/>
                        <a:pt x="0" y="300"/>
                      </a:cubicBezTo>
                      <a:cubicBezTo>
                        <a:pt x="13" y="308"/>
                        <a:pt x="25" y="317"/>
                        <a:pt x="36" y="327"/>
                      </a:cubicBezTo>
                      <a:cubicBezTo>
                        <a:pt x="54" y="204"/>
                        <a:pt x="92" y="118"/>
                        <a:pt x="137" y="118"/>
                      </a:cubicBezTo>
                      <a:cubicBezTo>
                        <a:pt x="198" y="118"/>
                        <a:pt x="248" y="279"/>
                        <a:pt x="248" y="478"/>
                      </a:cubicBezTo>
                      <a:cubicBezTo>
                        <a:pt x="248" y="676"/>
                        <a:pt x="198" y="837"/>
                        <a:pt x="137" y="837"/>
                      </a:cubicBezTo>
                      <a:cubicBezTo>
                        <a:pt x="92" y="837"/>
                        <a:pt x="54" y="752"/>
                        <a:pt x="36" y="629"/>
                      </a:cubicBezTo>
                      <a:cubicBezTo>
                        <a:pt x="25" y="638"/>
                        <a:pt x="13" y="647"/>
                        <a:pt x="0" y="655"/>
                      </a:cubicBezTo>
                      <a:cubicBezTo>
                        <a:pt x="22" y="831"/>
                        <a:pt x="75" y="955"/>
                        <a:pt x="137" y="955"/>
                      </a:cubicBezTo>
                      <a:cubicBezTo>
                        <a:pt x="218" y="955"/>
                        <a:pt x="284" y="741"/>
                        <a:pt x="284" y="478"/>
                      </a:cubicBezTo>
                      <a:cubicBezTo>
                        <a:pt x="284" y="214"/>
                        <a:pt x="218" y="0"/>
                        <a:pt x="13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0" name="Freeform: Shape 102">
                  <a:extLst>
                    <a:ext uri="{FF2B5EF4-FFF2-40B4-BE49-F238E27FC236}">
                      <a16:creationId xmlns:a16="http://schemas.microsoft.com/office/drawing/2014/main" xmlns="" id="{19B97C41-DD94-42D0-A9BC-D744DEC47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6" y="615950"/>
                  <a:ext cx="80963" cy="277813"/>
                </a:xfrm>
                <a:custGeom>
                  <a:avLst/>
                  <a:gdLst/>
                  <a:ahLst/>
                  <a:cxnLst>
                    <a:cxn ang="0">
                      <a:pos x="0" y="397"/>
                    </a:cxn>
                    <a:cxn ang="0">
                      <a:pos x="74" y="542"/>
                    </a:cxn>
                    <a:cxn ang="0">
                      <a:pos x="158" y="271"/>
                    </a:cxn>
                    <a:cxn ang="0">
                      <a:pos x="74" y="0"/>
                    </a:cxn>
                    <a:cxn ang="0">
                      <a:pos x="0" y="144"/>
                    </a:cxn>
                    <a:cxn ang="0">
                      <a:pos x="26" y="174"/>
                    </a:cxn>
                    <a:cxn ang="0">
                      <a:pos x="74" y="88"/>
                    </a:cxn>
                    <a:cxn ang="0">
                      <a:pos x="130" y="271"/>
                    </a:cxn>
                    <a:cxn ang="0">
                      <a:pos x="74" y="453"/>
                    </a:cxn>
                    <a:cxn ang="0">
                      <a:pos x="26" y="368"/>
                    </a:cxn>
                    <a:cxn ang="0">
                      <a:pos x="0" y="397"/>
                    </a:cxn>
                  </a:cxnLst>
                  <a:rect l="0" t="0" r="r" b="b"/>
                  <a:pathLst>
                    <a:path w="158" h="542">
                      <a:moveTo>
                        <a:pt x="0" y="397"/>
                      </a:moveTo>
                      <a:cubicBezTo>
                        <a:pt x="14" y="483"/>
                        <a:pt x="42" y="542"/>
                        <a:pt x="74" y="542"/>
                      </a:cubicBezTo>
                      <a:cubicBezTo>
                        <a:pt x="120" y="542"/>
                        <a:pt x="158" y="420"/>
                        <a:pt x="158" y="271"/>
                      </a:cubicBezTo>
                      <a:cubicBezTo>
                        <a:pt x="158" y="121"/>
                        <a:pt x="120" y="0"/>
                        <a:pt x="74" y="0"/>
                      </a:cubicBezTo>
                      <a:cubicBezTo>
                        <a:pt x="42" y="0"/>
                        <a:pt x="14" y="58"/>
                        <a:pt x="0" y="144"/>
                      </a:cubicBezTo>
                      <a:cubicBezTo>
                        <a:pt x="10" y="153"/>
                        <a:pt x="18" y="163"/>
                        <a:pt x="26" y="174"/>
                      </a:cubicBezTo>
                      <a:cubicBezTo>
                        <a:pt x="36" y="122"/>
                        <a:pt x="54" y="88"/>
                        <a:pt x="74" y="88"/>
                      </a:cubicBezTo>
                      <a:cubicBezTo>
                        <a:pt x="105" y="88"/>
                        <a:pt x="130" y="170"/>
                        <a:pt x="130" y="271"/>
                      </a:cubicBezTo>
                      <a:cubicBezTo>
                        <a:pt x="130" y="371"/>
                        <a:pt x="105" y="453"/>
                        <a:pt x="74" y="453"/>
                      </a:cubicBezTo>
                      <a:cubicBezTo>
                        <a:pt x="54" y="453"/>
                        <a:pt x="36" y="419"/>
                        <a:pt x="26" y="368"/>
                      </a:cubicBezTo>
                      <a:cubicBezTo>
                        <a:pt x="18" y="378"/>
                        <a:pt x="10" y="388"/>
                        <a:pt x="0" y="39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1" name="Freeform: Shape 103">
                  <a:extLst>
                    <a:ext uri="{FF2B5EF4-FFF2-40B4-BE49-F238E27FC236}">
                      <a16:creationId xmlns:a16="http://schemas.microsoft.com/office/drawing/2014/main" xmlns="" id="{AFA2CE84-4BC2-4264-B7C9-1CA012764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8676" y="706438"/>
                  <a:ext cx="26988" cy="96838"/>
                </a:xfrm>
                <a:custGeom>
                  <a:avLst/>
                  <a:gdLst/>
                  <a:ahLst/>
                  <a:cxnLst>
                    <a:cxn ang="0">
                      <a:pos x="24" y="189"/>
                    </a:cxn>
                    <a:cxn ang="0">
                      <a:pos x="53" y="95"/>
                    </a:cxn>
                    <a:cxn ang="0">
                      <a:pos x="24" y="0"/>
                    </a:cxn>
                    <a:cxn ang="0">
                      <a:pos x="0" y="39"/>
                    </a:cxn>
                    <a:cxn ang="0">
                      <a:pos x="12" y="95"/>
                    </a:cxn>
                    <a:cxn ang="0">
                      <a:pos x="0" y="150"/>
                    </a:cxn>
                    <a:cxn ang="0">
                      <a:pos x="24" y="189"/>
                    </a:cxn>
                  </a:cxnLst>
                  <a:rect l="0" t="0" r="r" b="b"/>
                  <a:pathLst>
                    <a:path w="53" h="189">
                      <a:moveTo>
                        <a:pt x="24" y="189"/>
                      </a:moveTo>
                      <a:cubicBezTo>
                        <a:pt x="40" y="189"/>
                        <a:pt x="53" y="146"/>
                        <a:pt x="53" y="95"/>
                      </a:cubicBezTo>
                      <a:cubicBezTo>
                        <a:pt x="53" y="43"/>
                        <a:pt x="40" y="0"/>
                        <a:pt x="24" y="0"/>
                      </a:cubicBezTo>
                      <a:cubicBezTo>
                        <a:pt x="14" y="0"/>
                        <a:pt x="6" y="16"/>
                        <a:pt x="0" y="39"/>
                      </a:cubicBezTo>
                      <a:cubicBezTo>
                        <a:pt x="8" y="57"/>
                        <a:pt x="12" y="76"/>
                        <a:pt x="12" y="95"/>
                      </a:cubicBezTo>
                      <a:cubicBezTo>
                        <a:pt x="12" y="114"/>
                        <a:pt x="8" y="132"/>
                        <a:pt x="0" y="150"/>
                      </a:cubicBezTo>
                      <a:cubicBezTo>
                        <a:pt x="6" y="173"/>
                        <a:pt x="14" y="189"/>
                        <a:pt x="24" y="18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Freeform: Shape 104">
                  <a:extLst>
                    <a:ext uri="{FF2B5EF4-FFF2-40B4-BE49-F238E27FC236}">
                      <a16:creationId xmlns:a16="http://schemas.microsoft.com/office/drawing/2014/main" xmlns="" id="{96D18796-DD12-4401-95D3-02802B098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0213" y="687388"/>
                  <a:ext cx="393700" cy="138113"/>
                </a:xfrm>
                <a:custGeom>
                  <a:avLst/>
                  <a:gdLst/>
                  <a:ahLst/>
                  <a:cxnLst>
                    <a:cxn ang="0">
                      <a:pos x="186" y="70"/>
                    </a:cxn>
                    <a:cxn ang="0">
                      <a:pos x="248" y="44"/>
                    </a:cxn>
                    <a:cxn ang="0">
                      <a:pos x="186" y="17"/>
                    </a:cxn>
                    <a:cxn ang="0">
                      <a:pos x="186" y="30"/>
                    </a:cxn>
                    <a:cxn ang="0">
                      <a:pos x="60" y="27"/>
                    </a:cxn>
                    <a:cxn ang="0">
                      <a:pos x="53" y="5"/>
                    </a:cxn>
                    <a:cxn ang="0">
                      <a:pos x="0" y="0"/>
                    </a:cxn>
                    <a:cxn ang="0">
                      <a:pos x="12" y="42"/>
                    </a:cxn>
                    <a:cxn ang="0">
                      <a:pos x="175" y="42"/>
                    </a:cxn>
                    <a:cxn ang="0">
                      <a:pos x="175" y="46"/>
                    </a:cxn>
                    <a:cxn ang="0">
                      <a:pos x="12" y="46"/>
                    </a:cxn>
                    <a:cxn ang="0">
                      <a:pos x="0" y="87"/>
                    </a:cxn>
                    <a:cxn ang="0">
                      <a:pos x="53" y="82"/>
                    </a:cxn>
                    <a:cxn ang="0">
                      <a:pos x="60" y="61"/>
                    </a:cxn>
                    <a:cxn ang="0">
                      <a:pos x="186" y="58"/>
                    </a:cxn>
                    <a:cxn ang="0">
                      <a:pos x="186" y="70"/>
                    </a:cxn>
                  </a:cxnLst>
                  <a:rect l="0" t="0" r="r" b="b"/>
                  <a:pathLst>
                    <a:path w="248" h="87">
                      <a:moveTo>
                        <a:pt x="186" y="70"/>
                      </a:moveTo>
                      <a:lnTo>
                        <a:pt x="248" y="44"/>
                      </a:lnTo>
                      <a:lnTo>
                        <a:pt x="186" y="17"/>
                      </a:lnTo>
                      <a:lnTo>
                        <a:pt x="186" y="30"/>
                      </a:lnTo>
                      <a:lnTo>
                        <a:pt x="60" y="27"/>
                      </a:lnTo>
                      <a:lnTo>
                        <a:pt x="53" y="5"/>
                      </a:lnTo>
                      <a:lnTo>
                        <a:pt x="0" y="0"/>
                      </a:lnTo>
                      <a:lnTo>
                        <a:pt x="12" y="42"/>
                      </a:lnTo>
                      <a:lnTo>
                        <a:pt x="175" y="42"/>
                      </a:lnTo>
                      <a:lnTo>
                        <a:pt x="175" y="46"/>
                      </a:lnTo>
                      <a:lnTo>
                        <a:pt x="12" y="46"/>
                      </a:lnTo>
                      <a:lnTo>
                        <a:pt x="0" y="87"/>
                      </a:lnTo>
                      <a:lnTo>
                        <a:pt x="53" y="82"/>
                      </a:lnTo>
                      <a:lnTo>
                        <a:pt x="60" y="61"/>
                      </a:lnTo>
                      <a:lnTo>
                        <a:pt x="186" y="58"/>
                      </a:lnTo>
                      <a:lnTo>
                        <a:pt x="186" y="7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3" name="Freeform: Shape 105">
                  <a:extLst>
                    <a:ext uri="{FF2B5EF4-FFF2-40B4-BE49-F238E27FC236}">
                      <a16:creationId xmlns:a16="http://schemas.microsoft.com/office/drawing/2014/main" xmlns="" id="{8F406E95-6D7A-4C57-9EEA-3B8D2BCB5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8488" y="792163"/>
                  <a:ext cx="211138" cy="136525"/>
                </a:xfrm>
                <a:custGeom>
                  <a:avLst/>
                  <a:gdLst/>
                  <a:ahLst/>
                  <a:cxnLst>
                    <a:cxn ang="0">
                      <a:pos x="97" y="9"/>
                    </a:cxn>
                    <a:cxn ang="0">
                      <a:pos x="100" y="13"/>
                    </a:cxn>
                    <a:cxn ang="0">
                      <a:pos x="35" y="49"/>
                    </a:cxn>
                    <a:cxn ang="0">
                      <a:pos x="28" y="45"/>
                    </a:cxn>
                    <a:cxn ang="0">
                      <a:pos x="0" y="58"/>
                    </a:cxn>
                    <a:cxn ang="0">
                      <a:pos x="14" y="68"/>
                    </a:cxn>
                    <a:cxn ang="0">
                      <a:pos x="96" y="20"/>
                    </a:cxn>
                    <a:cxn ang="0">
                      <a:pos x="97" y="21"/>
                    </a:cxn>
                    <a:cxn ang="0">
                      <a:pos x="14" y="69"/>
                    </a:cxn>
                    <a:cxn ang="0">
                      <a:pos x="16" y="86"/>
                    </a:cxn>
                    <a:cxn ang="0">
                      <a:pos x="42" y="68"/>
                    </a:cxn>
                    <a:cxn ang="0">
                      <a:pos x="41" y="60"/>
                    </a:cxn>
                    <a:cxn ang="0">
                      <a:pos x="105" y="22"/>
                    </a:cxn>
                    <a:cxn ang="0">
                      <a:pos x="107" y="26"/>
                    </a:cxn>
                    <a:cxn ang="0">
                      <a:pos x="133" y="0"/>
                    </a:cxn>
                    <a:cxn ang="0">
                      <a:pos x="97" y="9"/>
                    </a:cxn>
                  </a:cxnLst>
                  <a:rect l="0" t="0" r="r" b="b"/>
                  <a:pathLst>
                    <a:path w="133" h="86">
                      <a:moveTo>
                        <a:pt x="97" y="9"/>
                      </a:moveTo>
                      <a:lnTo>
                        <a:pt x="100" y="13"/>
                      </a:lnTo>
                      <a:lnTo>
                        <a:pt x="35" y="49"/>
                      </a:lnTo>
                      <a:lnTo>
                        <a:pt x="28" y="45"/>
                      </a:lnTo>
                      <a:lnTo>
                        <a:pt x="0" y="58"/>
                      </a:lnTo>
                      <a:lnTo>
                        <a:pt x="14" y="68"/>
                      </a:lnTo>
                      <a:lnTo>
                        <a:pt x="96" y="20"/>
                      </a:lnTo>
                      <a:lnTo>
                        <a:pt x="97" y="21"/>
                      </a:lnTo>
                      <a:lnTo>
                        <a:pt x="14" y="69"/>
                      </a:lnTo>
                      <a:lnTo>
                        <a:pt x="16" y="86"/>
                      </a:lnTo>
                      <a:lnTo>
                        <a:pt x="42" y="68"/>
                      </a:lnTo>
                      <a:lnTo>
                        <a:pt x="41" y="60"/>
                      </a:lnTo>
                      <a:lnTo>
                        <a:pt x="105" y="22"/>
                      </a:lnTo>
                      <a:lnTo>
                        <a:pt x="107" y="26"/>
                      </a:lnTo>
                      <a:lnTo>
                        <a:pt x="133" y="0"/>
                      </a:lnTo>
                      <a:lnTo>
                        <a:pt x="97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4" name="Freeform: Shape 106">
                  <a:extLst>
                    <a:ext uri="{FF2B5EF4-FFF2-40B4-BE49-F238E27FC236}">
                      <a16:creationId xmlns:a16="http://schemas.microsoft.com/office/drawing/2014/main" xmlns="" id="{E495CEA8-DB5C-4406-82AB-EF3157B47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901" y="585788"/>
                  <a:ext cx="211138" cy="136525"/>
                </a:xfrm>
                <a:custGeom>
                  <a:avLst/>
                  <a:gdLst/>
                  <a:ahLst/>
                  <a:cxnLst>
                    <a:cxn ang="0">
                      <a:pos x="35" y="36"/>
                    </a:cxn>
                    <a:cxn ang="0">
                      <a:pos x="99" y="72"/>
                    </a:cxn>
                    <a:cxn ang="0">
                      <a:pos x="97" y="76"/>
                    </a:cxn>
                    <a:cxn ang="0">
                      <a:pos x="133" y="86"/>
                    </a:cxn>
                    <a:cxn ang="0">
                      <a:pos x="106" y="60"/>
                    </a:cxn>
                    <a:cxn ang="0">
                      <a:pos x="104" y="63"/>
                    </a:cxn>
                    <a:cxn ang="0">
                      <a:pos x="41" y="26"/>
                    </a:cxn>
                    <a:cxn ang="0">
                      <a:pos x="41" y="17"/>
                    </a:cxn>
                    <a:cxn ang="0">
                      <a:pos x="15" y="0"/>
                    </a:cxn>
                    <a:cxn ang="0">
                      <a:pos x="14" y="16"/>
                    </a:cxn>
                    <a:cxn ang="0">
                      <a:pos x="96" y="64"/>
                    </a:cxn>
                    <a:cxn ang="0">
                      <a:pos x="96" y="65"/>
                    </a:cxn>
                    <a:cxn ang="0">
                      <a:pos x="13" y="17"/>
                    </a:cxn>
                    <a:cxn ang="0">
                      <a:pos x="0" y="27"/>
                    </a:cxn>
                    <a:cxn ang="0">
                      <a:pos x="27" y="41"/>
                    </a:cxn>
                    <a:cxn ang="0">
                      <a:pos x="35" y="36"/>
                    </a:cxn>
                  </a:cxnLst>
                  <a:rect l="0" t="0" r="r" b="b"/>
                  <a:pathLst>
                    <a:path w="133" h="86">
                      <a:moveTo>
                        <a:pt x="35" y="36"/>
                      </a:moveTo>
                      <a:lnTo>
                        <a:pt x="99" y="72"/>
                      </a:lnTo>
                      <a:lnTo>
                        <a:pt x="97" y="76"/>
                      </a:lnTo>
                      <a:lnTo>
                        <a:pt x="133" y="86"/>
                      </a:lnTo>
                      <a:lnTo>
                        <a:pt x="106" y="60"/>
                      </a:lnTo>
                      <a:lnTo>
                        <a:pt x="104" y="63"/>
                      </a:lnTo>
                      <a:lnTo>
                        <a:pt x="41" y="26"/>
                      </a:lnTo>
                      <a:lnTo>
                        <a:pt x="41" y="17"/>
                      </a:lnTo>
                      <a:lnTo>
                        <a:pt x="15" y="0"/>
                      </a:lnTo>
                      <a:lnTo>
                        <a:pt x="14" y="16"/>
                      </a:lnTo>
                      <a:lnTo>
                        <a:pt x="96" y="64"/>
                      </a:lnTo>
                      <a:lnTo>
                        <a:pt x="96" y="65"/>
                      </a:lnTo>
                      <a:lnTo>
                        <a:pt x="13" y="17"/>
                      </a:lnTo>
                      <a:lnTo>
                        <a:pt x="0" y="27"/>
                      </a:lnTo>
                      <a:lnTo>
                        <a:pt x="27" y="41"/>
                      </a:lnTo>
                      <a:lnTo>
                        <a:pt x="35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0683EBC7-07EC-4105-A4A8-864B19D9872D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89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C0FF156-7005-4BCE-9CD5-3321F44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9119D824-34AF-49C0-A734-10BC615D0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C380FE76-A34E-4897-9712-4C5C4A23CC23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E63BF535-6E73-4561-858C-5DCF946FFFB7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FC5D7CB3-5D3C-4091-93EA-51C20F9BB431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xmlns="" id="{CE306765-B21A-4A04-BA67-545BDD85EE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1DA21377-00A4-4DF8-BF1D-602B96D6E939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4827144-C1B1-494C-879D-FE09526A876B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301CCE34-E133-4DFC-93FA-69DC650A2A99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03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xmlns="" id="{C03C62BE-10BA-4567-A76B-56C50832E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486985" y="1128128"/>
            <a:ext cx="3662245" cy="1245909"/>
            <a:chOff x="486985" y="1128128"/>
            <a:chExt cx="3662245" cy="1245909"/>
          </a:xfrm>
        </p:grpSpPr>
        <p:sp>
          <p:nvSpPr>
            <p:cNvPr id="14" name="Rectangle: Diagonal Corners Rounded 45"/>
            <p:cNvSpPr/>
            <p:nvPr/>
          </p:nvSpPr>
          <p:spPr>
            <a:xfrm flipH="1">
              <a:off x="2384757" y="1128128"/>
              <a:ext cx="1764473" cy="1245909"/>
            </a:xfrm>
            <a:prstGeom prst="round2Diag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Rectangle: Diagonal Corners Rounded 46"/>
            <p:cNvSpPr/>
            <p:nvPr/>
          </p:nvSpPr>
          <p:spPr>
            <a:xfrm flipH="1">
              <a:off x="2629271" y="1294047"/>
              <a:ext cx="1275445" cy="90060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 dirty="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4" name="Group 57"/>
            <p:cNvGrpSpPr/>
            <p:nvPr/>
          </p:nvGrpSpPr>
          <p:grpSpPr>
            <a:xfrm>
              <a:off x="486985" y="1348158"/>
              <a:ext cx="1897772" cy="755244"/>
              <a:chOff x="8328246" y="2276872"/>
              <a:chExt cx="2198694" cy="1006992"/>
            </a:xfrm>
          </p:grpSpPr>
          <p:sp>
            <p:nvSpPr>
              <p:cNvPr id="34" name="TextBox 58"/>
              <p:cNvSpPr txBox="1"/>
              <p:nvPr/>
            </p:nvSpPr>
            <p:spPr>
              <a:xfrm>
                <a:off x="8328247" y="2276872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36000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5" name="TextBox 59"/>
              <p:cNvSpPr txBox="1">
                <a:spLocks/>
              </p:cNvSpPr>
              <p:nvPr/>
            </p:nvSpPr>
            <p:spPr>
              <a:xfrm>
                <a:off x="8328246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36000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5" name="组合 54"/>
          <p:cNvGrpSpPr/>
          <p:nvPr/>
        </p:nvGrpSpPr>
        <p:grpSpPr>
          <a:xfrm>
            <a:off x="4854762" y="1106157"/>
            <a:ext cx="3689639" cy="1231777"/>
            <a:chOff x="4854762" y="1106157"/>
            <a:chExt cx="3689639" cy="1231777"/>
          </a:xfrm>
        </p:grpSpPr>
        <p:sp>
          <p:nvSpPr>
            <p:cNvPr id="9" name="Rectangle: Diagonal Corners Rounded 32"/>
            <p:cNvSpPr/>
            <p:nvPr/>
          </p:nvSpPr>
          <p:spPr>
            <a:xfrm>
              <a:off x="4854762" y="1106157"/>
              <a:ext cx="1777753" cy="1231777"/>
            </a:xfrm>
            <a:prstGeom prst="round2Diag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: Diagonal Corners Rounded 33"/>
            <p:cNvSpPr/>
            <p:nvPr/>
          </p:nvSpPr>
          <p:spPr>
            <a:xfrm>
              <a:off x="5101117" y="1270194"/>
              <a:ext cx="1285044" cy="89038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5" name="Group 60"/>
            <p:cNvGrpSpPr/>
            <p:nvPr/>
          </p:nvGrpSpPr>
          <p:grpSpPr>
            <a:xfrm>
              <a:off x="6632515" y="1348159"/>
              <a:ext cx="1911886" cy="755243"/>
              <a:chOff x="1197898" y="2503545"/>
              <a:chExt cx="2198693" cy="1006991"/>
            </a:xfrm>
          </p:grpSpPr>
          <p:sp>
            <p:nvSpPr>
              <p:cNvPr id="32" name="TextBox 61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3" name="TextBox 62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33632" y="3103977"/>
            <a:ext cx="3763033" cy="1236317"/>
            <a:chOff x="533632" y="3103977"/>
            <a:chExt cx="3763033" cy="1236317"/>
          </a:xfrm>
        </p:grpSpPr>
        <p:sp>
          <p:nvSpPr>
            <p:cNvPr id="4" name="Rectangle: Diagonal Corners Rounded 16"/>
            <p:cNvSpPr/>
            <p:nvPr/>
          </p:nvSpPr>
          <p:spPr>
            <a:xfrm rot="10800000" flipH="1" flipV="1">
              <a:off x="2431404" y="3103977"/>
              <a:ext cx="1865261" cy="1236317"/>
            </a:xfrm>
            <a:prstGeom prst="round2Diag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Rectangle: Diagonal Corners Rounded 17"/>
            <p:cNvSpPr/>
            <p:nvPr/>
          </p:nvSpPr>
          <p:spPr>
            <a:xfrm flipH="1">
              <a:off x="2682036" y="3285870"/>
              <a:ext cx="1348299" cy="887346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85000" lnSpcReduction="1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6" name="Group 63"/>
            <p:cNvGrpSpPr/>
            <p:nvPr/>
          </p:nvGrpSpPr>
          <p:grpSpPr>
            <a:xfrm>
              <a:off x="533632" y="3318037"/>
              <a:ext cx="1897772" cy="755243"/>
              <a:chOff x="8328246" y="2276873"/>
              <a:chExt cx="2198694" cy="1006991"/>
            </a:xfrm>
          </p:grpSpPr>
          <p:sp>
            <p:nvSpPr>
              <p:cNvPr id="30" name="TextBox 64"/>
              <p:cNvSpPr txBox="1"/>
              <p:nvPr/>
            </p:nvSpPr>
            <p:spPr>
              <a:xfrm>
                <a:off x="8328247" y="2276873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0" tIns="0" rIns="360000" bIns="0" anchor="b" anchorCtr="0">
                <a:norm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1" name="TextBox 65"/>
              <p:cNvSpPr txBox="1">
                <a:spLocks/>
              </p:cNvSpPr>
              <p:nvPr/>
            </p:nvSpPr>
            <p:spPr>
              <a:xfrm>
                <a:off x="8328246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360000" bIns="0" anchor="ctr">
                <a:normAutofit fontScale="92500" lnSpcReduction="20000"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4915009" y="3057753"/>
            <a:ext cx="3689639" cy="1236317"/>
            <a:chOff x="4915009" y="3057753"/>
            <a:chExt cx="3689639" cy="1236317"/>
          </a:xfrm>
        </p:grpSpPr>
        <p:sp>
          <p:nvSpPr>
            <p:cNvPr id="19" name="Rectangle: Diagonal Corners Rounded 55"/>
            <p:cNvSpPr/>
            <p:nvPr/>
          </p:nvSpPr>
          <p:spPr>
            <a:xfrm rot="10800000" flipV="1">
              <a:off x="4915009" y="3057753"/>
              <a:ext cx="1777753" cy="1236317"/>
            </a:xfrm>
            <a:prstGeom prst="round2Diag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Rectangle: Diagonal Corners Rounded 56"/>
            <p:cNvSpPr/>
            <p:nvPr/>
          </p:nvSpPr>
          <p:spPr>
            <a:xfrm>
              <a:off x="5161363" y="3239646"/>
              <a:ext cx="1285044" cy="887346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 fontScale="85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排版占位显示 （建议</a:t>
              </a:r>
              <a:b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</a:rPr>
                <a:t>使用主题字体）。</a:t>
              </a:r>
            </a:p>
          </p:txBody>
        </p:sp>
        <p:grpSp>
          <p:nvGrpSpPr>
            <p:cNvPr id="27" name="Group 66"/>
            <p:cNvGrpSpPr/>
            <p:nvPr/>
          </p:nvGrpSpPr>
          <p:grpSpPr>
            <a:xfrm>
              <a:off x="6692762" y="3318037"/>
              <a:ext cx="1911886" cy="755243"/>
              <a:chOff x="1197898" y="2503545"/>
              <a:chExt cx="2198693" cy="1006991"/>
            </a:xfrm>
          </p:grpSpPr>
          <p:sp>
            <p:nvSpPr>
              <p:cNvPr id="28" name="TextBox 67"/>
              <p:cNvSpPr txBox="1"/>
              <p:nvPr/>
            </p:nvSpPr>
            <p:spPr>
              <a:xfrm>
                <a:off x="1197898" y="2503545"/>
                <a:ext cx="2198693" cy="388226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9" name="TextBox 68"/>
              <p:cNvSpPr txBox="1">
                <a:spLocks/>
              </p:cNvSpPr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 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3961958" y="2176741"/>
            <a:ext cx="1076229" cy="1083095"/>
            <a:chOff x="3961958" y="2176741"/>
            <a:chExt cx="1076229" cy="1083095"/>
          </a:xfrm>
        </p:grpSpPr>
        <p:grpSp>
          <p:nvGrpSpPr>
            <p:cNvPr id="48" name="组合 47"/>
            <p:cNvGrpSpPr/>
            <p:nvPr/>
          </p:nvGrpSpPr>
          <p:grpSpPr>
            <a:xfrm>
              <a:off x="3961959" y="2735653"/>
              <a:ext cx="524183" cy="524183"/>
              <a:chOff x="3961959" y="2735653"/>
              <a:chExt cx="524183" cy="524183"/>
            </a:xfrm>
          </p:grpSpPr>
          <p:sp>
            <p:nvSpPr>
              <p:cNvPr id="6" name="Oval 18"/>
              <p:cNvSpPr/>
              <p:nvPr/>
            </p:nvSpPr>
            <p:spPr>
              <a:xfrm>
                <a:off x="3961959" y="2735653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" name="Oval 19"/>
              <p:cNvSpPr/>
              <p:nvPr/>
            </p:nvSpPr>
            <p:spPr>
              <a:xfrm>
                <a:off x="4041858" y="2815552"/>
                <a:ext cx="364385" cy="36438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8" name="Group 9"/>
              <p:cNvGrpSpPr/>
              <p:nvPr/>
            </p:nvGrpSpPr>
            <p:grpSpPr>
              <a:xfrm>
                <a:off x="4083568" y="2914385"/>
                <a:ext cx="262073" cy="180968"/>
                <a:chOff x="6581417" y="4508968"/>
                <a:chExt cx="1165640" cy="804905"/>
              </a:xfrm>
              <a:solidFill>
                <a:schemeClr val="bg1"/>
              </a:solidFill>
            </p:grpSpPr>
            <p:sp>
              <p:nvSpPr>
                <p:cNvPr id="43" name="Rectangle: Rounded Corners 10"/>
                <p:cNvSpPr/>
                <p:nvPr/>
              </p:nvSpPr>
              <p:spPr>
                <a:xfrm>
                  <a:off x="6737230" y="4508968"/>
                  <a:ext cx="854015" cy="65825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4" name="Rectangle 11"/>
                <p:cNvSpPr/>
                <p:nvPr/>
              </p:nvSpPr>
              <p:spPr>
                <a:xfrm>
                  <a:off x="6836434" y="4590294"/>
                  <a:ext cx="655607" cy="49560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12"/>
                <p:cNvSpPr/>
                <p:nvPr/>
              </p:nvSpPr>
              <p:spPr>
                <a:xfrm>
                  <a:off x="6581417" y="5217733"/>
                  <a:ext cx="1165640" cy="96140"/>
                </a:xfrm>
                <a:custGeom>
                  <a:avLst/>
                  <a:gdLst>
                    <a:gd name="connsiteX0" fmla="*/ 0 w 2193259"/>
                    <a:gd name="connsiteY0" fmla="*/ 0 h 138023"/>
                    <a:gd name="connsiteX1" fmla="*/ 2193259 w 2193259"/>
                    <a:gd name="connsiteY1" fmla="*/ 0 h 138023"/>
                    <a:gd name="connsiteX2" fmla="*/ 2193259 w 2193259"/>
                    <a:gd name="connsiteY2" fmla="*/ 67572 h 138023"/>
                    <a:gd name="connsiteX3" fmla="*/ 2122808 w 2193259"/>
                    <a:gd name="connsiteY3" fmla="*/ 138023 h 138023"/>
                    <a:gd name="connsiteX4" fmla="*/ 70451 w 2193259"/>
                    <a:gd name="connsiteY4" fmla="*/ 138023 h 138023"/>
                    <a:gd name="connsiteX5" fmla="*/ 0 w 2193259"/>
                    <a:gd name="connsiteY5" fmla="*/ 67572 h 138023"/>
                    <a:gd name="connsiteX6" fmla="*/ 0 w 2193259"/>
                    <a:gd name="connsiteY6" fmla="*/ 0 h 13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3259" h="138023">
                      <a:moveTo>
                        <a:pt x="0" y="0"/>
                      </a:moveTo>
                      <a:lnTo>
                        <a:pt x="2193259" y="0"/>
                      </a:lnTo>
                      <a:lnTo>
                        <a:pt x="2193259" y="67572"/>
                      </a:lnTo>
                      <a:cubicBezTo>
                        <a:pt x="2193259" y="106481"/>
                        <a:pt x="2161717" y="138023"/>
                        <a:pt x="2122808" y="138023"/>
                      </a:cubicBezTo>
                      <a:lnTo>
                        <a:pt x="70451" y="138023"/>
                      </a:lnTo>
                      <a:cubicBezTo>
                        <a:pt x="31542" y="138023"/>
                        <a:pt x="0" y="106481"/>
                        <a:pt x="0" y="67572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Rectangle 13"/>
                <p:cNvSpPr/>
                <p:nvPr/>
              </p:nvSpPr>
              <p:spPr>
                <a:xfrm>
                  <a:off x="7008962" y="5242943"/>
                  <a:ext cx="310549" cy="45719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50" name="组合 49"/>
            <p:cNvGrpSpPr/>
            <p:nvPr/>
          </p:nvGrpSpPr>
          <p:grpSpPr>
            <a:xfrm>
              <a:off x="4512771" y="2176741"/>
              <a:ext cx="524183" cy="524183"/>
              <a:chOff x="4512771" y="2176741"/>
              <a:chExt cx="524183" cy="524183"/>
            </a:xfrm>
          </p:grpSpPr>
          <p:sp>
            <p:nvSpPr>
              <p:cNvPr id="11" name="Oval 30"/>
              <p:cNvSpPr/>
              <p:nvPr/>
            </p:nvSpPr>
            <p:spPr>
              <a:xfrm>
                <a:off x="4512771" y="2176741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" name="Oval 31"/>
              <p:cNvSpPr/>
              <p:nvPr/>
            </p:nvSpPr>
            <p:spPr>
              <a:xfrm>
                <a:off x="4592671" y="2256640"/>
                <a:ext cx="364385" cy="3643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3" name="Group 22"/>
              <p:cNvGrpSpPr/>
              <p:nvPr/>
            </p:nvGrpSpPr>
            <p:grpSpPr>
              <a:xfrm>
                <a:off x="4675287" y="2351919"/>
                <a:ext cx="204023" cy="173829"/>
                <a:chOff x="6738973" y="2269078"/>
                <a:chExt cx="1114524" cy="949566"/>
              </a:xfrm>
              <a:solidFill>
                <a:schemeClr val="bg1"/>
              </a:solidFill>
            </p:grpSpPr>
            <p:sp>
              <p:nvSpPr>
                <p:cNvPr id="39" name="Rectangle 23"/>
                <p:cNvSpPr/>
                <p:nvPr/>
              </p:nvSpPr>
              <p:spPr>
                <a:xfrm>
                  <a:off x="6738973" y="2476583"/>
                  <a:ext cx="361536" cy="53505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lowchart: Manual Operation 24"/>
                <p:cNvSpPr/>
                <p:nvPr/>
              </p:nvSpPr>
              <p:spPr>
                <a:xfrm rot="16200000" flipV="1">
                  <a:off x="6771938" y="2625600"/>
                  <a:ext cx="893737" cy="236520"/>
                </a:xfrm>
                <a:prstGeom prst="flowChartManualOperati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Chord 25"/>
                <p:cNvSpPr/>
                <p:nvPr/>
              </p:nvSpPr>
              <p:spPr>
                <a:xfrm rot="12166380">
                  <a:off x="7225500" y="2500908"/>
                  <a:ext cx="445772" cy="445772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Block Arc 26"/>
                <p:cNvSpPr/>
                <p:nvPr/>
              </p:nvSpPr>
              <p:spPr>
                <a:xfrm rot="5574077">
                  <a:off x="6903931" y="2269078"/>
                  <a:ext cx="949566" cy="949566"/>
                </a:xfrm>
                <a:prstGeom prst="blockArc">
                  <a:avLst>
                    <a:gd name="adj1" fmla="val 10800000"/>
                    <a:gd name="adj2" fmla="val 21371602"/>
                    <a:gd name="adj3" fmla="val 8832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9" name="组合 48"/>
            <p:cNvGrpSpPr/>
            <p:nvPr/>
          </p:nvGrpSpPr>
          <p:grpSpPr>
            <a:xfrm>
              <a:off x="3961958" y="2184437"/>
              <a:ext cx="524183" cy="524183"/>
              <a:chOff x="3961958" y="2184437"/>
              <a:chExt cx="524183" cy="524183"/>
            </a:xfrm>
          </p:grpSpPr>
          <p:sp>
            <p:nvSpPr>
              <p:cNvPr id="16" name="Oval 43"/>
              <p:cNvSpPr/>
              <p:nvPr/>
            </p:nvSpPr>
            <p:spPr>
              <a:xfrm>
                <a:off x="3961958" y="2184437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Oval 44"/>
              <p:cNvSpPr/>
              <p:nvPr/>
            </p:nvSpPr>
            <p:spPr>
              <a:xfrm>
                <a:off x="4041857" y="2264336"/>
                <a:ext cx="364385" cy="36438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8" name="Group 36"/>
              <p:cNvGrpSpPr/>
              <p:nvPr/>
            </p:nvGrpSpPr>
            <p:grpSpPr>
              <a:xfrm>
                <a:off x="4116546" y="2342405"/>
                <a:ext cx="225191" cy="191630"/>
                <a:chOff x="7367923" y="4320799"/>
                <a:chExt cx="1525182" cy="1297901"/>
              </a:xfrm>
              <a:solidFill>
                <a:schemeClr val="bg1"/>
              </a:solidFill>
            </p:grpSpPr>
            <p:sp>
              <p:nvSpPr>
                <p:cNvPr id="36" name="Rectangle 37"/>
                <p:cNvSpPr/>
                <p:nvPr/>
              </p:nvSpPr>
              <p:spPr>
                <a:xfrm rot="5400000">
                  <a:off x="8622328" y="4896719"/>
                  <a:ext cx="450214" cy="9133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Arrow: Chevron 38"/>
                <p:cNvSpPr/>
                <p:nvPr/>
              </p:nvSpPr>
              <p:spPr>
                <a:xfrm rot="5400000">
                  <a:off x="7775991" y="4694606"/>
                  <a:ext cx="723835" cy="1124353"/>
                </a:xfrm>
                <a:prstGeom prst="chevron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Diamond 39"/>
                <p:cNvSpPr/>
                <p:nvPr/>
              </p:nvSpPr>
              <p:spPr>
                <a:xfrm>
                  <a:off x="7367923" y="4320799"/>
                  <a:ext cx="1525182" cy="807296"/>
                </a:xfrm>
                <a:prstGeom prst="diamon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" name="组合 1"/>
            <p:cNvGrpSpPr/>
            <p:nvPr/>
          </p:nvGrpSpPr>
          <p:grpSpPr>
            <a:xfrm>
              <a:off x="4514004" y="2717344"/>
              <a:ext cx="524183" cy="524183"/>
              <a:chOff x="4514004" y="2717344"/>
              <a:chExt cx="524183" cy="524183"/>
            </a:xfrm>
          </p:grpSpPr>
          <p:sp>
            <p:nvSpPr>
              <p:cNvPr id="21" name="Oval 53"/>
              <p:cNvSpPr/>
              <p:nvPr/>
            </p:nvSpPr>
            <p:spPr>
              <a:xfrm>
                <a:off x="4514004" y="2717344"/>
                <a:ext cx="524183" cy="52418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Oval 54"/>
              <p:cNvSpPr/>
              <p:nvPr/>
            </p:nvSpPr>
            <p:spPr>
              <a:xfrm>
                <a:off x="4593903" y="2797243"/>
                <a:ext cx="364385" cy="36438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Freeform: Shape 49"/>
              <p:cNvSpPr>
                <a:spLocks/>
              </p:cNvSpPr>
              <p:nvPr/>
            </p:nvSpPr>
            <p:spPr bwMode="auto">
              <a:xfrm>
                <a:off x="4642728" y="2857071"/>
                <a:ext cx="251432" cy="232614"/>
              </a:xfrm>
              <a:custGeom>
                <a:avLst/>
                <a:gdLst/>
                <a:ahLst/>
                <a:cxnLst>
                  <a:cxn ang="0">
                    <a:pos x="39" y="36"/>
                  </a:cxn>
                  <a:cxn ang="0">
                    <a:pos x="41" y="44"/>
                  </a:cxn>
                  <a:cxn ang="0">
                    <a:pos x="35" y="50"/>
                  </a:cxn>
                  <a:cxn ang="0">
                    <a:pos x="27" y="53"/>
                  </a:cxn>
                  <a:cxn ang="0">
                    <a:pos x="18" y="53"/>
                  </a:cxn>
                  <a:cxn ang="0">
                    <a:pos x="11" y="50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0" y="28"/>
                  </a:cxn>
                  <a:cxn ang="0">
                    <a:pos x="7" y="23"/>
                  </a:cxn>
                  <a:cxn ang="0">
                    <a:pos x="4" y="18"/>
                  </a:cxn>
                  <a:cxn ang="0">
                    <a:pos x="15" y="16"/>
                  </a:cxn>
                  <a:cxn ang="0">
                    <a:pos x="19" y="8"/>
                  </a:cxn>
                  <a:cxn ang="0">
                    <a:pos x="28" y="15"/>
                  </a:cxn>
                  <a:cxn ang="0">
                    <a:pos x="35" y="12"/>
                  </a:cxn>
                  <a:cxn ang="0">
                    <a:pos x="41" y="19"/>
                  </a:cxn>
                  <a:cxn ang="0">
                    <a:pos x="45" y="27"/>
                  </a:cxn>
                  <a:cxn ang="0">
                    <a:pos x="23" y="22"/>
                  </a:cxn>
                  <a:cxn ang="0">
                    <a:pos x="32" y="31"/>
                  </a:cxn>
                  <a:cxn ang="0">
                    <a:pos x="63" y="16"/>
                  </a:cxn>
                  <a:cxn ang="0">
                    <a:pos x="64" y="24"/>
                  </a:cxn>
                  <a:cxn ang="0">
                    <a:pos x="55" y="22"/>
                  </a:cxn>
                  <a:cxn ang="0">
                    <a:pos x="46" y="24"/>
                  </a:cxn>
                  <a:cxn ang="0">
                    <a:pos x="46" y="16"/>
                  </a:cxn>
                  <a:cxn ang="0">
                    <a:pos x="46" y="9"/>
                  </a:cxn>
                  <a:cxn ang="0">
                    <a:pos x="46" y="2"/>
                  </a:cxn>
                  <a:cxn ang="0">
                    <a:pos x="55" y="4"/>
                  </a:cxn>
                  <a:cxn ang="0">
                    <a:pos x="59" y="0"/>
                  </a:cxn>
                  <a:cxn ang="0">
                    <a:pos x="62" y="7"/>
                  </a:cxn>
                  <a:cxn ang="0">
                    <a:pos x="68" y="15"/>
                  </a:cxn>
                  <a:cxn ang="0">
                    <a:pos x="62" y="55"/>
                  </a:cxn>
                  <a:cxn ang="0">
                    <a:pos x="59" y="63"/>
                  </a:cxn>
                  <a:cxn ang="0">
                    <a:pos x="54" y="59"/>
                  </a:cxn>
                  <a:cxn ang="0">
                    <a:pos x="45" y="60"/>
                  </a:cxn>
                  <a:cxn ang="0">
                    <a:pos x="41" y="52"/>
                  </a:cxn>
                  <a:cxn ang="0">
                    <a:pos x="47" y="44"/>
                  </a:cxn>
                  <a:cxn ang="0">
                    <a:pos x="50" y="36"/>
                  </a:cxn>
                  <a:cxn ang="0">
                    <a:pos x="56" y="40"/>
                  </a:cxn>
                  <a:cxn ang="0">
                    <a:pos x="64" y="39"/>
                  </a:cxn>
                  <a:cxn ang="0">
                    <a:pos x="63" y="46"/>
                  </a:cxn>
                  <a:cxn ang="0">
                    <a:pos x="55" y="8"/>
                  </a:cxn>
                  <a:cxn ang="0">
                    <a:pos x="59" y="13"/>
                  </a:cxn>
                  <a:cxn ang="0">
                    <a:pos x="50" y="49"/>
                  </a:cxn>
                  <a:cxn ang="0">
                    <a:pos x="55" y="45"/>
                  </a:cxn>
                </a:cxnLst>
                <a:rect l="0" t="0" r="r" b="b"/>
                <a:pathLst>
                  <a:path w="68" h="63">
                    <a:moveTo>
                      <a:pt x="45" y="35"/>
                    </a:moveTo>
                    <a:cubicBezTo>
                      <a:pt x="45" y="35"/>
                      <a:pt x="45" y="36"/>
                      <a:pt x="45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7"/>
                      <a:pt x="38" y="38"/>
                      <a:pt x="38" y="39"/>
                    </a:cubicBezTo>
                    <a:cubicBezTo>
                      <a:pt x="39" y="41"/>
                      <a:pt x="40" y="42"/>
                      <a:pt x="41" y="43"/>
                    </a:cubicBezTo>
                    <a:cubicBezTo>
                      <a:pt x="41" y="43"/>
                      <a:pt x="41" y="44"/>
                      <a:pt x="41" y="44"/>
                    </a:cubicBezTo>
                    <a:cubicBezTo>
                      <a:pt x="41" y="44"/>
                      <a:pt x="41" y="44"/>
                      <a:pt x="41" y="45"/>
                    </a:cubicBezTo>
                    <a:cubicBezTo>
                      <a:pt x="40" y="46"/>
                      <a:pt x="36" y="50"/>
                      <a:pt x="35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47"/>
                      <a:pt x="29" y="47"/>
                      <a:pt x="28" y="48"/>
                    </a:cubicBezTo>
                    <a:cubicBezTo>
                      <a:pt x="28" y="49"/>
                      <a:pt x="27" y="51"/>
                      <a:pt x="27" y="53"/>
                    </a:cubicBezTo>
                    <a:cubicBezTo>
                      <a:pt x="27" y="54"/>
                      <a:pt x="26" y="54"/>
                      <a:pt x="26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9" y="54"/>
                      <a:pt x="18" y="54"/>
                      <a:pt x="18" y="53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6" y="47"/>
                      <a:pt x="16" y="47"/>
                      <a:pt x="15" y="47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9" y="50"/>
                      <a:pt x="9" y="50"/>
                    </a:cubicBezTo>
                    <a:cubicBezTo>
                      <a:pt x="8" y="49"/>
                      <a:pt x="4" y="45"/>
                      <a:pt x="4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5" y="42"/>
                      <a:pt x="6" y="41"/>
                      <a:pt x="7" y="39"/>
                    </a:cubicBezTo>
                    <a:cubicBezTo>
                      <a:pt x="7" y="38"/>
                      <a:pt x="6" y="37"/>
                      <a:pt x="6" y="36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0" y="35"/>
                      <a:pt x="0" y="35"/>
                      <a:pt x="0" y="3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7" y="24"/>
                      <a:pt x="7" y="23"/>
                    </a:cubicBezTo>
                    <a:cubicBezTo>
                      <a:pt x="6" y="22"/>
                      <a:pt x="5" y="20"/>
                      <a:pt x="4" y="19"/>
                    </a:cubicBezTo>
                    <a:cubicBezTo>
                      <a:pt x="4" y="19"/>
                      <a:pt x="4" y="19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9" y="12"/>
                      <a:pt x="10" y="12"/>
                    </a:cubicBezTo>
                    <a:cubicBezTo>
                      <a:pt x="10" y="12"/>
                      <a:pt x="10" y="12"/>
                      <a:pt x="11" y="13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7" y="15"/>
                    </a:cubicBezTo>
                    <a:cubicBezTo>
                      <a:pt x="18" y="13"/>
                      <a:pt x="18" y="11"/>
                      <a:pt x="18" y="9"/>
                    </a:cubicBezTo>
                    <a:cubicBezTo>
                      <a:pt x="18" y="9"/>
                      <a:pt x="19" y="8"/>
                      <a:pt x="19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7" y="9"/>
                      <a:pt x="27" y="9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5"/>
                      <a:pt x="30" y="15"/>
                      <a:pt x="31" y="16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3"/>
                    </a:cubicBezTo>
                    <a:cubicBezTo>
                      <a:pt x="37" y="13"/>
                      <a:pt x="41" y="17"/>
                      <a:pt x="41" y="18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20"/>
                      <a:pt x="39" y="22"/>
                      <a:pt x="38" y="23"/>
                    </a:cubicBezTo>
                    <a:cubicBezTo>
                      <a:pt x="38" y="24"/>
                      <a:pt x="39" y="25"/>
                      <a:pt x="39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8"/>
                    </a:cubicBezTo>
                    <a:lnTo>
                      <a:pt x="45" y="35"/>
                    </a:lnTo>
                    <a:close/>
                    <a:moveTo>
                      <a:pt x="23" y="22"/>
                    </a:moveTo>
                    <a:cubicBezTo>
                      <a:pt x="18" y="22"/>
                      <a:pt x="13" y="26"/>
                      <a:pt x="13" y="31"/>
                    </a:cubicBezTo>
                    <a:cubicBezTo>
                      <a:pt x="13" y="36"/>
                      <a:pt x="18" y="40"/>
                      <a:pt x="23" y="40"/>
                    </a:cubicBezTo>
                    <a:cubicBezTo>
                      <a:pt x="28" y="40"/>
                      <a:pt x="32" y="36"/>
                      <a:pt x="32" y="31"/>
                    </a:cubicBezTo>
                    <a:cubicBezTo>
                      <a:pt x="32" y="26"/>
                      <a:pt x="28" y="22"/>
                      <a:pt x="23" y="22"/>
                    </a:cubicBezTo>
                    <a:close/>
                    <a:moveTo>
                      <a:pt x="68" y="15"/>
                    </a:moveTo>
                    <a:cubicBezTo>
                      <a:pt x="68" y="16"/>
                      <a:pt x="64" y="16"/>
                      <a:pt x="63" y="16"/>
                    </a:cubicBezTo>
                    <a:cubicBezTo>
                      <a:pt x="63" y="17"/>
                      <a:pt x="62" y="18"/>
                      <a:pt x="62" y="18"/>
                    </a:cubicBezTo>
                    <a:cubicBezTo>
                      <a:pt x="62" y="19"/>
                      <a:pt x="64" y="23"/>
                      <a:pt x="64" y="23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3" y="24"/>
                      <a:pt x="59" y="26"/>
                      <a:pt x="59" y="26"/>
                    </a:cubicBezTo>
                    <a:cubicBezTo>
                      <a:pt x="59" y="26"/>
                      <a:pt x="56" y="22"/>
                      <a:pt x="56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3" y="22"/>
                      <a:pt x="50" y="26"/>
                      <a:pt x="50" y="26"/>
                    </a:cubicBezTo>
                    <a:cubicBezTo>
                      <a:pt x="50" y="26"/>
                      <a:pt x="46" y="24"/>
                      <a:pt x="46" y="24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5" y="23"/>
                      <a:pt x="47" y="19"/>
                      <a:pt x="47" y="18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5" y="16"/>
                      <a:pt x="41" y="16"/>
                      <a:pt x="41" y="15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5" y="9"/>
                      <a:pt x="46" y="9"/>
                    </a:cubicBezTo>
                    <a:cubicBezTo>
                      <a:pt x="46" y="9"/>
                      <a:pt x="47" y="8"/>
                      <a:pt x="47" y="7"/>
                    </a:cubicBezTo>
                    <a:cubicBezTo>
                      <a:pt x="47" y="7"/>
                      <a:pt x="45" y="3"/>
                      <a:pt x="45" y="2"/>
                    </a:cubicBezTo>
                    <a:cubicBezTo>
                      <a:pt x="45" y="2"/>
                      <a:pt x="45" y="2"/>
                      <a:pt x="46" y="2"/>
                    </a:cubicBezTo>
                    <a:cubicBezTo>
                      <a:pt x="46" y="2"/>
                      <a:pt x="50" y="0"/>
                      <a:pt x="50" y="0"/>
                    </a:cubicBezTo>
                    <a:cubicBezTo>
                      <a:pt x="50" y="0"/>
                      <a:pt x="53" y="3"/>
                      <a:pt x="54" y="4"/>
                    </a:cubicBezTo>
                    <a:cubicBezTo>
                      <a:pt x="54" y="4"/>
                      <a:pt x="54" y="4"/>
                      <a:pt x="55" y="4"/>
                    </a:cubicBezTo>
                    <a:cubicBezTo>
                      <a:pt x="55" y="4"/>
                      <a:pt x="55" y="4"/>
                      <a:pt x="56" y="4"/>
                    </a:cubicBezTo>
                    <a:cubicBezTo>
                      <a:pt x="57" y="2"/>
                      <a:pt x="58" y="1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3" y="2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4" y="3"/>
                      <a:pt x="62" y="7"/>
                      <a:pt x="62" y="7"/>
                    </a:cubicBezTo>
                    <a:cubicBezTo>
                      <a:pt x="62" y="8"/>
                      <a:pt x="63" y="9"/>
                      <a:pt x="63" y="9"/>
                    </a:cubicBezTo>
                    <a:cubicBezTo>
                      <a:pt x="64" y="9"/>
                      <a:pt x="68" y="10"/>
                      <a:pt x="68" y="10"/>
                    </a:cubicBezTo>
                    <a:lnTo>
                      <a:pt x="68" y="15"/>
                    </a:lnTo>
                    <a:close/>
                    <a:moveTo>
                      <a:pt x="68" y="52"/>
                    </a:moveTo>
                    <a:cubicBezTo>
                      <a:pt x="68" y="52"/>
                      <a:pt x="64" y="53"/>
                      <a:pt x="63" y="53"/>
                    </a:cubicBezTo>
                    <a:cubicBezTo>
                      <a:pt x="63" y="54"/>
                      <a:pt x="62" y="54"/>
                      <a:pt x="62" y="55"/>
                    </a:cubicBezTo>
                    <a:cubicBezTo>
                      <a:pt x="62" y="56"/>
                      <a:pt x="64" y="59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3" y="60"/>
                      <a:pt x="59" y="63"/>
                      <a:pt x="59" y="63"/>
                    </a:cubicBezTo>
                    <a:cubicBezTo>
                      <a:pt x="59" y="63"/>
                      <a:pt x="56" y="59"/>
                      <a:pt x="56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59"/>
                      <a:pt x="54" y="59"/>
                      <a:pt x="54" y="59"/>
                    </a:cubicBezTo>
                    <a:cubicBezTo>
                      <a:pt x="53" y="59"/>
                      <a:pt x="50" y="63"/>
                      <a:pt x="50" y="63"/>
                    </a:cubicBezTo>
                    <a:cubicBezTo>
                      <a:pt x="50" y="63"/>
                      <a:pt x="46" y="60"/>
                      <a:pt x="46" y="60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5" y="59"/>
                      <a:pt x="47" y="56"/>
                      <a:pt x="47" y="55"/>
                    </a:cubicBezTo>
                    <a:cubicBezTo>
                      <a:pt x="47" y="54"/>
                      <a:pt x="46" y="54"/>
                      <a:pt x="46" y="53"/>
                    </a:cubicBezTo>
                    <a:cubicBezTo>
                      <a:pt x="45" y="53"/>
                      <a:pt x="41" y="52"/>
                      <a:pt x="41" y="52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6"/>
                      <a:pt x="45" y="46"/>
                      <a:pt x="46" y="46"/>
                    </a:cubicBezTo>
                    <a:cubicBezTo>
                      <a:pt x="46" y="45"/>
                      <a:pt x="47" y="45"/>
                      <a:pt x="47" y="44"/>
                    </a:cubicBezTo>
                    <a:cubicBezTo>
                      <a:pt x="47" y="43"/>
                      <a:pt x="45" y="40"/>
                      <a:pt x="45" y="39"/>
                    </a:cubicBezTo>
                    <a:cubicBezTo>
                      <a:pt x="45" y="39"/>
                      <a:pt x="45" y="39"/>
                      <a:pt x="46" y="39"/>
                    </a:cubicBezTo>
                    <a:cubicBezTo>
                      <a:pt x="46" y="39"/>
                      <a:pt x="50" y="36"/>
                      <a:pt x="50" y="36"/>
                    </a:cubicBezTo>
                    <a:cubicBezTo>
                      <a:pt x="50" y="36"/>
                      <a:pt x="53" y="40"/>
                      <a:pt x="54" y="40"/>
                    </a:cubicBezTo>
                    <a:cubicBezTo>
                      <a:pt x="54" y="40"/>
                      <a:pt x="54" y="40"/>
                      <a:pt x="55" y="40"/>
                    </a:cubicBezTo>
                    <a:cubicBezTo>
                      <a:pt x="55" y="40"/>
                      <a:pt x="55" y="40"/>
                      <a:pt x="56" y="40"/>
                    </a:cubicBezTo>
                    <a:cubicBezTo>
                      <a:pt x="57" y="39"/>
                      <a:pt x="58" y="38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6"/>
                      <a:pt x="63" y="39"/>
                      <a:pt x="64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40"/>
                      <a:pt x="62" y="43"/>
                      <a:pt x="62" y="44"/>
                    </a:cubicBezTo>
                    <a:cubicBezTo>
                      <a:pt x="62" y="45"/>
                      <a:pt x="63" y="45"/>
                      <a:pt x="63" y="46"/>
                    </a:cubicBezTo>
                    <a:cubicBezTo>
                      <a:pt x="64" y="46"/>
                      <a:pt x="68" y="46"/>
                      <a:pt x="68" y="47"/>
                    </a:cubicBezTo>
                    <a:lnTo>
                      <a:pt x="68" y="52"/>
                    </a:lnTo>
                    <a:close/>
                    <a:moveTo>
                      <a:pt x="55" y="8"/>
                    </a:moveTo>
                    <a:cubicBezTo>
                      <a:pt x="52" y="8"/>
                      <a:pt x="50" y="10"/>
                      <a:pt x="50" y="13"/>
                    </a:cubicBezTo>
                    <a:cubicBezTo>
                      <a:pt x="50" y="15"/>
                      <a:pt x="52" y="17"/>
                      <a:pt x="55" y="17"/>
                    </a:cubicBezTo>
                    <a:cubicBezTo>
                      <a:pt x="57" y="17"/>
                      <a:pt x="59" y="15"/>
                      <a:pt x="59" y="13"/>
                    </a:cubicBezTo>
                    <a:cubicBezTo>
                      <a:pt x="59" y="10"/>
                      <a:pt x="57" y="8"/>
                      <a:pt x="55" y="8"/>
                    </a:cubicBezTo>
                    <a:close/>
                    <a:moveTo>
                      <a:pt x="55" y="45"/>
                    </a:moveTo>
                    <a:cubicBezTo>
                      <a:pt x="52" y="45"/>
                      <a:pt x="50" y="47"/>
                      <a:pt x="50" y="49"/>
                    </a:cubicBezTo>
                    <a:cubicBezTo>
                      <a:pt x="50" y="52"/>
                      <a:pt x="52" y="54"/>
                      <a:pt x="55" y="54"/>
                    </a:cubicBezTo>
                    <a:cubicBezTo>
                      <a:pt x="57" y="54"/>
                      <a:pt x="59" y="52"/>
                      <a:pt x="59" y="49"/>
                    </a:cubicBezTo>
                    <a:cubicBezTo>
                      <a:pt x="59" y="47"/>
                      <a:pt x="57" y="45"/>
                      <a:pt x="5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47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1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848677" y="2036594"/>
            <a:ext cx="7477603" cy="931011"/>
            <a:chOff x="487363" y="2635250"/>
            <a:chExt cx="11258550" cy="1401763"/>
          </a:xfrm>
        </p:grpSpPr>
        <p:grpSp>
          <p:nvGrpSpPr>
            <p:cNvPr id="18" name="Group 2"/>
            <p:cNvGrpSpPr/>
            <p:nvPr/>
          </p:nvGrpSpPr>
          <p:grpSpPr>
            <a:xfrm>
              <a:off x="487363" y="2635250"/>
              <a:ext cx="2689225" cy="1374775"/>
              <a:chOff x="487363" y="2635250"/>
              <a:chExt cx="2689225" cy="1374775"/>
            </a:xfrm>
          </p:grpSpPr>
          <p:grpSp>
            <p:nvGrpSpPr>
              <p:cNvPr id="55" name="Group 39"/>
              <p:cNvGrpSpPr/>
              <p:nvPr/>
            </p:nvGrpSpPr>
            <p:grpSpPr>
              <a:xfrm>
                <a:off x="487363" y="2635250"/>
                <a:ext cx="2689225" cy="1374775"/>
                <a:chOff x="487363" y="2635250"/>
                <a:chExt cx="2689225" cy="1374775"/>
              </a:xfrm>
            </p:grpSpPr>
            <p:sp>
              <p:nvSpPr>
                <p:cNvPr id="57" name="Freeform: Shape 41"/>
                <p:cNvSpPr>
                  <a:spLocks/>
                </p:cNvSpPr>
                <p:nvPr/>
              </p:nvSpPr>
              <p:spPr bwMode="auto">
                <a:xfrm>
                  <a:off x="1395413" y="2635250"/>
                  <a:ext cx="1781175" cy="1374775"/>
                </a:xfrm>
                <a:custGeom>
                  <a:avLst/>
                  <a:gdLst>
                    <a:gd name="T0" fmla="*/ 706 w 1122"/>
                    <a:gd name="T1" fmla="*/ 866 h 866"/>
                    <a:gd name="T2" fmla="*/ 706 w 1122"/>
                    <a:gd name="T3" fmla="*/ 671 h 866"/>
                    <a:gd name="T4" fmla="*/ 0 w 1122"/>
                    <a:gd name="T5" fmla="*/ 671 h 866"/>
                    <a:gd name="T6" fmla="*/ 0 w 1122"/>
                    <a:gd name="T7" fmla="*/ 194 h 866"/>
                    <a:gd name="T8" fmla="*/ 706 w 1122"/>
                    <a:gd name="T9" fmla="*/ 194 h 866"/>
                    <a:gd name="T10" fmla="*/ 706 w 1122"/>
                    <a:gd name="T11" fmla="*/ 0 h 866"/>
                    <a:gd name="T12" fmla="*/ 1122 w 1122"/>
                    <a:gd name="T13" fmla="*/ 433 h 866"/>
                    <a:gd name="T14" fmla="*/ 706 w 1122"/>
                    <a:gd name="T15" fmla="*/ 866 h 866"/>
                    <a:gd name="T16" fmla="*/ 706 w 1122"/>
                    <a:gd name="T17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2" h="866">
                      <a:moveTo>
                        <a:pt x="706" y="866"/>
                      </a:moveTo>
                      <a:lnTo>
                        <a:pt x="706" y="671"/>
                      </a:lnTo>
                      <a:lnTo>
                        <a:pt x="0" y="671"/>
                      </a:lnTo>
                      <a:lnTo>
                        <a:pt x="0" y="194"/>
                      </a:lnTo>
                      <a:lnTo>
                        <a:pt x="706" y="194"/>
                      </a:lnTo>
                      <a:lnTo>
                        <a:pt x="706" y="0"/>
                      </a:lnTo>
                      <a:lnTo>
                        <a:pt x="1122" y="433"/>
                      </a:lnTo>
                      <a:lnTo>
                        <a:pt x="706" y="866"/>
                      </a:lnTo>
                      <a:lnTo>
                        <a:pt x="706" y="866"/>
                      </a:lnTo>
                      <a:close/>
                    </a:path>
                  </a:pathLst>
                </a:cu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Oval 42"/>
                <p:cNvSpPr>
                  <a:spLocks/>
                </p:cNvSpPr>
                <p:nvPr/>
              </p:nvSpPr>
              <p:spPr bwMode="auto">
                <a:xfrm>
                  <a:off x="487363" y="2654300"/>
                  <a:ext cx="1333500" cy="1336675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6" name="Oval 40"/>
              <p:cNvSpPr>
                <a:spLocks/>
              </p:cNvSpPr>
              <p:nvPr/>
            </p:nvSpPr>
            <p:spPr bwMode="auto">
              <a:xfrm>
                <a:off x="655638" y="28241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3"/>
            <p:cNvGrpSpPr/>
            <p:nvPr/>
          </p:nvGrpSpPr>
          <p:grpSpPr>
            <a:xfrm>
              <a:off x="3354388" y="2635250"/>
              <a:ext cx="2687638" cy="1374775"/>
              <a:chOff x="3354388" y="2635250"/>
              <a:chExt cx="2687638" cy="1374775"/>
            </a:xfrm>
          </p:grpSpPr>
          <p:grpSp>
            <p:nvGrpSpPr>
              <p:cNvPr id="51" name="Group 35"/>
              <p:cNvGrpSpPr/>
              <p:nvPr/>
            </p:nvGrpSpPr>
            <p:grpSpPr>
              <a:xfrm>
                <a:off x="3354388" y="2635250"/>
                <a:ext cx="2687638" cy="1374775"/>
                <a:chOff x="3354388" y="2635250"/>
                <a:chExt cx="2687638" cy="1374775"/>
              </a:xfrm>
            </p:grpSpPr>
            <p:sp>
              <p:nvSpPr>
                <p:cNvPr id="53" name="Freeform: Shape 37"/>
                <p:cNvSpPr>
                  <a:spLocks/>
                </p:cNvSpPr>
                <p:nvPr/>
              </p:nvSpPr>
              <p:spPr bwMode="auto">
                <a:xfrm>
                  <a:off x="4262438" y="2635250"/>
                  <a:ext cx="1779588" cy="1374775"/>
                </a:xfrm>
                <a:custGeom>
                  <a:avLst/>
                  <a:gdLst>
                    <a:gd name="T0" fmla="*/ 706 w 1121"/>
                    <a:gd name="T1" fmla="*/ 866 h 866"/>
                    <a:gd name="T2" fmla="*/ 706 w 1121"/>
                    <a:gd name="T3" fmla="*/ 671 h 866"/>
                    <a:gd name="T4" fmla="*/ 0 w 1121"/>
                    <a:gd name="T5" fmla="*/ 671 h 866"/>
                    <a:gd name="T6" fmla="*/ 0 w 1121"/>
                    <a:gd name="T7" fmla="*/ 194 h 866"/>
                    <a:gd name="T8" fmla="*/ 706 w 1121"/>
                    <a:gd name="T9" fmla="*/ 194 h 866"/>
                    <a:gd name="T10" fmla="*/ 706 w 1121"/>
                    <a:gd name="T11" fmla="*/ 0 h 866"/>
                    <a:gd name="T12" fmla="*/ 1121 w 1121"/>
                    <a:gd name="T13" fmla="*/ 433 h 866"/>
                    <a:gd name="T14" fmla="*/ 706 w 1121"/>
                    <a:gd name="T15" fmla="*/ 866 h 866"/>
                    <a:gd name="T16" fmla="*/ 706 w 1121"/>
                    <a:gd name="T17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1" h="866">
                      <a:moveTo>
                        <a:pt x="706" y="866"/>
                      </a:moveTo>
                      <a:lnTo>
                        <a:pt x="706" y="671"/>
                      </a:lnTo>
                      <a:lnTo>
                        <a:pt x="0" y="671"/>
                      </a:lnTo>
                      <a:lnTo>
                        <a:pt x="0" y="194"/>
                      </a:lnTo>
                      <a:lnTo>
                        <a:pt x="706" y="194"/>
                      </a:lnTo>
                      <a:lnTo>
                        <a:pt x="706" y="0"/>
                      </a:lnTo>
                      <a:lnTo>
                        <a:pt x="1121" y="433"/>
                      </a:lnTo>
                      <a:lnTo>
                        <a:pt x="706" y="866"/>
                      </a:lnTo>
                      <a:lnTo>
                        <a:pt x="706" y="866"/>
                      </a:lnTo>
                      <a:close/>
                    </a:path>
                  </a:pathLst>
                </a:custGeom>
                <a:blipFill dpi="0"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Oval 38"/>
                <p:cNvSpPr>
                  <a:spLocks/>
                </p:cNvSpPr>
                <p:nvPr/>
              </p:nvSpPr>
              <p:spPr bwMode="auto">
                <a:xfrm>
                  <a:off x="3354388" y="2654300"/>
                  <a:ext cx="1335088" cy="1336675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52" name="Oval 36"/>
              <p:cNvSpPr>
                <a:spLocks/>
              </p:cNvSpPr>
              <p:nvPr/>
            </p:nvSpPr>
            <p:spPr bwMode="auto">
              <a:xfrm>
                <a:off x="3522663" y="28241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4"/>
            <p:cNvGrpSpPr/>
            <p:nvPr/>
          </p:nvGrpSpPr>
          <p:grpSpPr>
            <a:xfrm>
              <a:off x="6188075" y="2662238"/>
              <a:ext cx="2687638" cy="1374775"/>
              <a:chOff x="6188075" y="2662238"/>
              <a:chExt cx="2687638" cy="1374775"/>
            </a:xfrm>
          </p:grpSpPr>
          <p:sp>
            <p:nvSpPr>
              <p:cNvPr id="48" name="Freeform: Shape 32"/>
              <p:cNvSpPr>
                <a:spLocks/>
              </p:cNvSpPr>
              <p:nvPr/>
            </p:nvSpPr>
            <p:spPr bwMode="auto">
              <a:xfrm>
                <a:off x="7096125" y="2662238"/>
                <a:ext cx="1779588" cy="1374775"/>
              </a:xfrm>
              <a:custGeom>
                <a:avLst/>
                <a:gdLst>
                  <a:gd name="T0" fmla="*/ 707 w 1121"/>
                  <a:gd name="T1" fmla="*/ 866 h 866"/>
                  <a:gd name="T2" fmla="*/ 707 w 1121"/>
                  <a:gd name="T3" fmla="*/ 672 h 866"/>
                  <a:gd name="T4" fmla="*/ 0 w 1121"/>
                  <a:gd name="T5" fmla="*/ 672 h 866"/>
                  <a:gd name="T6" fmla="*/ 0 w 1121"/>
                  <a:gd name="T7" fmla="*/ 194 h 866"/>
                  <a:gd name="T8" fmla="*/ 707 w 1121"/>
                  <a:gd name="T9" fmla="*/ 194 h 866"/>
                  <a:gd name="T10" fmla="*/ 707 w 1121"/>
                  <a:gd name="T11" fmla="*/ 0 h 866"/>
                  <a:gd name="T12" fmla="*/ 1121 w 1121"/>
                  <a:gd name="T13" fmla="*/ 432 h 866"/>
                  <a:gd name="T14" fmla="*/ 707 w 1121"/>
                  <a:gd name="T15" fmla="*/ 866 h 866"/>
                  <a:gd name="T16" fmla="*/ 707 w 1121"/>
                  <a:gd name="T17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1" h="866">
                    <a:moveTo>
                      <a:pt x="707" y="866"/>
                    </a:moveTo>
                    <a:lnTo>
                      <a:pt x="707" y="672"/>
                    </a:lnTo>
                    <a:lnTo>
                      <a:pt x="0" y="672"/>
                    </a:lnTo>
                    <a:lnTo>
                      <a:pt x="0" y="194"/>
                    </a:lnTo>
                    <a:lnTo>
                      <a:pt x="707" y="194"/>
                    </a:lnTo>
                    <a:lnTo>
                      <a:pt x="707" y="0"/>
                    </a:lnTo>
                    <a:lnTo>
                      <a:pt x="1121" y="432"/>
                    </a:lnTo>
                    <a:lnTo>
                      <a:pt x="707" y="866"/>
                    </a:lnTo>
                    <a:lnTo>
                      <a:pt x="707" y="866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Oval 33"/>
              <p:cNvSpPr>
                <a:spLocks/>
              </p:cNvSpPr>
              <p:nvPr/>
            </p:nvSpPr>
            <p:spPr bwMode="auto">
              <a:xfrm>
                <a:off x="6188075" y="2681288"/>
                <a:ext cx="1335088" cy="133667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Oval 34"/>
              <p:cNvSpPr>
                <a:spLocks/>
              </p:cNvSpPr>
              <p:nvPr/>
            </p:nvSpPr>
            <p:spPr bwMode="auto">
              <a:xfrm>
                <a:off x="6356350" y="2849563"/>
                <a:ext cx="996950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Group 5"/>
            <p:cNvGrpSpPr/>
            <p:nvPr/>
          </p:nvGrpSpPr>
          <p:grpSpPr>
            <a:xfrm>
              <a:off x="9056688" y="2662238"/>
              <a:ext cx="2689225" cy="1374775"/>
              <a:chOff x="9056688" y="2662238"/>
              <a:chExt cx="2689225" cy="1374775"/>
            </a:xfrm>
          </p:grpSpPr>
          <p:sp>
            <p:nvSpPr>
              <p:cNvPr id="45" name="Freeform: Shape 29"/>
              <p:cNvSpPr>
                <a:spLocks/>
              </p:cNvSpPr>
              <p:nvPr/>
            </p:nvSpPr>
            <p:spPr bwMode="auto">
              <a:xfrm>
                <a:off x="9966325" y="2662238"/>
                <a:ext cx="1779588" cy="1374775"/>
              </a:xfrm>
              <a:custGeom>
                <a:avLst/>
                <a:gdLst>
                  <a:gd name="T0" fmla="*/ 705 w 1121"/>
                  <a:gd name="T1" fmla="*/ 866 h 866"/>
                  <a:gd name="T2" fmla="*/ 705 w 1121"/>
                  <a:gd name="T3" fmla="*/ 672 h 866"/>
                  <a:gd name="T4" fmla="*/ 0 w 1121"/>
                  <a:gd name="T5" fmla="*/ 672 h 866"/>
                  <a:gd name="T6" fmla="*/ 0 w 1121"/>
                  <a:gd name="T7" fmla="*/ 194 h 866"/>
                  <a:gd name="T8" fmla="*/ 705 w 1121"/>
                  <a:gd name="T9" fmla="*/ 194 h 866"/>
                  <a:gd name="T10" fmla="*/ 705 w 1121"/>
                  <a:gd name="T11" fmla="*/ 0 h 866"/>
                  <a:gd name="T12" fmla="*/ 1121 w 1121"/>
                  <a:gd name="T13" fmla="*/ 432 h 866"/>
                  <a:gd name="T14" fmla="*/ 705 w 1121"/>
                  <a:gd name="T15" fmla="*/ 866 h 866"/>
                  <a:gd name="T16" fmla="*/ 705 w 1121"/>
                  <a:gd name="T17" fmla="*/ 866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1" h="866">
                    <a:moveTo>
                      <a:pt x="705" y="866"/>
                    </a:moveTo>
                    <a:lnTo>
                      <a:pt x="705" y="672"/>
                    </a:lnTo>
                    <a:lnTo>
                      <a:pt x="0" y="672"/>
                    </a:lnTo>
                    <a:lnTo>
                      <a:pt x="0" y="194"/>
                    </a:lnTo>
                    <a:lnTo>
                      <a:pt x="705" y="194"/>
                    </a:lnTo>
                    <a:lnTo>
                      <a:pt x="705" y="0"/>
                    </a:lnTo>
                    <a:lnTo>
                      <a:pt x="1121" y="432"/>
                    </a:lnTo>
                    <a:lnTo>
                      <a:pt x="705" y="866"/>
                    </a:lnTo>
                    <a:lnTo>
                      <a:pt x="705" y="866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Oval 30"/>
              <p:cNvSpPr>
                <a:spLocks/>
              </p:cNvSpPr>
              <p:nvPr/>
            </p:nvSpPr>
            <p:spPr bwMode="auto">
              <a:xfrm>
                <a:off x="9056688" y="2681288"/>
                <a:ext cx="1333500" cy="1336675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Oval 31"/>
              <p:cNvSpPr>
                <a:spLocks/>
              </p:cNvSpPr>
              <p:nvPr/>
            </p:nvSpPr>
            <p:spPr bwMode="auto">
              <a:xfrm>
                <a:off x="9225757" y="2849563"/>
                <a:ext cx="995363" cy="9985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2" name="Group 6"/>
            <p:cNvGrpSpPr/>
            <p:nvPr/>
          </p:nvGrpSpPr>
          <p:grpSpPr>
            <a:xfrm>
              <a:off x="888578" y="3042402"/>
              <a:ext cx="558800" cy="546100"/>
              <a:chOff x="4913313" y="1749426"/>
              <a:chExt cx="558800" cy="546100"/>
            </a:xfrm>
            <a:solidFill>
              <a:schemeClr val="accent1"/>
            </a:solidFill>
          </p:grpSpPr>
          <p:sp>
            <p:nvSpPr>
              <p:cNvPr id="42" name="Freeform: Shape 26"/>
              <p:cNvSpPr>
                <a:spLocks/>
              </p:cNvSpPr>
              <p:nvPr/>
            </p:nvSpPr>
            <p:spPr bwMode="auto">
              <a:xfrm>
                <a:off x="4913313" y="1795463"/>
                <a:ext cx="463550" cy="500063"/>
              </a:xfrm>
              <a:custGeom>
                <a:avLst/>
                <a:gdLst>
                  <a:gd name="T0" fmla="*/ 200 w 208"/>
                  <a:gd name="T1" fmla="*/ 224 h 224"/>
                  <a:gd name="T2" fmla="*/ 8 w 208"/>
                  <a:gd name="T3" fmla="*/ 224 h 224"/>
                  <a:gd name="T4" fmla="*/ 0 w 208"/>
                  <a:gd name="T5" fmla="*/ 216 h 224"/>
                  <a:gd name="T6" fmla="*/ 0 w 208"/>
                  <a:gd name="T7" fmla="*/ 8 h 224"/>
                  <a:gd name="T8" fmla="*/ 8 w 208"/>
                  <a:gd name="T9" fmla="*/ 0 h 224"/>
                  <a:gd name="T10" fmla="*/ 169 w 208"/>
                  <a:gd name="T11" fmla="*/ 0 h 224"/>
                  <a:gd name="T12" fmla="*/ 177 w 208"/>
                  <a:gd name="T13" fmla="*/ 8 h 224"/>
                  <a:gd name="T14" fmla="*/ 169 w 208"/>
                  <a:gd name="T15" fmla="*/ 16 h 224"/>
                  <a:gd name="T16" fmla="*/ 16 w 208"/>
                  <a:gd name="T17" fmla="*/ 16 h 224"/>
                  <a:gd name="T18" fmla="*/ 16 w 208"/>
                  <a:gd name="T19" fmla="*/ 208 h 224"/>
                  <a:gd name="T20" fmla="*/ 192 w 208"/>
                  <a:gd name="T21" fmla="*/ 208 h 224"/>
                  <a:gd name="T22" fmla="*/ 192 w 208"/>
                  <a:gd name="T23" fmla="*/ 90 h 224"/>
                  <a:gd name="T24" fmla="*/ 200 w 208"/>
                  <a:gd name="T25" fmla="*/ 82 h 224"/>
                  <a:gd name="T26" fmla="*/ 208 w 208"/>
                  <a:gd name="T27" fmla="*/ 90 h 224"/>
                  <a:gd name="T28" fmla="*/ 208 w 208"/>
                  <a:gd name="T29" fmla="*/ 216 h 224"/>
                  <a:gd name="T30" fmla="*/ 200 w 208"/>
                  <a:gd name="T31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8" h="224">
                    <a:moveTo>
                      <a:pt x="200" y="224"/>
                    </a:moveTo>
                    <a:cubicBezTo>
                      <a:pt x="8" y="224"/>
                      <a:pt x="8" y="224"/>
                      <a:pt x="8" y="224"/>
                    </a:cubicBezTo>
                    <a:cubicBezTo>
                      <a:pt x="4" y="224"/>
                      <a:pt x="0" y="220"/>
                      <a:pt x="0" y="2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74" y="0"/>
                      <a:pt x="177" y="4"/>
                      <a:pt x="177" y="8"/>
                    </a:cubicBezTo>
                    <a:cubicBezTo>
                      <a:pt x="177" y="12"/>
                      <a:pt x="174" y="16"/>
                      <a:pt x="169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92" y="208"/>
                      <a:pt x="192" y="208"/>
                      <a:pt x="192" y="208"/>
                    </a:cubicBezTo>
                    <a:cubicBezTo>
                      <a:pt x="192" y="90"/>
                      <a:pt x="192" y="90"/>
                      <a:pt x="192" y="90"/>
                    </a:cubicBezTo>
                    <a:cubicBezTo>
                      <a:pt x="192" y="85"/>
                      <a:pt x="196" y="82"/>
                      <a:pt x="200" y="82"/>
                    </a:cubicBezTo>
                    <a:cubicBezTo>
                      <a:pt x="204" y="82"/>
                      <a:pt x="208" y="85"/>
                      <a:pt x="208" y="90"/>
                    </a:cubicBezTo>
                    <a:cubicBezTo>
                      <a:pt x="208" y="216"/>
                      <a:pt x="208" y="216"/>
                      <a:pt x="208" y="216"/>
                    </a:cubicBezTo>
                    <a:cubicBezTo>
                      <a:pt x="208" y="220"/>
                      <a:pt x="204" y="224"/>
                      <a:pt x="200" y="2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27"/>
              <p:cNvSpPr>
                <a:spLocks/>
              </p:cNvSpPr>
              <p:nvPr/>
            </p:nvSpPr>
            <p:spPr bwMode="auto">
              <a:xfrm>
                <a:off x="5114925" y="1749426"/>
                <a:ext cx="357188" cy="354013"/>
              </a:xfrm>
              <a:custGeom>
                <a:avLst/>
                <a:gdLst>
                  <a:gd name="T0" fmla="*/ 6 w 160"/>
                  <a:gd name="T1" fmla="*/ 159 h 159"/>
                  <a:gd name="T2" fmla="*/ 2 w 160"/>
                  <a:gd name="T3" fmla="*/ 157 h 159"/>
                  <a:gd name="T4" fmla="*/ 1 w 160"/>
                  <a:gd name="T5" fmla="*/ 151 h 159"/>
                  <a:gd name="T6" fmla="*/ 14 w 160"/>
                  <a:gd name="T7" fmla="*/ 118 h 159"/>
                  <a:gd name="T8" fmla="*/ 16 w 160"/>
                  <a:gd name="T9" fmla="*/ 116 h 159"/>
                  <a:gd name="T10" fmla="*/ 127 w 160"/>
                  <a:gd name="T11" fmla="*/ 5 h 159"/>
                  <a:gd name="T12" fmla="*/ 139 w 160"/>
                  <a:gd name="T13" fmla="*/ 0 h 159"/>
                  <a:gd name="T14" fmla="*/ 158 w 160"/>
                  <a:gd name="T15" fmla="*/ 13 h 159"/>
                  <a:gd name="T16" fmla="*/ 154 w 160"/>
                  <a:gd name="T17" fmla="*/ 32 h 159"/>
                  <a:gd name="T18" fmla="*/ 43 w 160"/>
                  <a:gd name="T19" fmla="*/ 143 h 159"/>
                  <a:gd name="T20" fmla="*/ 41 w 160"/>
                  <a:gd name="T21" fmla="*/ 145 h 159"/>
                  <a:gd name="T22" fmla="*/ 8 w 160"/>
                  <a:gd name="T23" fmla="*/ 159 h 159"/>
                  <a:gd name="T24" fmla="*/ 6 w 160"/>
                  <a:gd name="T25" fmla="*/ 159 h 159"/>
                  <a:gd name="T26" fmla="*/ 25 w 160"/>
                  <a:gd name="T27" fmla="*/ 124 h 159"/>
                  <a:gd name="T28" fmla="*/ 18 w 160"/>
                  <a:gd name="T29" fmla="*/ 142 h 159"/>
                  <a:gd name="T30" fmla="*/ 35 w 160"/>
                  <a:gd name="T31" fmla="*/ 134 h 159"/>
                  <a:gd name="T32" fmla="*/ 145 w 160"/>
                  <a:gd name="T33" fmla="*/ 24 h 159"/>
                  <a:gd name="T34" fmla="*/ 146 w 160"/>
                  <a:gd name="T35" fmla="*/ 18 h 159"/>
                  <a:gd name="T36" fmla="*/ 139 w 160"/>
                  <a:gd name="T37" fmla="*/ 12 h 159"/>
                  <a:gd name="T38" fmla="*/ 135 w 160"/>
                  <a:gd name="T39" fmla="*/ 14 h 159"/>
                  <a:gd name="T40" fmla="*/ 25 w 160"/>
                  <a:gd name="T41" fmla="*/ 124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0" h="159">
                    <a:moveTo>
                      <a:pt x="6" y="159"/>
                    </a:moveTo>
                    <a:cubicBezTo>
                      <a:pt x="5" y="159"/>
                      <a:pt x="3" y="158"/>
                      <a:pt x="2" y="157"/>
                    </a:cubicBezTo>
                    <a:cubicBezTo>
                      <a:pt x="0" y="156"/>
                      <a:pt x="0" y="153"/>
                      <a:pt x="1" y="151"/>
                    </a:cubicBezTo>
                    <a:cubicBezTo>
                      <a:pt x="14" y="118"/>
                      <a:pt x="14" y="118"/>
                      <a:pt x="14" y="118"/>
                    </a:cubicBezTo>
                    <a:cubicBezTo>
                      <a:pt x="15" y="118"/>
                      <a:pt x="15" y="117"/>
                      <a:pt x="16" y="116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30" y="2"/>
                      <a:pt x="134" y="0"/>
                      <a:pt x="139" y="0"/>
                    </a:cubicBezTo>
                    <a:cubicBezTo>
                      <a:pt x="147" y="0"/>
                      <a:pt x="154" y="6"/>
                      <a:pt x="158" y="13"/>
                    </a:cubicBezTo>
                    <a:cubicBezTo>
                      <a:pt x="160" y="20"/>
                      <a:pt x="159" y="27"/>
                      <a:pt x="154" y="32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4"/>
                      <a:pt x="42" y="144"/>
                      <a:pt x="41" y="145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8" y="159"/>
                      <a:pt x="7" y="159"/>
                      <a:pt x="6" y="159"/>
                    </a:cubicBezTo>
                    <a:close/>
                    <a:moveTo>
                      <a:pt x="25" y="124"/>
                    </a:moveTo>
                    <a:cubicBezTo>
                      <a:pt x="18" y="142"/>
                      <a:pt x="18" y="142"/>
                      <a:pt x="18" y="142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46" y="23"/>
                      <a:pt x="148" y="21"/>
                      <a:pt x="146" y="18"/>
                    </a:cubicBezTo>
                    <a:cubicBezTo>
                      <a:pt x="145" y="15"/>
                      <a:pt x="142" y="12"/>
                      <a:pt x="139" y="12"/>
                    </a:cubicBezTo>
                    <a:cubicBezTo>
                      <a:pt x="138" y="12"/>
                      <a:pt x="136" y="13"/>
                      <a:pt x="135" y="14"/>
                    </a:cubicBezTo>
                    <a:lnTo>
                      <a:pt x="25" y="1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28"/>
              <p:cNvSpPr>
                <a:spLocks/>
              </p:cNvSpPr>
              <p:nvPr/>
            </p:nvSpPr>
            <p:spPr bwMode="auto">
              <a:xfrm>
                <a:off x="5367338" y="1790701"/>
                <a:ext cx="60325" cy="60325"/>
              </a:xfrm>
              <a:custGeom>
                <a:avLst/>
                <a:gdLst>
                  <a:gd name="T0" fmla="*/ 27 w 38"/>
                  <a:gd name="T1" fmla="*/ 38 h 38"/>
                  <a:gd name="T2" fmla="*/ 0 w 38"/>
                  <a:gd name="T3" fmla="*/ 13 h 38"/>
                  <a:gd name="T4" fmla="*/ 12 w 38"/>
                  <a:gd name="T5" fmla="*/ 0 h 38"/>
                  <a:gd name="T6" fmla="*/ 38 w 38"/>
                  <a:gd name="T7" fmla="*/ 27 h 38"/>
                  <a:gd name="T8" fmla="*/ 27 w 38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27" y="38"/>
                    </a:moveTo>
                    <a:lnTo>
                      <a:pt x="0" y="13"/>
                    </a:lnTo>
                    <a:lnTo>
                      <a:pt x="12" y="0"/>
                    </a:lnTo>
                    <a:lnTo>
                      <a:pt x="38" y="27"/>
                    </a:lnTo>
                    <a:lnTo>
                      <a:pt x="2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7"/>
            <p:cNvGrpSpPr/>
            <p:nvPr/>
          </p:nvGrpSpPr>
          <p:grpSpPr>
            <a:xfrm>
              <a:off x="3679353" y="2999829"/>
              <a:ext cx="657220" cy="650901"/>
              <a:chOff x="6389688" y="4192588"/>
              <a:chExt cx="495300" cy="490538"/>
            </a:xfrm>
            <a:solidFill>
              <a:schemeClr val="accent2"/>
            </a:solidFill>
          </p:grpSpPr>
          <p:sp>
            <p:nvSpPr>
              <p:cNvPr id="36" name="Freeform: Shape 20"/>
              <p:cNvSpPr>
                <a:spLocks/>
              </p:cNvSpPr>
              <p:nvPr/>
            </p:nvSpPr>
            <p:spPr bwMode="auto">
              <a:xfrm>
                <a:off x="6389688" y="4238626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21"/>
              <p:cNvSpPr>
                <a:spLocks/>
              </p:cNvSpPr>
              <p:nvPr/>
            </p:nvSpPr>
            <p:spPr bwMode="auto">
              <a:xfrm>
                <a:off x="6608763" y="4438651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22"/>
              <p:cNvSpPr>
                <a:spLocks/>
              </p:cNvSpPr>
              <p:nvPr/>
            </p:nvSpPr>
            <p:spPr bwMode="auto">
              <a:xfrm>
                <a:off x="6808788" y="4192588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23"/>
              <p:cNvSpPr>
                <a:spLocks/>
              </p:cNvSpPr>
              <p:nvPr/>
            </p:nvSpPr>
            <p:spPr bwMode="auto">
              <a:xfrm>
                <a:off x="6516688" y="4422776"/>
                <a:ext cx="61913" cy="61913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Oval 24"/>
              <p:cNvSpPr>
                <a:spLocks/>
              </p:cNvSpPr>
              <p:nvPr/>
            </p:nvSpPr>
            <p:spPr bwMode="auto">
              <a:xfrm>
                <a:off x="6578601" y="4530726"/>
                <a:ext cx="30163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Oval 25"/>
              <p:cNvSpPr>
                <a:spLocks/>
              </p:cNvSpPr>
              <p:nvPr/>
            </p:nvSpPr>
            <p:spPr bwMode="auto">
              <a:xfrm>
                <a:off x="6823076" y="4300538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4" name="Group 8"/>
            <p:cNvGrpSpPr/>
            <p:nvPr/>
          </p:nvGrpSpPr>
          <p:grpSpPr>
            <a:xfrm rot="21036247">
              <a:off x="6474881" y="3082527"/>
              <a:ext cx="772901" cy="490011"/>
              <a:chOff x="7726363" y="1603045"/>
              <a:chExt cx="876914" cy="555955"/>
            </a:xfrm>
            <a:solidFill>
              <a:schemeClr val="accent3"/>
            </a:solidFill>
          </p:grpSpPr>
          <p:grpSp>
            <p:nvGrpSpPr>
              <p:cNvPr id="28" name="Group 12"/>
              <p:cNvGrpSpPr/>
              <p:nvPr/>
            </p:nvGrpSpPr>
            <p:grpSpPr>
              <a:xfrm>
                <a:off x="7726363" y="1666875"/>
                <a:ext cx="492125" cy="492125"/>
                <a:chOff x="7726363" y="1666875"/>
                <a:chExt cx="492125" cy="492125"/>
              </a:xfrm>
              <a:grpFill/>
            </p:grpSpPr>
            <p:sp>
              <p:nvSpPr>
                <p:cNvPr id="33" name="Freeform: Shape 17"/>
                <p:cNvSpPr>
                  <a:spLocks/>
                </p:cNvSpPr>
                <p:nvPr/>
              </p:nvSpPr>
              <p:spPr bwMode="auto">
                <a:xfrm>
                  <a:off x="7726363" y="1666875"/>
                  <a:ext cx="492125" cy="492125"/>
                </a:xfrm>
                <a:custGeom>
                  <a:avLst/>
                  <a:gdLst>
                    <a:gd name="T0" fmla="*/ 109 w 128"/>
                    <a:gd name="T1" fmla="*/ 48 h 128"/>
                    <a:gd name="T2" fmla="*/ 114 w 128"/>
                    <a:gd name="T3" fmla="*/ 33 h 128"/>
                    <a:gd name="T4" fmla="*/ 105 w 128"/>
                    <a:gd name="T5" fmla="*/ 15 h 128"/>
                    <a:gd name="T6" fmla="*/ 95 w 128"/>
                    <a:gd name="T7" fmla="*/ 14 h 128"/>
                    <a:gd name="T8" fmla="*/ 80 w 128"/>
                    <a:gd name="T9" fmla="*/ 19 h 128"/>
                    <a:gd name="T10" fmla="*/ 69 w 128"/>
                    <a:gd name="T11" fmla="*/ 0 h 128"/>
                    <a:gd name="T12" fmla="*/ 51 w 128"/>
                    <a:gd name="T13" fmla="*/ 6 h 128"/>
                    <a:gd name="T14" fmla="*/ 43 w 128"/>
                    <a:gd name="T15" fmla="*/ 21 h 128"/>
                    <a:gd name="T16" fmla="*/ 28 w 128"/>
                    <a:gd name="T17" fmla="*/ 13 h 128"/>
                    <a:gd name="T18" fmla="*/ 15 w 128"/>
                    <a:gd name="T19" fmla="*/ 23 h 128"/>
                    <a:gd name="T20" fmla="*/ 21 w 128"/>
                    <a:gd name="T21" fmla="*/ 43 h 128"/>
                    <a:gd name="T22" fmla="*/ 6 w 128"/>
                    <a:gd name="T23" fmla="*/ 51 h 128"/>
                    <a:gd name="T24" fmla="*/ 0 w 128"/>
                    <a:gd name="T25" fmla="*/ 69 h 128"/>
                    <a:gd name="T26" fmla="*/ 19 w 128"/>
                    <a:gd name="T27" fmla="*/ 80 h 128"/>
                    <a:gd name="T28" fmla="*/ 14 w 128"/>
                    <a:gd name="T29" fmla="*/ 95 h 128"/>
                    <a:gd name="T30" fmla="*/ 23 w 128"/>
                    <a:gd name="T31" fmla="*/ 113 h 128"/>
                    <a:gd name="T32" fmla="*/ 33 w 128"/>
                    <a:gd name="T33" fmla="*/ 114 h 128"/>
                    <a:gd name="T34" fmla="*/ 48 w 128"/>
                    <a:gd name="T35" fmla="*/ 109 h 128"/>
                    <a:gd name="T36" fmla="*/ 59 w 128"/>
                    <a:gd name="T37" fmla="*/ 128 h 128"/>
                    <a:gd name="T38" fmla="*/ 77 w 128"/>
                    <a:gd name="T39" fmla="*/ 122 h 128"/>
                    <a:gd name="T40" fmla="*/ 85 w 128"/>
                    <a:gd name="T41" fmla="*/ 107 h 128"/>
                    <a:gd name="T42" fmla="*/ 100 w 128"/>
                    <a:gd name="T43" fmla="*/ 115 h 128"/>
                    <a:gd name="T44" fmla="*/ 113 w 128"/>
                    <a:gd name="T45" fmla="*/ 105 h 128"/>
                    <a:gd name="T46" fmla="*/ 107 w 128"/>
                    <a:gd name="T47" fmla="*/ 85 h 128"/>
                    <a:gd name="T48" fmla="*/ 122 w 128"/>
                    <a:gd name="T49" fmla="*/ 77 h 128"/>
                    <a:gd name="T50" fmla="*/ 128 w 128"/>
                    <a:gd name="T51" fmla="*/ 59 h 128"/>
                    <a:gd name="T52" fmla="*/ 108 w 128"/>
                    <a:gd name="T53" fmla="*/ 72 h 128"/>
                    <a:gd name="T54" fmla="*/ 100 w 128"/>
                    <a:gd name="T55" fmla="*/ 81 h 128"/>
                    <a:gd name="T56" fmla="*/ 107 w 128"/>
                    <a:gd name="T57" fmla="*/ 100 h 128"/>
                    <a:gd name="T58" fmla="*/ 89 w 128"/>
                    <a:gd name="T59" fmla="*/ 101 h 128"/>
                    <a:gd name="T60" fmla="*/ 81 w 128"/>
                    <a:gd name="T61" fmla="*/ 100 h 128"/>
                    <a:gd name="T62" fmla="*/ 72 w 128"/>
                    <a:gd name="T63" fmla="*/ 108 h 128"/>
                    <a:gd name="T64" fmla="*/ 59 w 128"/>
                    <a:gd name="T65" fmla="*/ 120 h 128"/>
                    <a:gd name="T66" fmla="*/ 51 w 128"/>
                    <a:gd name="T67" fmla="*/ 102 h 128"/>
                    <a:gd name="T68" fmla="*/ 43 w 128"/>
                    <a:gd name="T69" fmla="*/ 99 h 128"/>
                    <a:gd name="T70" fmla="*/ 28 w 128"/>
                    <a:gd name="T71" fmla="*/ 107 h 128"/>
                    <a:gd name="T72" fmla="*/ 27 w 128"/>
                    <a:gd name="T73" fmla="*/ 89 h 128"/>
                    <a:gd name="T74" fmla="*/ 26 w 128"/>
                    <a:gd name="T75" fmla="*/ 77 h 128"/>
                    <a:gd name="T76" fmla="*/ 8 w 128"/>
                    <a:gd name="T77" fmla="*/ 69 h 128"/>
                    <a:gd name="T78" fmla="*/ 20 w 128"/>
                    <a:gd name="T79" fmla="*/ 56 h 128"/>
                    <a:gd name="T80" fmla="*/ 28 w 128"/>
                    <a:gd name="T81" fmla="*/ 47 h 128"/>
                    <a:gd name="T82" fmla="*/ 21 w 128"/>
                    <a:gd name="T83" fmla="*/ 28 h 128"/>
                    <a:gd name="T84" fmla="*/ 39 w 128"/>
                    <a:gd name="T85" fmla="*/ 27 h 128"/>
                    <a:gd name="T86" fmla="*/ 47 w 128"/>
                    <a:gd name="T87" fmla="*/ 28 h 128"/>
                    <a:gd name="T88" fmla="*/ 56 w 128"/>
                    <a:gd name="T89" fmla="*/ 20 h 128"/>
                    <a:gd name="T90" fmla="*/ 69 w 128"/>
                    <a:gd name="T91" fmla="*/ 8 h 128"/>
                    <a:gd name="T92" fmla="*/ 77 w 128"/>
                    <a:gd name="T93" fmla="*/ 26 h 128"/>
                    <a:gd name="T94" fmla="*/ 85 w 128"/>
                    <a:gd name="T95" fmla="*/ 29 h 128"/>
                    <a:gd name="T96" fmla="*/ 100 w 128"/>
                    <a:gd name="T97" fmla="*/ 21 h 128"/>
                    <a:gd name="T98" fmla="*/ 101 w 128"/>
                    <a:gd name="T99" fmla="*/ 39 h 128"/>
                    <a:gd name="T100" fmla="*/ 102 w 128"/>
                    <a:gd name="T101" fmla="*/ 51 h 128"/>
                    <a:gd name="T102" fmla="*/ 120 w 128"/>
                    <a:gd name="T103" fmla="*/ 59 h 128"/>
                    <a:gd name="T104" fmla="*/ 108 w 128"/>
                    <a:gd name="T105" fmla="*/ 7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8" h="128">
                      <a:moveTo>
                        <a:pt x="122" y="51"/>
                      </a:moveTo>
                      <a:cubicBezTo>
                        <a:pt x="109" y="48"/>
                        <a:pt x="109" y="48"/>
                        <a:pt x="109" y="48"/>
                      </a:cubicBezTo>
                      <a:cubicBezTo>
                        <a:pt x="109" y="46"/>
                        <a:pt x="108" y="45"/>
                        <a:pt x="107" y="43"/>
                      </a:cubicBezTo>
                      <a:cubicBezTo>
                        <a:pt x="114" y="33"/>
                        <a:pt x="114" y="33"/>
                        <a:pt x="114" y="33"/>
                      </a:cubicBezTo>
                      <a:cubicBezTo>
                        <a:pt x="116" y="30"/>
                        <a:pt x="116" y="25"/>
                        <a:pt x="113" y="23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4" y="13"/>
                        <a:pt x="102" y="13"/>
                        <a:pt x="100" y="13"/>
                      </a:cubicBezTo>
                      <a:cubicBezTo>
                        <a:pt x="98" y="13"/>
                        <a:pt x="97" y="13"/>
                        <a:pt x="95" y="14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3" y="20"/>
                        <a:pt x="82" y="19"/>
                        <a:pt x="80" y="19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3"/>
                        <a:pt x="73" y="0"/>
                        <a:pt x="6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5" y="0"/>
                        <a:pt x="51" y="3"/>
                        <a:pt x="51" y="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46" y="19"/>
                        <a:pt x="45" y="20"/>
                        <a:pt x="43" y="21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1" y="13"/>
                        <a:pt x="30" y="13"/>
                        <a:pt x="28" y="13"/>
                      </a:cubicBezTo>
                      <a:cubicBezTo>
                        <a:pt x="26" y="13"/>
                        <a:pt x="24" y="13"/>
                        <a:pt x="23" y="15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2" y="25"/>
                        <a:pt x="12" y="30"/>
                        <a:pt x="14" y="33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0" y="45"/>
                        <a:pt x="19" y="46"/>
                        <a:pt x="19" y="48"/>
                      </a:cubicBezTo>
                      <a:cubicBezTo>
                        <a:pt x="6" y="51"/>
                        <a:pt x="6" y="51"/>
                        <a:pt x="6" y="51"/>
                      </a:cubicBezTo>
                      <a:cubicBezTo>
                        <a:pt x="3" y="51"/>
                        <a:pt x="0" y="55"/>
                        <a:pt x="0" y="59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3"/>
                        <a:pt x="3" y="77"/>
                        <a:pt x="6" y="77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19" y="82"/>
                        <a:pt x="20" y="83"/>
                        <a:pt x="21" y="85"/>
                      </a:cubicBezTo>
                      <a:cubicBezTo>
                        <a:pt x="14" y="95"/>
                        <a:pt x="14" y="95"/>
                        <a:pt x="14" y="95"/>
                      </a:cubicBezTo>
                      <a:cubicBezTo>
                        <a:pt x="12" y="98"/>
                        <a:pt x="12" y="103"/>
                        <a:pt x="15" y="105"/>
                      </a:cubicBezTo>
                      <a:cubicBezTo>
                        <a:pt x="23" y="113"/>
                        <a:pt x="23" y="113"/>
                        <a:pt x="23" y="113"/>
                      </a:cubicBezTo>
                      <a:cubicBezTo>
                        <a:pt x="24" y="115"/>
                        <a:pt x="26" y="115"/>
                        <a:pt x="28" y="115"/>
                      </a:cubicBezTo>
                      <a:cubicBezTo>
                        <a:pt x="30" y="115"/>
                        <a:pt x="31" y="115"/>
                        <a:pt x="33" y="114"/>
                      </a:cubicBezTo>
                      <a:cubicBezTo>
                        <a:pt x="43" y="107"/>
                        <a:pt x="43" y="107"/>
                        <a:pt x="43" y="107"/>
                      </a:cubicBezTo>
                      <a:cubicBezTo>
                        <a:pt x="45" y="108"/>
                        <a:pt x="46" y="109"/>
                        <a:pt x="48" y="109"/>
                      </a:cubicBezTo>
                      <a:cubicBezTo>
                        <a:pt x="51" y="122"/>
                        <a:pt x="51" y="122"/>
                        <a:pt x="51" y="122"/>
                      </a:cubicBezTo>
                      <a:cubicBezTo>
                        <a:pt x="51" y="125"/>
                        <a:pt x="55" y="128"/>
                        <a:pt x="59" y="128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73" y="128"/>
                        <a:pt x="77" y="125"/>
                        <a:pt x="77" y="122"/>
                      </a:cubicBezTo>
                      <a:cubicBezTo>
                        <a:pt x="80" y="109"/>
                        <a:pt x="80" y="109"/>
                        <a:pt x="80" y="109"/>
                      </a:cubicBezTo>
                      <a:cubicBezTo>
                        <a:pt x="82" y="109"/>
                        <a:pt x="83" y="108"/>
                        <a:pt x="85" y="107"/>
                      </a:cubicBezTo>
                      <a:cubicBezTo>
                        <a:pt x="95" y="114"/>
                        <a:pt x="95" y="114"/>
                        <a:pt x="95" y="114"/>
                      </a:cubicBezTo>
                      <a:cubicBezTo>
                        <a:pt x="97" y="115"/>
                        <a:pt x="98" y="115"/>
                        <a:pt x="100" y="115"/>
                      </a:cubicBezTo>
                      <a:cubicBezTo>
                        <a:pt x="102" y="115"/>
                        <a:pt x="104" y="115"/>
                        <a:pt x="105" y="113"/>
                      </a:cubicBezTo>
                      <a:cubicBezTo>
                        <a:pt x="113" y="105"/>
                        <a:pt x="113" y="105"/>
                        <a:pt x="113" y="105"/>
                      </a:cubicBezTo>
                      <a:cubicBezTo>
                        <a:pt x="116" y="103"/>
                        <a:pt x="116" y="98"/>
                        <a:pt x="114" y="95"/>
                      </a:cubicBezTo>
                      <a:cubicBezTo>
                        <a:pt x="107" y="85"/>
                        <a:pt x="107" y="85"/>
                        <a:pt x="107" y="85"/>
                      </a:cubicBezTo>
                      <a:cubicBezTo>
                        <a:pt x="108" y="83"/>
                        <a:pt x="109" y="82"/>
                        <a:pt x="109" y="80"/>
                      </a:cubicBezTo>
                      <a:cubicBezTo>
                        <a:pt x="122" y="77"/>
                        <a:pt x="122" y="77"/>
                        <a:pt x="122" y="77"/>
                      </a:cubicBezTo>
                      <a:cubicBezTo>
                        <a:pt x="125" y="77"/>
                        <a:pt x="128" y="73"/>
                        <a:pt x="128" y="69"/>
                      </a:cubicBezTo>
                      <a:cubicBezTo>
                        <a:pt x="128" y="59"/>
                        <a:pt x="128" y="59"/>
                        <a:pt x="128" y="59"/>
                      </a:cubicBezTo>
                      <a:cubicBezTo>
                        <a:pt x="128" y="55"/>
                        <a:pt x="125" y="51"/>
                        <a:pt x="122" y="51"/>
                      </a:cubicBezTo>
                      <a:close/>
                      <a:moveTo>
                        <a:pt x="108" y="72"/>
                      </a:moveTo>
                      <a:cubicBezTo>
                        <a:pt x="105" y="72"/>
                        <a:pt x="103" y="74"/>
                        <a:pt x="102" y="77"/>
                      </a:cubicBezTo>
                      <a:cubicBezTo>
                        <a:pt x="101" y="79"/>
                        <a:pt x="101" y="80"/>
                        <a:pt x="100" y="81"/>
                      </a:cubicBezTo>
                      <a:cubicBezTo>
                        <a:pt x="99" y="84"/>
                        <a:pt x="99" y="87"/>
                        <a:pt x="101" y="89"/>
                      </a:cubicBezTo>
                      <a:cubicBezTo>
                        <a:pt x="107" y="100"/>
                        <a:pt x="107" y="100"/>
                        <a:pt x="107" y="100"/>
                      </a:cubicBezTo>
                      <a:cubicBezTo>
                        <a:pt x="100" y="107"/>
                        <a:pt x="100" y="107"/>
                        <a:pt x="100" y="107"/>
                      </a:cubicBezTo>
                      <a:cubicBezTo>
                        <a:pt x="89" y="101"/>
                        <a:pt x="89" y="101"/>
                        <a:pt x="89" y="101"/>
                      </a:cubicBezTo>
                      <a:cubicBezTo>
                        <a:pt x="88" y="100"/>
                        <a:pt x="86" y="99"/>
                        <a:pt x="85" y="99"/>
                      </a:cubicBezTo>
                      <a:cubicBezTo>
                        <a:pt x="84" y="99"/>
                        <a:pt x="83" y="99"/>
                        <a:pt x="81" y="100"/>
                      </a:cubicBezTo>
                      <a:cubicBezTo>
                        <a:pt x="80" y="101"/>
                        <a:pt x="79" y="101"/>
                        <a:pt x="77" y="102"/>
                      </a:cubicBezTo>
                      <a:cubicBezTo>
                        <a:pt x="74" y="103"/>
                        <a:pt x="72" y="105"/>
                        <a:pt x="72" y="108"/>
                      </a:cubicBezTo>
                      <a:cubicBezTo>
                        <a:pt x="69" y="120"/>
                        <a:pt x="69" y="120"/>
                        <a:pt x="69" y="120"/>
                      </a:cubicBezTo>
                      <a:cubicBezTo>
                        <a:pt x="59" y="120"/>
                        <a:pt x="59" y="120"/>
                        <a:pt x="59" y="120"/>
                      </a:cubicBezTo>
                      <a:cubicBezTo>
                        <a:pt x="56" y="108"/>
                        <a:pt x="56" y="108"/>
                        <a:pt x="56" y="108"/>
                      </a:cubicBezTo>
                      <a:cubicBezTo>
                        <a:pt x="56" y="105"/>
                        <a:pt x="54" y="103"/>
                        <a:pt x="51" y="102"/>
                      </a:cubicBezTo>
                      <a:cubicBezTo>
                        <a:pt x="49" y="101"/>
                        <a:pt x="48" y="101"/>
                        <a:pt x="47" y="100"/>
                      </a:cubicBezTo>
                      <a:cubicBezTo>
                        <a:pt x="45" y="99"/>
                        <a:pt x="44" y="99"/>
                        <a:pt x="43" y="99"/>
                      </a:cubicBezTo>
                      <a:cubicBezTo>
                        <a:pt x="42" y="99"/>
                        <a:pt x="40" y="100"/>
                        <a:pt x="39" y="101"/>
                      </a:cubicBezTo>
                      <a:cubicBezTo>
                        <a:pt x="28" y="107"/>
                        <a:pt x="28" y="107"/>
                        <a:pt x="28" y="107"/>
                      </a:cubicBezTo>
                      <a:cubicBezTo>
                        <a:pt x="21" y="100"/>
                        <a:pt x="21" y="100"/>
                        <a:pt x="21" y="100"/>
                      </a:cubicBezTo>
                      <a:cubicBezTo>
                        <a:pt x="27" y="89"/>
                        <a:pt x="27" y="89"/>
                        <a:pt x="27" y="89"/>
                      </a:cubicBezTo>
                      <a:cubicBezTo>
                        <a:pt x="29" y="87"/>
                        <a:pt x="29" y="84"/>
                        <a:pt x="28" y="81"/>
                      </a:cubicBezTo>
                      <a:cubicBezTo>
                        <a:pt x="27" y="80"/>
                        <a:pt x="27" y="79"/>
                        <a:pt x="26" y="77"/>
                      </a:cubicBezTo>
                      <a:cubicBezTo>
                        <a:pt x="25" y="74"/>
                        <a:pt x="23" y="72"/>
                        <a:pt x="20" y="72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23" y="56"/>
                        <a:pt x="25" y="54"/>
                        <a:pt x="26" y="51"/>
                      </a:cubicBezTo>
                      <a:cubicBezTo>
                        <a:pt x="27" y="49"/>
                        <a:pt x="27" y="48"/>
                        <a:pt x="28" y="47"/>
                      </a:cubicBezTo>
                      <a:cubicBezTo>
                        <a:pt x="29" y="44"/>
                        <a:pt x="29" y="41"/>
                        <a:pt x="27" y="39"/>
                      </a:cubicBezTo>
                      <a:cubicBezTo>
                        <a:pt x="21" y="28"/>
                        <a:pt x="21" y="28"/>
                        <a:pt x="21" y="28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0" y="28"/>
                        <a:pt x="42" y="29"/>
                        <a:pt x="43" y="29"/>
                      </a:cubicBezTo>
                      <a:cubicBezTo>
                        <a:pt x="44" y="29"/>
                        <a:pt x="45" y="29"/>
                        <a:pt x="47" y="28"/>
                      </a:cubicBezTo>
                      <a:cubicBezTo>
                        <a:pt x="48" y="27"/>
                        <a:pt x="49" y="27"/>
                        <a:pt x="51" y="26"/>
                      </a:cubicBezTo>
                      <a:cubicBezTo>
                        <a:pt x="54" y="25"/>
                        <a:pt x="56" y="23"/>
                        <a:pt x="56" y="20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3"/>
                        <a:pt x="74" y="25"/>
                        <a:pt x="77" y="26"/>
                      </a:cubicBezTo>
                      <a:cubicBezTo>
                        <a:pt x="79" y="27"/>
                        <a:pt x="80" y="27"/>
                        <a:pt x="81" y="28"/>
                      </a:cubicBezTo>
                      <a:cubicBezTo>
                        <a:pt x="83" y="29"/>
                        <a:pt x="84" y="29"/>
                        <a:pt x="85" y="29"/>
                      </a:cubicBezTo>
                      <a:cubicBezTo>
                        <a:pt x="86" y="29"/>
                        <a:pt x="88" y="28"/>
                        <a:pt x="89" y="27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107" y="28"/>
                        <a:pt x="107" y="28"/>
                        <a:pt x="107" y="28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99" y="41"/>
                        <a:pt x="99" y="44"/>
                        <a:pt x="100" y="47"/>
                      </a:cubicBezTo>
                      <a:cubicBezTo>
                        <a:pt x="101" y="48"/>
                        <a:pt x="101" y="49"/>
                        <a:pt x="102" y="51"/>
                      </a:cubicBezTo>
                      <a:cubicBezTo>
                        <a:pt x="103" y="54"/>
                        <a:pt x="105" y="56"/>
                        <a:pt x="108" y="56"/>
                      </a:cubicBezTo>
                      <a:cubicBezTo>
                        <a:pt x="120" y="59"/>
                        <a:pt x="120" y="59"/>
                        <a:pt x="120" y="59"/>
                      </a:cubicBezTo>
                      <a:cubicBezTo>
                        <a:pt x="120" y="69"/>
                        <a:pt x="120" y="69"/>
                        <a:pt x="120" y="69"/>
                      </a:cubicBezTo>
                      <a:lnTo>
                        <a:pt x="108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Freeform: Shape 18"/>
                <p:cNvSpPr>
                  <a:spLocks/>
                </p:cNvSpPr>
                <p:nvPr/>
              </p:nvSpPr>
              <p:spPr bwMode="auto">
                <a:xfrm>
                  <a:off x="7866063" y="1806575"/>
                  <a:ext cx="214313" cy="214313"/>
                </a:xfrm>
                <a:custGeom>
                  <a:avLst/>
                  <a:gdLst>
                    <a:gd name="T0" fmla="*/ 28 w 56"/>
                    <a:gd name="T1" fmla="*/ 0 h 56"/>
                    <a:gd name="T2" fmla="*/ 0 w 56"/>
                    <a:gd name="T3" fmla="*/ 28 h 56"/>
                    <a:gd name="T4" fmla="*/ 28 w 56"/>
                    <a:gd name="T5" fmla="*/ 56 h 56"/>
                    <a:gd name="T6" fmla="*/ 56 w 56"/>
                    <a:gd name="T7" fmla="*/ 28 h 56"/>
                    <a:gd name="T8" fmla="*/ 28 w 56"/>
                    <a:gd name="T9" fmla="*/ 0 h 56"/>
                    <a:gd name="T10" fmla="*/ 28 w 56"/>
                    <a:gd name="T11" fmla="*/ 53 h 56"/>
                    <a:gd name="T12" fmla="*/ 4 w 56"/>
                    <a:gd name="T13" fmla="*/ 28 h 56"/>
                    <a:gd name="T14" fmla="*/ 28 w 56"/>
                    <a:gd name="T15" fmla="*/ 4 h 56"/>
                    <a:gd name="T16" fmla="*/ 53 w 56"/>
                    <a:gd name="T17" fmla="*/ 28 h 56"/>
                    <a:gd name="T18" fmla="*/ 28 w 56"/>
                    <a:gd name="T19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56">
                      <a:moveTo>
                        <a:pt x="28" y="0"/>
                      </a:moveTo>
                      <a:cubicBezTo>
                        <a:pt x="13" y="0"/>
                        <a:pt x="0" y="13"/>
                        <a:pt x="0" y="28"/>
                      </a:cubicBezTo>
                      <a:cubicBezTo>
                        <a:pt x="0" y="43"/>
                        <a:pt x="13" y="56"/>
                        <a:pt x="28" y="56"/>
                      </a:cubicBezTo>
                      <a:cubicBezTo>
                        <a:pt x="43" y="56"/>
                        <a:pt x="56" y="43"/>
                        <a:pt x="56" y="28"/>
                      </a:cubicBezTo>
                      <a:cubicBezTo>
                        <a:pt x="56" y="13"/>
                        <a:pt x="43" y="0"/>
                        <a:pt x="28" y="0"/>
                      </a:cubicBezTo>
                      <a:close/>
                      <a:moveTo>
                        <a:pt x="28" y="53"/>
                      </a:moveTo>
                      <a:cubicBezTo>
                        <a:pt x="14" y="53"/>
                        <a:pt x="4" y="42"/>
                        <a:pt x="4" y="28"/>
                      </a:cubicBezTo>
                      <a:cubicBezTo>
                        <a:pt x="4" y="14"/>
                        <a:pt x="14" y="4"/>
                        <a:pt x="28" y="4"/>
                      </a:cubicBezTo>
                      <a:cubicBezTo>
                        <a:pt x="42" y="4"/>
                        <a:pt x="53" y="14"/>
                        <a:pt x="53" y="28"/>
                      </a:cubicBezTo>
                      <a:cubicBezTo>
                        <a:pt x="53" y="42"/>
                        <a:pt x="42" y="53"/>
                        <a:pt x="2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Freeform: Shape 19"/>
                <p:cNvSpPr>
                  <a:spLocks/>
                </p:cNvSpPr>
                <p:nvPr/>
              </p:nvSpPr>
              <p:spPr bwMode="auto">
                <a:xfrm>
                  <a:off x="7912101" y="1852613"/>
                  <a:ext cx="122238" cy="122238"/>
                </a:xfrm>
                <a:custGeom>
                  <a:avLst/>
                  <a:gdLst>
                    <a:gd name="T0" fmla="*/ 16 w 32"/>
                    <a:gd name="T1" fmla="*/ 0 h 32"/>
                    <a:gd name="T2" fmla="*/ 0 w 32"/>
                    <a:gd name="T3" fmla="*/ 16 h 32"/>
                    <a:gd name="T4" fmla="*/ 16 w 32"/>
                    <a:gd name="T5" fmla="*/ 32 h 32"/>
                    <a:gd name="T6" fmla="*/ 32 w 32"/>
                    <a:gd name="T7" fmla="*/ 16 h 32"/>
                    <a:gd name="T8" fmla="*/ 16 w 32"/>
                    <a:gd name="T9" fmla="*/ 0 h 32"/>
                    <a:gd name="T10" fmla="*/ 16 w 32"/>
                    <a:gd name="T11" fmla="*/ 28 h 32"/>
                    <a:gd name="T12" fmla="*/ 4 w 32"/>
                    <a:gd name="T13" fmla="*/ 16 h 32"/>
                    <a:gd name="T14" fmla="*/ 16 w 32"/>
                    <a:gd name="T15" fmla="*/ 4 h 32"/>
                    <a:gd name="T16" fmla="*/ 28 w 32"/>
                    <a:gd name="T17" fmla="*/ 16 h 32"/>
                    <a:gd name="T18" fmla="*/ 16 w 32"/>
                    <a:gd name="T19" fmla="*/ 2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5"/>
                        <a:pt x="7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lose/>
                      <a:moveTo>
                        <a:pt x="16" y="28"/>
                      </a:moveTo>
                      <a:cubicBezTo>
                        <a:pt x="9" y="28"/>
                        <a:pt x="4" y="23"/>
                        <a:pt x="4" y="16"/>
                      </a:cubicBezTo>
                      <a:cubicBezTo>
                        <a:pt x="4" y="9"/>
                        <a:pt x="9" y="4"/>
                        <a:pt x="16" y="4"/>
                      </a:cubicBezTo>
                      <a:cubicBezTo>
                        <a:pt x="23" y="4"/>
                        <a:pt x="28" y="9"/>
                        <a:pt x="28" y="16"/>
                      </a:cubicBezTo>
                      <a:cubicBezTo>
                        <a:pt x="28" y="23"/>
                        <a:pt x="23" y="28"/>
                        <a:pt x="16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9" name="Group 13"/>
              <p:cNvGrpSpPr/>
              <p:nvPr/>
            </p:nvGrpSpPr>
            <p:grpSpPr>
              <a:xfrm>
                <a:off x="8191089" y="1603045"/>
                <a:ext cx="412188" cy="412188"/>
                <a:chOff x="7726363" y="1666875"/>
                <a:chExt cx="492125" cy="492125"/>
              </a:xfrm>
              <a:grpFill/>
            </p:grpSpPr>
            <p:sp>
              <p:nvSpPr>
                <p:cNvPr id="30" name="Freeform: Shape 14"/>
                <p:cNvSpPr>
                  <a:spLocks/>
                </p:cNvSpPr>
                <p:nvPr/>
              </p:nvSpPr>
              <p:spPr bwMode="auto">
                <a:xfrm>
                  <a:off x="7726363" y="1666875"/>
                  <a:ext cx="492125" cy="492125"/>
                </a:xfrm>
                <a:custGeom>
                  <a:avLst/>
                  <a:gdLst>
                    <a:gd name="T0" fmla="*/ 109 w 128"/>
                    <a:gd name="T1" fmla="*/ 48 h 128"/>
                    <a:gd name="T2" fmla="*/ 114 w 128"/>
                    <a:gd name="T3" fmla="*/ 33 h 128"/>
                    <a:gd name="T4" fmla="*/ 105 w 128"/>
                    <a:gd name="T5" fmla="*/ 15 h 128"/>
                    <a:gd name="T6" fmla="*/ 95 w 128"/>
                    <a:gd name="T7" fmla="*/ 14 h 128"/>
                    <a:gd name="T8" fmla="*/ 80 w 128"/>
                    <a:gd name="T9" fmla="*/ 19 h 128"/>
                    <a:gd name="T10" fmla="*/ 69 w 128"/>
                    <a:gd name="T11" fmla="*/ 0 h 128"/>
                    <a:gd name="T12" fmla="*/ 51 w 128"/>
                    <a:gd name="T13" fmla="*/ 6 h 128"/>
                    <a:gd name="T14" fmla="*/ 43 w 128"/>
                    <a:gd name="T15" fmla="*/ 21 h 128"/>
                    <a:gd name="T16" fmla="*/ 28 w 128"/>
                    <a:gd name="T17" fmla="*/ 13 h 128"/>
                    <a:gd name="T18" fmla="*/ 15 w 128"/>
                    <a:gd name="T19" fmla="*/ 23 h 128"/>
                    <a:gd name="T20" fmla="*/ 21 w 128"/>
                    <a:gd name="T21" fmla="*/ 43 h 128"/>
                    <a:gd name="T22" fmla="*/ 6 w 128"/>
                    <a:gd name="T23" fmla="*/ 51 h 128"/>
                    <a:gd name="T24" fmla="*/ 0 w 128"/>
                    <a:gd name="T25" fmla="*/ 69 h 128"/>
                    <a:gd name="T26" fmla="*/ 19 w 128"/>
                    <a:gd name="T27" fmla="*/ 80 h 128"/>
                    <a:gd name="T28" fmla="*/ 14 w 128"/>
                    <a:gd name="T29" fmla="*/ 95 h 128"/>
                    <a:gd name="T30" fmla="*/ 23 w 128"/>
                    <a:gd name="T31" fmla="*/ 113 h 128"/>
                    <a:gd name="T32" fmla="*/ 33 w 128"/>
                    <a:gd name="T33" fmla="*/ 114 h 128"/>
                    <a:gd name="T34" fmla="*/ 48 w 128"/>
                    <a:gd name="T35" fmla="*/ 109 h 128"/>
                    <a:gd name="T36" fmla="*/ 59 w 128"/>
                    <a:gd name="T37" fmla="*/ 128 h 128"/>
                    <a:gd name="T38" fmla="*/ 77 w 128"/>
                    <a:gd name="T39" fmla="*/ 122 h 128"/>
                    <a:gd name="T40" fmla="*/ 85 w 128"/>
                    <a:gd name="T41" fmla="*/ 107 h 128"/>
                    <a:gd name="T42" fmla="*/ 100 w 128"/>
                    <a:gd name="T43" fmla="*/ 115 h 128"/>
                    <a:gd name="T44" fmla="*/ 113 w 128"/>
                    <a:gd name="T45" fmla="*/ 105 h 128"/>
                    <a:gd name="T46" fmla="*/ 107 w 128"/>
                    <a:gd name="T47" fmla="*/ 85 h 128"/>
                    <a:gd name="T48" fmla="*/ 122 w 128"/>
                    <a:gd name="T49" fmla="*/ 77 h 128"/>
                    <a:gd name="T50" fmla="*/ 128 w 128"/>
                    <a:gd name="T51" fmla="*/ 59 h 128"/>
                    <a:gd name="T52" fmla="*/ 108 w 128"/>
                    <a:gd name="T53" fmla="*/ 72 h 128"/>
                    <a:gd name="T54" fmla="*/ 100 w 128"/>
                    <a:gd name="T55" fmla="*/ 81 h 128"/>
                    <a:gd name="T56" fmla="*/ 107 w 128"/>
                    <a:gd name="T57" fmla="*/ 100 h 128"/>
                    <a:gd name="T58" fmla="*/ 89 w 128"/>
                    <a:gd name="T59" fmla="*/ 101 h 128"/>
                    <a:gd name="T60" fmla="*/ 81 w 128"/>
                    <a:gd name="T61" fmla="*/ 100 h 128"/>
                    <a:gd name="T62" fmla="*/ 72 w 128"/>
                    <a:gd name="T63" fmla="*/ 108 h 128"/>
                    <a:gd name="T64" fmla="*/ 59 w 128"/>
                    <a:gd name="T65" fmla="*/ 120 h 128"/>
                    <a:gd name="T66" fmla="*/ 51 w 128"/>
                    <a:gd name="T67" fmla="*/ 102 h 128"/>
                    <a:gd name="T68" fmla="*/ 43 w 128"/>
                    <a:gd name="T69" fmla="*/ 99 h 128"/>
                    <a:gd name="T70" fmla="*/ 28 w 128"/>
                    <a:gd name="T71" fmla="*/ 107 h 128"/>
                    <a:gd name="T72" fmla="*/ 27 w 128"/>
                    <a:gd name="T73" fmla="*/ 89 h 128"/>
                    <a:gd name="T74" fmla="*/ 26 w 128"/>
                    <a:gd name="T75" fmla="*/ 77 h 128"/>
                    <a:gd name="T76" fmla="*/ 8 w 128"/>
                    <a:gd name="T77" fmla="*/ 69 h 128"/>
                    <a:gd name="T78" fmla="*/ 20 w 128"/>
                    <a:gd name="T79" fmla="*/ 56 h 128"/>
                    <a:gd name="T80" fmla="*/ 28 w 128"/>
                    <a:gd name="T81" fmla="*/ 47 h 128"/>
                    <a:gd name="T82" fmla="*/ 21 w 128"/>
                    <a:gd name="T83" fmla="*/ 28 h 128"/>
                    <a:gd name="T84" fmla="*/ 39 w 128"/>
                    <a:gd name="T85" fmla="*/ 27 h 128"/>
                    <a:gd name="T86" fmla="*/ 47 w 128"/>
                    <a:gd name="T87" fmla="*/ 28 h 128"/>
                    <a:gd name="T88" fmla="*/ 56 w 128"/>
                    <a:gd name="T89" fmla="*/ 20 h 128"/>
                    <a:gd name="T90" fmla="*/ 69 w 128"/>
                    <a:gd name="T91" fmla="*/ 8 h 128"/>
                    <a:gd name="T92" fmla="*/ 77 w 128"/>
                    <a:gd name="T93" fmla="*/ 26 h 128"/>
                    <a:gd name="T94" fmla="*/ 85 w 128"/>
                    <a:gd name="T95" fmla="*/ 29 h 128"/>
                    <a:gd name="T96" fmla="*/ 100 w 128"/>
                    <a:gd name="T97" fmla="*/ 21 h 128"/>
                    <a:gd name="T98" fmla="*/ 101 w 128"/>
                    <a:gd name="T99" fmla="*/ 39 h 128"/>
                    <a:gd name="T100" fmla="*/ 102 w 128"/>
                    <a:gd name="T101" fmla="*/ 51 h 128"/>
                    <a:gd name="T102" fmla="*/ 120 w 128"/>
                    <a:gd name="T103" fmla="*/ 59 h 128"/>
                    <a:gd name="T104" fmla="*/ 108 w 128"/>
                    <a:gd name="T105" fmla="*/ 72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8" h="128">
                      <a:moveTo>
                        <a:pt x="122" y="51"/>
                      </a:moveTo>
                      <a:cubicBezTo>
                        <a:pt x="109" y="48"/>
                        <a:pt x="109" y="48"/>
                        <a:pt x="109" y="48"/>
                      </a:cubicBezTo>
                      <a:cubicBezTo>
                        <a:pt x="109" y="46"/>
                        <a:pt x="108" y="45"/>
                        <a:pt x="107" y="43"/>
                      </a:cubicBezTo>
                      <a:cubicBezTo>
                        <a:pt x="114" y="33"/>
                        <a:pt x="114" y="33"/>
                        <a:pt x="114" y="33"/>
                      </a:cubicBezTo>
                      <a:cubicBezTo>
                        <a:pt x="116" y="30"/>
                        <a:pt x="116" y="25"/>
                        <a:pt x="113" y="23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4" y="13"/>
                        <a:pt x="102" y="13"/>
                        <a:pt x="100" y="13"/>
                      </a:cubicBezTo>
                      <a:cubicBezTo>
                        <a:pt x="98" y="13"/>
                        <a:pt x="97" y="13"/>
                        <a:pt x="95" y="14"/>
                      </a:cubicBezTo>
                      <a:cubicBezTo>
                        <a:pt x="85" y="21"/>
                        <a:pt x="85" y="21"/>
                        <a:pt x="85" y="21"/>
                      </a:cubicBezTo>
                      <a:cubicBezTo>
                        <a:pt x="83" y="20"/>
                        <a:pt x="82" y="19"/>
                        <a:pt x="80" y="19"/>
                      </a:cubicBezTo>
                      <a:cubicBezTo>
                        <a:pt x="77" y="6"/>
                        <a:pt x="77" y="6"/>
                        <a:pt x="77" y="6"/>
                      </a:cubicBezTo>
                      <a:cubicBezTo>
                        <a:pt x="77" y="3"/>
                        <a:pt x="73" y="0"/>
                        <a:pt x="69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55" y="0"/>
                        <a:pt x="51" y="3"/>
                        <a:pt x="51" y="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46" y="19"/>
                        <a:pt x="45" y="20"/>
                        <a:pt x="43" y="21"/>
                      </a:cubicBezTo>
                      <a:cubicBezTo>
                        <a:pt x="33" y="14"/>
                        <a:pt x="33" y="14"/>
                        <a:pt x="33" y="14"/>
                      </a:cubicBezTo>
                      <a:cubicBezTo>
                        <a:pt x="31" y="13"/>
                        <a:pt x="30" y="13"/>
                        <a:pt x="28" y="13"/>
                      </a:cubicBezTo>
                      <a:cubicBezTo>
                        <a:pt x="26" y="13"/>
                        <a:pt x="24" y="13"/>
                        <a:pt x="23" y="15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2" y="25"/>
                        <a:pt x="12" y="30"/>
                        <a:pt x="14" y="33"/>
                      </a:cubicBezTo>
                      <a:cubicBezTo>
                        <a:pt x="21" y="43"/>
                        <a:pt x="21" y="43"/>
                        <a:pt x="21" y="43"/>
                      </a:cubicBezTo>
                      <a:cubicBezTo>
                        <a:pt x="20" y="45"/>
                        <a:pt x="19" y="46"/>
                        <a:pt x="19" y="48"/>
                      </a:cubicBezTo>
                      <a:cubicBezTo>
                        <a:pt x="6" y="51"/>
                        <a:pt x="6" y="51"/>
                        <a:pt x="6" y="51"/>
                      </a:cubicBezTo>
                      <a:cubicBezTo>
                        <a:pt x="3" y="51"/>
                        <a:pt x="0" y="55"/>
                        <a:pt x="0" y="59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3"/>
                        <a:pt x="3" y="77"/>
                        <a:pt x="6" y="77"/>
                      </a:cubicBezTo>
                      <a:cubicBezTo>
                        <a:pt x="19" y="80"/>
                        <a:pt x="19" y="80"/>
                        <a:pt x="19" y="80"/>
                      </a:cubicBezTo>
                      <a:cubicBezTo>
                        <a:pt x="19" y="82"/>
                        <a:pt x="20" y="83"/>
                        <a:pt x="21" y="85"/>
                      </a:cubicBezTo>
                      <a:cubicBezTo>
                        <a:pt x="14" y="95"/>
                        <a:pt x="14" y="95"/>
                        <a:pt x="14" y="95"/>
                      </a:cubicBezTo>
                      <a:cubicBezTo>
                        <a:pt x="12" y="98"/>
                        <a:pt x="12" y="103"/>
                        <a:pt x="15" y="105"/>
                      </a:cubicBezTo>
                      <a:cubicBezTo>
                        <a:pt x="23" y="113"/>
                        <a:pt x="23" y="113"/>
                        <a:pt x="23" y="113"/>
                      </a:cubicBezTo>
                      <a:cubicBezTo>
                        <a:pt x="24" y="115"/>
                        <a:pt x="26" y="115"/>
                        <a:pt x="28" y="115"/>
                      </a:cubicBezTo>
                      <a:cubicBezTo>
                        <a:pt x="30" y="115"/>
                        <a:pt x="31" y="115"/>
                        <a:pt x="33" y="114"/>
                      </a:cubicBezTo>
                      <a:cubicBezTo>
                        <a:pt x="43" y="107"/>
                        <a:pt x="43" y="107"/>
                        <a:pt x="43" y="107"/>
                      </a:cubicBezTo>
                      <a:cubicBezTo>
                        <a:pt x="45" y="108"/>
                        <a:pt x="46" y="109"/>
                        <a:pt x="48" y="109"/>
                      </a:cubicBezTo>
                      <a:cubicBezTo>
                        <a:pt x="51" y="122"/>
                        <a:pt x="51" y="122"/>
                        <a:pt x="51" y="122"/>
                      </a:cubicBezTo>
                      <a:cubicBezTo>
                        <a:pt x="51" y="125"/>
                        <a:pt x="55" y="128"/>
                        <a:pt x="59" y="128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73" y="128"/>
                        <a:pt x="77" y="125"/>
                        <a:pt x="77" y="122"/>
                      </a:cubicBezTo>
                      <a:cubicBezTo>
                        <a:pt x="80" y="109"/>
                        <a:pt x="80" y="109"/>
                        <a:pt x="80" y="109"/>
                      </a:cubicBezTo>
                      <a:cubicBezTo>
                        <a:pt x="82" y="109"/>
                        <a:pt x="83" y="108"/>
                        <a:pt x="85" y="107"/>
                      </a:cubicBezTo>
                      <a:cubicBezTo>
                        <a:pt x="95" y="114"/>
                        <a:pt x="95" y="114"/>
                        <a:pt x="95" y="114"/>
                      </a:cubicBezTo>
                      <a:cubicBezTo>
                        <a:pt x="97" y="115"/>
                        <a:pt x="98" y="115"/>
                        <a:pt x="100" y="115"/>
                      </a:cubicBezTo>
                      <a:cubicBezTo>
                        <a:pt x="102" y="115"/>
                        <a:pt x="104" y="115"/>
                        <a:pt x="105" y="113"/>
                      </a:cubicBezTo>
                      <a:cubicBezTo>
                        <a:pt x="113" y="105"/>
                        <a:pt x="113" y="105"/>
                        <a:pt x="113" y="105"/>
                      </a:cubicBezTo>
                      <a:cubicBezTo>
                        <a:pt x="116" y="103"/>
                        <a:pt x="116" y="98"/>
                        <a:pt x="114" y="95"/>
                      </a:cubicBezTo>
                      <a:cubicBezTo>
                        <a:pt x="107" y="85"/>
                        <a:pt x="107" y="85"/>
                        <a:pt x="107" y="85"/>
                      </a:cubicBezTo>
                      <a:cubicBezTo>
                        <a:pt x="108" y="83"/>
                        <a:pt x="109" y="82"/>
                        <a:pt x="109" y="80"/>
                      </a:cubicBezTo>
                      <a:cubicBezTo>
                        <a:pt x="122" y="77"/>
                        <a:pt x="122" y="77"/>
                        <a:pt x="122" y="77"/>
                      </a:cubicBezTo>
                      <a:cubicBezTo>
                        <a:pt x="125" y="77"/>
                        <a:pt x="128" y="73"/>
                        <a:pt x="128" y="69"/>
                      </a:cubicBezTo>
                      <a:cubicBezTo>
                        <a:pt x="128" y="59"/>
                        <a:pt x="128" y="59"/>
                        <a:pt x="128" y="59"/>
                      </a:cubicBezTo>
                      <a:cubicBezTo>
                        <a:pt x="128" y="55"/>
                        <a:pt x="125" y="51"/>
                        <a:pt x="122" y="51"/>
                      </a:cubicBezTo>
                      <a:close/>
                      <a:moveTo>
                        <a:pt x="108" y="72"/>
                      </a:moveTo>
                      <a:cubicBezTo>
                        <a:pt x="105" y="72"/>
                        <a:pt x="103" y="74"/>
                        <a:pt x="102" y="77"/>
                      </a:cubicBezTo>
                      <a:cubicBezTo>
                        <a:pt x="101" y="79"/>
                        <a:pt x="101" y="80"/>
                        <a:pt x="100" y="81"/>
                      </a:cubicBezTo>
                      <a:cubicBezTo>
                        <a:pt x="99" y="84"/>
                        <a:pt x="99" y="87"/>
                        <a:pt x="101" y="89"/>
                      </a:cubicBezTo>
                      <a:cubicBezTo>
                        <a:pt x="107" y="100"/>
                        <a:pt x="107" y="100"/>
                        <a:pt x="107" y="100"/>
                      </a:cubicBezTo>
                      <a:cubicBezTo>
                        <a:pt x="100" y="107"/>
                        <a:pt x="100" y="107"/>
                        <a:pt x="100" y="107"/>
                      </a:cubicBezTo>
                      <a:cubicBezTo>
                        <a:pt x="89" y="101"/>
                        <a:pt x="89" y="101"/>
                        <a:pt x="89" y="101"/>
                      </a:cubicBezTo>
                      <a:cubicBezTo>
                        <a:pt x="88" y="100"/>
                        <a:pt x="86" y="99"/>
                        <a:pt x="85" y="99"/>
                      </a:cubicBezTo>
                      <a:cubicBezTo>
                        <a:pt x="84" y="99"/>
                        <a:pt x="83" y="99"/>
                        <a:pt x="81" y="100"/>
                      </a:cubicBezTo>
                      <a:cubicBezTo>
                        <a:pt x="80" y="101"/>
                        <a:pt x="79" y="101"/>
                        <a:pt x="77" y="102"/>
                      </a:cubicBezTo>
                      <a:cubicBezTo>
                        <a:pt x="74" y="103"/>
                        <a:pt x="72" y="105"/>
                        <a:pt x="72" y="108"/>
                      </a:cubicBezTo>
                      <a:cubicBezTo>
                        <a:pt x="69" y="120"/>
                        <a:pt x="69" y="120"/>
                        <a:pt x="69" y="120"/>
                      </a:cubicBezTo>
                      <a:cubicBezTo>
                        <a:pt x="59" y="120"/>
                        <a:pt x="59" y="120"/>
                        <a:pt x="59" y="120"/>
                      </a:cubicBezTo>
                      <a:cubicBezTo>
                        <a:pt x="56" y="108"/>
                        <a:pt x="56" y="108"/>
                        <a:pt x="56" y="108"/>
                      </a:cubicBezTo>
                      <a:cubicBezTo>
                        <a:pt x="56" y="105"/>
                        <a:pt x="54" y="103"/>
                        <a:pt x="51" y="102"/>
                      </a:cubicBezTo>
                      <a:cubicBezTo>
                        <a:pt x="49" y="101"/>
                        <a:pt x="48" y="101"/>
                        <a:pt x="47" y="100"/>
                      </a:cubicBezTo>
                      <a:cubicBezTo>
                        <a:pt x="45" y="99"/>
                        <a:pt x="44" y="99"/>
                        <a:pt x="43" y="99"/>
                      </a:cubicBezTo>
                      <a:cubicBezTo>
                        <a:pt x="42" y="99"/>
                        <a:pt x="40" y="100"/>
                        <a:pt x="39" y="101"/>
                      </a:cubicBezTo>
                      <a:cubicBezTo>
                        <a:pt x="28" y="107"/>
                        <a:pt x="28" y="107"/>
                        <a:pt x="28" y="107"/>
                      </a:cubicBezTo>
                      <a:cubicBezTo>
                        <a:pt x="21" y="100"/>
                        <a:pt x="21" y="100"/>
                        <a:pt x="21" y="100"/>
                      </a:cubicBezTo>
                      <a:cubicBezTo>
                        <a:pt x="27" y="89"/>
                        <a:pt x="27" y="89"/>
                        <a:pt x="27" y="89"/>
                      </a:cubicBezTo>
                      <a:cubicBezTo>
                        <a:pt x="29" y="87"/>
                        <a:pt x="29" y="84"/>
                        <a:pt x="28" y="81"/>
                      </a:cubicBezTo>
                      <a:cubicBezTo>
                        <a:pt x="27" y="80"/>
                        <a:pt x="27" y="79"/>
                        <a:pt x="26" y="77"/>
                      </a:cubicBezTo>
                      <a:cubicBezTo>
                        <a:pt x="25" y="74"/>
                        <a:pt x="23" y="72"/>
                        <a:pt x="20" y="72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23" y="56"/>
                        <a:pt x="25" y="54"/>
                        <a:pt x="26" y="51"/>
                      </a:cubicBezTo>
                      <a:cubicBezTo>
                        <a:pt x="27" y="49"/>
                        <a:pt x="27" y="48"/>
                        <a:pt x="28" y="47"/>
                      </a:cubicBezTo>
                      <a:cubicBezTo>
                        <a:pt x="29" y="44"/>
                        <a:pt x="29" y="41"/>
                        <a:pt x="27" y="39"/>
                      </a:cubicBezTo>
                      <a:cubicBezTo>
                        <a:pt x="21" y="28"/>
                        <a:pt x="21" y="28"/>
                        <a:pt x="21" y="28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0" y="28"/>
                        <a:pt x="42" y="29"/>
                        <a:pt x="43" y="29"/>
                      </a:cubicBezTo>
                      <a:cubicBezTo>
                        <a:pt x="44" y="29"/>
                        <a:pt x="45" y="29"/>
                        <a:pt x="47" y="28"/>
                      </a:cubicBezTo>
                      <a:cubicBezTo>
                        <a:pt x="48" y="27"/>
                        <a:pt x="49" y="27"/>
                        <a:pt x="51" y="26"/>
                      </a:cubicBezTo>
                      <a:cubicBezTo>
                        <a:pt x="54" y="25"/>
                        <a:pt x="56" y="23"/>
                        <a:pt x="56" y="20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72" y="20"/>
                        <a:pt x="72" y="20"/>
                        <a:pt x="72" y="20"/>
                      </a:cubicBezTo>
                      <a:cubicBezTo>
                        <a:pt x="72" y="23"/>
                        <a:pt x="74" y="25"/>
                        <a:pt x="77" y="26"/>
                      </a:cubicBezTo>
                      <a:cubicBezTo>
                        <a:pt x="79" y="27"/>
                        <a:pt x="80" y="27"/>
                        <a:pt x="81" y="28"/>
                      </a:cubicBezTo>
                      <a:cubicBezTo>
                        <a:pt x="83" y="29"/>
                        <a:pt x="84" y="29"/>
                        <a:pt x="85" y="29"/>
                      </a:cubicBezTo>
                      <a:cubicBezTo>
                        <a:pt x="86" y="29"/>
                        <a:pt x="88" y="28"/>
                        <a:pt x="89" y="27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107" y="28"/>
                        <a:pt x="107" y="28"/>
                        <a:pt x="107" y="28"/>
                      </a:cubicBezTo>
                      <a:cubicBezTo>
                        <a:pt x="101" y="39"/>
                        <a:pt x="101" y="39"/>
                        <a:pt x="101" y="39"/>
                      </a:cubicBezTo>
                      <a:cubicBezTo>
                        <a:pt x="99" y="41"/>
                        <a:pt x="99" y="44"/>
                        <a:pt x="100" y="47"/>
                      </a:cubicBezTo>
                      <a:cubicBezTo>
                        <a:pt x="101" y="48"/>
                        <a:pt x="101" y="49"/>
                        <a:pt x="102" y="51"/>
                      </a:cubicBezTo>
                      <a:cubicBezTo>
                        <a:pt x="103" y="54"/>
                        <a:pt x="105" y="56"/>
                        <a:pt x="108" y="56"/>
                      </a:cubicBezTo>
                      <a:cubicBezTo>
                        <a:pt x="120" y="59"/>
                        <a:pt x="120" y="59"/>
                        <a:pt x="120" y="59"/>
                      </a:cubicBezTo>
                      <a:cubicBezTo>
                        <a:pt x="120" y="69"/>
                        <a:pt x="120" y="69"/>
                        <a:pt x="120" y="69"/>
                      </a:cubicBezTo>
                      <a:lnTo>
                        <a:pt x="108" y="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Freeform: Shape 15"/>
                <p:cNvSpPr>
                  <a:spLocks/>
                </p:cNvSpPr>
                <p:nvPr/>
              </p:nvSpPr>
              <p:spPr bwMode="auto">
                <a:xfrm>
                  <a:off x="7866063" y="1806575"/>
                  <a:ext cx="214313" cy="214313"/>
                </a:xfrm>
                <a:custGeom>
                  <a:avLst/>
                  <a:gdLst>
                    <a:gd name="T0" fmla="*/ 28 w 56"/>
                    <a:gd name="T1" fmla="*/ 0 h 56"/>
                    <a:gd name="T2" fmla="*/ 0 w 56"/>
                    <a:gd name="T3" fmla="*/ 28 h 56"/>
                    <a:gd name="T4" fmla="*/ 28 w 56"/>
                    <a:gd name="T5" fmla="*/ 56 h 56"/>
                    <a:gd name="T6" fmla="*/ 56 w 56"/>
                    <a:gd name="T7" fmla="*/ 28 h 56"/>
                    <a:gd name="T8" fmla="*/ 28 w 56"/>
                    <a:gd name="T9" fmla="*/ 0 h 56"/>
                    <a:gd name="T10" fmla="*/ 28 w 56"/>
                    <a:gd name="T11" fmla="*/ 53 h 56"/>
                    <a:gd name="T12" fmla="*/ 4 w 56"/>
                    <a:gd name="T13" fmla="*/ 28 h 56"/>
                    <a:gd name="T14" fmla="*/ 28 w 56"/>
                    <a:gd name="T15" fmla="*/ 4 h 56"/>
                    <a:gd name="T16" fmla="*/ 53 w 56"/>
                    <a:gd name="T17" fmla="*/ 28 h 56"/>
                    <a:gd name="T18" fmla="*/ 28 w 56"/>
                    <a:gd name="T19" fmla="*/ 5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" h="56">
                      <a:moveTo>
                        <a:pt x="28" y="0"/>
                      </a:moveTo>
                      <a:cubicBezTo>
                        <a:pt x="13" y="0"/>
                        <a:pt x="0" y="13"/>
                        <a:pt x="0" y="28"/>
                      </a:cubicBezTo>
                      <a:cubicBezTo>
                        <a:pt x="0" y="43"/>
                        <a:pt x="13" y="56"/>
                        <a:pt x="28" y="56"/>
                      </a:cubicBezTo>
                      <a:cubicBezTo>
                        <a:pt x="43" y="56"/>
                        <a:pt x="56" y="43"/>
                        <a:pt x="56" y="28"/>
                      </a:cubicBezTo>
                      <a:cubicBezTo>
                        <a:pt x="56" y="13"/>
                        <a:pt x="43" y="0"/>
                        <a:pt x="28" y="0"/>
                      </a:cubicBezTo>
                      <a:close/>
                      <a:moveTo>
                        <a:pt x="28" y="53"/>
                      </a:moveTo>
                      <a:cubicBezTo>
                        <a:pt x="14" y="53"/>
                        <a:pt x="4" y="42"/>
                        <a:pt x="4" y="28"/>
                      </a:cubicBezTo>
                      <a:cubicBezTo>
                        <a:pt x="4" y="14"/>
                        <a:pt x="14" y="4"/>
                        <a:pt x="28" y="4"/>
                      </a:cubicBezTo>
                      <a:cubicBezTo>
                        <a:pt x="42" y="4"/>
                        <a:pt x="53" y="14"/>
                        <a:pt x="53" y="28"/>
                      </a:cubicBezTo>
                      <a:cubicBezTo>
                        <a:pt x="53" y="42"/>
                        <a:pt x="42" y="53"/>
                        <a:pt x="28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Freeform: Shape 16"/>
                <p:cNvSpPr>
                  <a:spLocks/>
                </p:cNvSpPr>
                <p:nvPr/>
              </p:nvSpPr>
              <p:spPr bwMode="auto">
                <a:xfrm>
                  <a:off x="7912101" y="1852613"/>
                  <a:ext cx="122238" cy="122238"/>
                </a:xfrm>
                <a:custGeom>
                  <a:avLst/>
                  <a:gdLst>
                    <a:gd name="T0" fmla="*/ 16 w 32"/>
                    <a:gd name="T1" fmla="*/ 0 h 32"/>
                    <a:gd name="T2" fmla="*/ 0 w 32"/>
                    <a:gd name="T3" fmla="*/ 16 h 32"/>
                    <a:gd name="T4" fmla="*/ 16 w 32"/>
                    <a:gd name="T5" fmla="*/ 32 h 32"/>
                    <a:gd name="T6" fmla="*/ 32 w 32"/>
                    <a:gd name="T7" fmla="*/ 16 h 32"/>
                    <a:gd name="T8" fmla="*/ 16 w 32"/>
                    <a:gd name="T9" fmla="*/ 0 h 32"/>
                    <a:gd name="T10" fmla="*/ 16 w 32"/>
                    <a:gd name="T11" fmla="*/ 28 h 32"/>
                    <a:gd name="T12" fmla="*/ 4 w 32"/>
                    <a:gd name="T13" fmla="*/ 16 h 32"/>
                    <a:gd name="T14" fmla="*/ 16 w 32"/>
                    <a:gd name="T15" fmla="*/ 4 h 32"/>
                    <a:gd name="T16" fmla="*/ 28 w 32"/>
                    <a:gd name="T17" fmla="*/ 16 h 32"/>
                    <a:gd name="T18" fmla="*/ 16 w 32"/>
                    <a:gd name="T19" fmla="*/ 2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">
                      <a:moveTo>
                        <a:pt x="16" y="0"/>
                      </a:move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25"/>
                        <a:pt x="7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lose/>
                      <a:moveTo>
                        <a:pt x="16" y="28"/>
                      </a:moveTo>
                      <a:cubicBezTo>
                        <a:pt x="9" y="28"/>
                        <a:pt x="4" y="23"/>
                        <a:pt x="4" y="16"/>
                      </a:cubicBezTo>
                      <a:cubicBezTo>
                        <a:pt x="4" y="9"/>
                        <a:pt x="9" y="4"/>
                        <a:pt x="16" y="4"/>
                      </a:cubicBezTo>
                      <a:cubicBezTo>
                        <a:pt x="23" y="4"/>
                        <a:pt x="28" y="9"/>
                        <a:pt x="28" y="16"/>
                      </a:cubicBezTo>
                      <a:cubicBezTo>
                        <a:pt x="28" y="23"/>
                        <a:pt x="23" y="28"/>
                        <a:pt x="16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5" name="Group 9"/>
            <p:cNvGrpSpPr/>
            <p:nvPr/>
          </p:nvGrpSpPr>
          <p:grpSpPr>
            <a:xfrm>
              <a:off x="9442728" y="2945473"/>
              <a:ext cx="535929" cy="706043"/>
              <a:chOff x="4157663" y="1930400"/>
              <a:chExt cx="565150" cy="744538"/>
            </a:xfrm>
            <a:solidFill>
              <a:schemeClr val="accent4"/>
            </a:solidFill>
          </p:grpSpPr>
          <p:sp>
            <p:nvSpPr>
              <p:cNvPr id="26" name="Freeform: Shape 10"/>
              <p:cNvSpPr>
                <a:spLocks/>
              </p:cNvSpPr>
              <p:nvPr/>
            </p:nvSpPr>
            <p:spPr bwMode="auto">
              <a:xfrm>
                <a:off x="4157663" y="1930400"/>
                <a:ext cx="565150" cy="744538"/>
              </a:xfrm>
              <a:custGeom>
                <a:avLst/>
                <a:gdLst>
                  <a:gd name="T0" fmla="*/ 192 w 210"/>
                  <a:gd name="T1" fmla="*/ 45 h 278"/>
                  <a:gd name="T2" fmla="*/ 155 w 210"/>
                  <a:gd name="T3" fmla="*/ 45 h 278"/>
                  <a:gd name="T4" fmla="*/ 155 w 210"/>
                  <a:gd name="T5" fmla="*/ 41 h 278"/>
                  <a:gd name="T6" fmla="*/ 146 w 210"/>
                  <a:gd name="T7" fmla="*/ 32 h 278"/>
                  <a:gd name="T8" fmla="*/ 125 w 210"/>
                  <a:gd name="T9" fmla="*/ 32 h 278"/>
                  <a:gd name="T10" fmla="*/ 128 w 210"/>
                  <a:gd name="T11" fmla="*/ 22 h 278"/>
                  <a:gd name="T12" fmla="*/ 105 w 210"/>
                  <a:gd name="T13" fmla="*/ 0 h 278"/>
                  <a:gd name="T14" fmla="*/ 83 w 210"/>
                  <a:gd name="T15" fmla="*/ 22 h 278"/>
                  <a:gd name="T16" fmla="*/ 85 w 210"/>
                  <a:gd name="T17" fmla="*/ 32 h 278"/>
                  <a:gd name="T18" fmla="*/ 65 w 210"/>
                  <a:gd name="T19" fmla="*/ 32 h 278"/>
                  <a:gd name="T20" fmla="*/ 55 w 210"/>
                  <a:gd name="T21" fmla="*/ 41 h 278"/>
                  <a:gd name="T22" fmla="*/ 55 w 210"/>
                  <a:gd name="T23" fmla="*/ 45 h 278"/>
                  <a:gd name="T24" fmla="*/ 19 w 210"/>
                  <a:gd name="T25" fmla="*/ 45 h 278"/>
                  <a:gd name="T26" fmla="*/ 0 w 210"/>
                  <a:gd name="T27" fmla="*/ 64 h 278"/>
                  <a:gd name="T28" fmla="*/ 0 w 210"/>
                  <a:gd name="T29" fmla="*/ 259 h 278"/>
                  <a:gd name="T30" fmla="*/ 19 w 210"/>
                  <a:gd name="T31" fmla="*/ 278 h 278"/>
                  <a:gd name="T32" fmla="*/ 192 w 210"/>
                  <a:gd name="T33" fmla="*/ 278 h 278"/>
                  <a:gd name="T34" fmla="*/ 210 w 210"/>
                  <a:gd name="T35" fmla="*/ 259 h 278"/>
                  <a:gd name="T36" fmla="*/ 210 w 210"/>
                  <a:gd name="T37" fmla="*/ 64 h 278"/>
                  <a:gd name="T38" fmla="*/ 192 w 210"/>
                  <a:gd name="T39" fmla="*/ 45 h 278"/>
                  <a:gd name="T40" fmla="*/ 105 w 210"/>
                  <a:gd name="T41" fmla="*/ 13 h 278"/>
                  <a:gd name="T42" fmla="*/ 115 w 210"/>
                  <a:gd name="T43" fmla="*/ 22 h 278"/>
                  <a:gd name="T44" fmla="*/ 105 w 210"/>
                  <a:gd name="T45" fmla="*/ 32 h 278"/>
                  <a:gd name="T46" fmla="*/ 96 w 210"/>
                  <a:gd name="T47" fmla="*/ 22 h 278"/>
                  <a:gd name="T48" fmla="*/ 105 w 210"/>
                  <a:gd name="T49" fmla="*/ 13 h 278"/>
                  <a:gd name="T50" fmla="*/ 196 w 210"/>
                  <a:gd name="T51" fmla="*/ 259 h 278"/>
                  <a:gd name="T52" fmla="*/ 192 w 210"/>
                  <a:gd name="T53" fmla="*/ 263 h 278"/>
                  <a:gd name="T54" fmla="*/ 19 w 210"/>
                  <a:gd name="T55" fmla="*/ 263 h 278"/>
                  <a:gd name="T56" fmla="*/ 15 w 210"/>
                  <a:gd name="T57" fmla="*/ 259 h 278"/>
                  <a:gd name="T58" fmla="*/ 15 w 210"/>
                  <a:gd name="T59" fmla="*/ 64 h 278"/>
                  <a:gd name="T60" fmla="*/ 19 w 210"/>
                  <a:gd name="T61" fmla="*/ 59 h 278"/>
                  <a:gd name="T62" fmla="*/ 25 w 210"/>
                  <a:gd name="T63" fmla="*/ 59 h 278"/>
                  <a:gd name="T64" fmla="*/ 32 w 210"/>
                  <a:gd name="T65" fmla="*/ 59 h 278"/>
                  <a:gd name="T66" fmla="*/ 55 w 210"/>
                  <a:gd name="T67" fmla="*/ 59 h 278"/>
                  <a:gd name="T68" fmla="*/ 55 w 210"/>
                  <a:gd name="T69" fmla="*/ 63 h 278"/>
                  <a:gd name="T70" fmla="*/ 65 w 210"/>
                  <a:gd name="T71" fmla="*/ 72 h 278"/>
                  <a:gd name="T72" fmla="*/ 146 w 210"/>
                  <a:gd name="T73" fmla="*/ 72 h 278"/>
                  <a:gd name="T74" fmla="*/ 155 w 210"/>
                  <a:gd name="T75" fmla="*/ 63 h 278"/>
                  <a:gd name="T76" fmla="*/ 155 w 210"/>
                  <a:gd name="T77" fmla="*/ 59 h 278"/>
                  <a:gd name="T78" fmla="*/ 179 w 210"/>
                  <a:gd name="T79" fmla="*/ 59 h 278"/>
                  <a:gd name="T80" fmla="*/ 186 w 210"/>
                  <a:gd name="T81" fmla="*/ 59 h 278"/>
                  <a:gd name="T82" fmla="*/ 192 w 210"/>
                  <a:gd name="T83" fmla="*/ 59 h 278"/>
                  <a:gd name="T84" fmla="*/ 196 w 210"/>
                  <a:gd name="T85" fmla="*/ 64 h 278"/>
                  <a:gd name="T86" fmla="*/ 196 w 210"/>
                  <a:gd name="T87" fmla="*/ 25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0" h="278">
                    <a:moveTo>
                      <a:pt x="192" y="45"/>
                    </a:moveTo>
                    <a:cubicBezTo>
                      <a:pt x="155" y="45"/>
                      <a:pt x="155" y="45"/>
                      <a:pt x="155" y="45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5" y="36"/>
                      <a:pt x="151" y="32"/>
                      <a:pt x="146" y="32"/>
                    </a:cubicBezTo>
                    <a:cubicBezTo>
                      <a:pt x="125" y="32"/>
                      <a:pt x="125" y="32"/>
                      <a:pt x="125" y="32"/>
                    </a:cubicBezTo>
                    <a:cubicBezTo>
                      <a:pt x="127" y="29"/>
                      <a:pt x="128" y="26"/>
                      <a:pt x="128" y="22"/>
                    </a:cubicBezTo>
                    <a:cubicBezTo>
                      <a:pt x="128" y="10"/>
                      <a:pt x="118" y="0"/>
                      <a:pt x="105" y="0"/>
                    </a:cubicBezTo>
                    <a:cubicBezTo>
                      <a:pt x="93" y="0"/>
                      <a:pt x="83" y="10"/>
                      <a:pt x="83" y="22"/>
                    </a:cubicBezTo>
                    <a:cubicBezTo>
                      <a:pt x="83" y="26"/>
                      <a:pt x="84" y="29"/>
                      <a:pt x="8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59" y="32"/>
                      <a:pt x="55" y="36"/>
                      <a:pt x="55" y="41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8" y="45"/>
                      <a:pt x="0" y="53"/>
                      <a:pt x="0" y="64"/>
                    </a:cubicBezTo>
                    <a:cubicBezTo>
                      <a:pt x="0" y="259"/>
                      <a:pt x="0" y="259"/>
                      <a:pt x="0" y="259"/>
                    </a:cubicBezTo>
                    <a:cubicBezTo>
                      <a:pt x="0" y="270"/>
                      <a:pt x="8" y="278"/>
                      <a:pt x="19" y="278"/>
                    </a:cubicBezTo>
                    <a:cubicBezTo>
                      <a:pt x="192" y="278"/>
                      <a:pt x="192" y="278"/>
                      <a:pt x="192" y="278"/>
                    </a:cubicBezTo>
                    <a:cubicBezTo>
                      <a:pt x="202" y="278"/>
                      <a:pt x="210" y="270"/>
                      <a:pt x="210" y="259"/>
                    </a:cubicBezTo>
                    <a:cubicBezTo>
                      <a:pt x="210" y="64"/>
                      <a:pt x="210" y="64"/>
                      <a:pt x="210" y="64"/>
                    </a:cubicBezTo>
                    <a:cubicBezTo>
                      <a:pt x="210" y="53"/>
                      <a:pt x="202" y="45"/>
                      <a:pt x="192" y="45"/>
                    </a:cubicBezTo>
                    <a:close/>
                    <a:moveTo>
                      <a:pt x="105" y="13"/>
                    </a:moveTo>
                    <a:cubicBezTo>
                      <a:pt x="111" y="13"/>
                      <a:pt x="115" y="17"/>
                      <a:pt x="115" y="22"/>
                    </a:cubicBezTo>
                    <a:cubicBezTo>
                      <a:pt x="115" y="28"/>
                      <a:pt x="111" y="32"/>
                      <a:pt x="105" y="32"/>
                    </a:cubicBezTo>
                    <a:cubicBezTo>
                      <a:pt x="100" y="32"/>
                      <a:pt x="96" y="28"/>
                      <a:pt x="96" y="22"/>
                    </a:cubicBezTo>
                    <a:cubicBezTo>
                      <a:pt x="96" y="17"/>
                      <a:pt x="100" y="13"/>
                      <a:pt x="105" y="13"/>
                    </a:cubicBezTo>
                    <a:close/>
                    <a:moveTo>
                      <a:pt x="196" y="259"/>
                    </a:moveTo>
                    <a:cubicBezTo>
                      <a:pt x="196" y="261"/>
                      <a:pt x="194" y="263"/>
                      <a:pt x="192" y="263"/>
                    </a:cubicBezTo>
                    <a:cubicBezTo>
                      <a:pt x="19" y="263"/>
                      <a:pt x="19" y="263"/>
                      <a:pt x="19" y="263"/>
                    </a:cubicBezTo>
                    <a:cubicBezTo>
                      <a:pt x="17" y="263"/>
                      <a:pt x="15" y="261"/>
                      <a:pt x="15" y="259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5" y="61"/>
                      <a:pt x="17" y="59"/>
                      <a:pt x="19" y="59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55" y="68"/>
                      <a:pt x="59" y="72"/>
                      <a:pt x="65" y="72"/>
                    </a:cubicBezTo>
                    <a:cubicBezTo>
                      <a:pt x="146" y="72"/>
                      <a:pt x="146" y="72"/>
                      <a:pt x="146" y="72"/>
                    </a:cubicBezTo>
                    <a:cubicBezTo>
                      <a:pt x="151" y="72"/>
                      <a:pt x="155" y="68"/>
                      <a:pt x="155" y="63"/>
                    </a:cubicBezTo>
                    <a:cubicBezTo>
                      <a:pt x="155" y="59"/>
                      <a:pt x="155" y="59"/>
                      <a:pt x="155" y="59"/>
                    </a:cubicBezTo>
                    <a:cubicBezTo>
                      <a:pt x="179" y="59"/>
                      <a:pt x="179" y="59"/>
                      <a:pt x="179" y="59"/>
                    </a:cubicBezTo>
                    <a:cubicBezTo>
                      <a:pt x="186" y="59"/>
                      <a:pt x="186" y="59"/>
                      <a:pt x="186" y="59"/>
                    </a:cubicBezTo>
                    <a:cubicBezTo>
                      <a:pt x="192" y="59"/>
                      <a:pt x="192" y="59"/>
                      <a:pt x="192" y="59"/>
                    </a:cubicBezTo>
                    <a:cubicBezTo>
                      <a:pt x="194" y="59"/>
                      <a:pt x="196" y="61"/>
                      <a:pt x="196" y="64"/>
                    </a:cubicBezTo>
                    <a:lnTo>
                      <a:pt x="196" y="2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11"/>
              <p:cNvSpPr>
                <a:spLocks/>
              </p:cNvSpPr>
              <p:nvPr/>
            </p:nvSpPr>
            <p:spPr bwMode="auto">
              <a:xfrm>
                <a:off x="4268788" y="2192338"/>
                <a:ext cx="342900" cy="311150"/>
              </a:xfrm>
              <a:custGeom>
                <a:avLst/>
                <a:gdLst>
                  <a:gd name="T0" fmla="*/ 122 w 128"/>
                  <a:gd name="T1" fmla="*/ 4 h 116"/>
                  <a:gd name="T2" fmla="*/ 105 w 128"/>
                  <a:gd name="T3" fmla="*/ 6 h 116"/>
                  <a:gd name="T4" fmla="*/ 44 w 128"/>
                  <a:gd name="T5" fmla="*/ 81 h 116"/>
                  <a:gd name="T6" fmla="*/ 24 w 128"/>
                  <a:gd name="T7" fmla="*/ 58 h 116"/>
                  <a:gd name="T8" fmla="*/ 7 w 128"/>
                  <a:gd name="T9" fmla="*/ 56 h 116"/>
                  <a:gd name="T10" fmla="*/ 5 w 128"/>
                  <a:gd name="T11" fmla="*/ 71 h 116"/>
                  <a:gd name="T12" fmla="*/ 45 w 128"/>
                  <a:gd name="T13" fmla="*/ 116 h 116"/>
                  <a:gd name="T14" fmla="*/ 124 w 128"/>
                  <a:gd name="T15" fmla="*/ 19 h 116"/>
                  <a:gd name="T16" fmla="*/ 122 w 128"/>
                  <a:gd name="T17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6">
                    <a:moveTo>
                      <a:pt x="122" y="4"/>
                    </a:moveTo>
                    <a:cubicBezTo>
                      <a:pt x="116" y="0"/>
                      <a:pt x="109" y="1"/>
                      <a:pt x="105" y="6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19" y="53"/>
                      <a:pt x="12" y="52"/>
                      <a:pt x="7" y="56"/>
                    </a:cubicBezTo>
                    <a:cubicBezTo>
                      <a:pt x="1" y="60"/>
                      <a:pt x="0" y="66"/>
                      <a:pt x="5" y="7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8" y="14"/>
                      <a:pt x="127" y="7"/>
                      <a:pt x="1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43"/>
          <p:cNvGrpSpPr/>
          <p:nvPr/>
        </p:nvGrpSpPr>
        <p:grpSpPr>
          <a:xfrm>
            <a:off x="710571" y="3246628"/>
            <a:ext cx="7508558" cy="642945"/>
            <a:chOff x="1768931" y="3638220"/>
            <a:chExt cx="9298705" cy="857260"/>
          </a:xfrm>
        </p:grpSpPr>
        <p:grpSp>
          <p:nvGrpSpPr>
            <p:cNvPr id="6" name="Group 44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16" name="TextBox 54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55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7" name="Group 45"/>
            <p:cNvGrpSpPr/>
            <p:nvPr/>
          </p:nvGrpSpPr>
          <p:grpSpPr>
            <a:xfrm>
              <a:off x="4130785" y="3638220"/>
              <a:ext cx="2213143" cy="857260"/>
              <a:chOff x="1732858" y="5001250"/>
              <a:chExt cx="2213143" cy="857260"/>
            </a:xfrm>
          </p:grpSpPr>
          <p:sp>
            <p:nvSpPr>
              <p:cNvPr id="14" name="TextBox 52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53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8" name="Group 46"/>
            <p:cNvGrpSpPr/>
            <p:nvPr/>
          </p:nvGrpSpPr>
          <p:grpSpPr>
            <a:xfrm>
              <a:off x="6492639" y="3638220"/>
              <a:ext cx="2213143" cy="857260"/>
              <a:chOff x="1732858" y="5001250"/>
              <a:chExt cx="2213143" cy="857260"/>
            </a:xfrm>
          </p:grpSpPr>
          <p:sp>
            <p:nvSpPr>
              <p:cNvPr id="12" name="TextBox 50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3"/>
                    </a:solidFill>
                  </a:rPr>
                  <a:t>标题文本预设</a:t>
                </a:r>
              </a:p>
            </p:txBody>
          </p:sp>
          <p:sp>
            <p:nvSpPr>
              <p:cNvPr id="13" name="TextBox 51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 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</p:grpSp>
        <p:grpSp>
          <p:nvGrpSpPr>
            <p:cNvPr id="9" name="Group 47"/>
            <p:cNvGrpSpPr/>
            <p:nvPr/>
          </p:nvGrpSpPr>
          <p:grpSpPr>
            <a:xfrm>
              <a:off x="8854493" y="3638220"/>
              <a:ext cx="2213143" cy="857260"/>
              <a:chOff x="1732858" y="5001250"/>
              <a:chExt cx="2213143" cy="857260"/>
            </a:xfrm>
          </p:grpSpPr>
          <p:sp>
            <p:nvSpPr>
              <p:cNvPr id="10" name="TextBox 48"/>
              <p:cNvSpPr txBox="1">
                <a:spLocks/>
              </p:cNvSpPr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 anchorCtr="1">
                <a:normAutofit lnSpcReduction="1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  <p:sp>
            <p:nvSpPr>
              <p:cNvPr id="11" name="TextBox 49"/>
              <p:cNvSpPr txBox="1">
                <a:spLocks/>
              </p:cNvSpPr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 anchorCtr="1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zh-CN" altLang="en-US" sz="1000" dirty="0"/>
                  <a:t>此部分内容作为文字排版占位显示 </a:t>
                </a:r>
                <a:br>
                  <a:rPr lang="zh-CN" altLang="en-US" sz="1000" dirty="0"/>
                </a:br>
                <a:r>
                  <a:rPr lang="zh-CN" altLang="en-US" sz="1000" dirty="0"/>
                  <a:t>（建议使用主题字体）</a:t>
                </a:r>
              </a:p>
            </p:txBody>
          </p:sp>
        </p:grpSp>
      </p:grpSp>
      <p:sp>
        <p:nvSpPr>
          <p:cNvPr id="5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82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80C0F0E3-1C0C-4670-9D37-83B138D45759}"/>
              </a:ext>
            </a:extLst>
          </p:cNvPr>
          <p:cNvGrpSpPr/>
          <p:nvPr/>
        </p:nvGrpSpPr>
        <p:grpSpPr>
          <a:xfrm>
            <a:off x="579334" y="1775941"/>
            <a:ext cx="1880141" cy="870881"/>
            <a:chOff x="772446" y="2367921"/>
            <a:chExt cx="2506854" cy="1161174"/>
          </a:xfrm>
        </p:grpSpPr>
        <p:sp>
          <p:nvSpPr>
            <p:cNvPr id="26" name="Freeform: Shape 5">
              <a:extLst>
                <a:ext uri="{FF2B5EF4-FFF2-40B4-BE49-F238E27FC236}">
                  <a16:creationId xmlns:a16="http://schemas.microsoft.com/office/drawing/2014/main" xmlns="" id="{C12BE941-A510-46E4-AC31-A59127715CED}"/>
                </a:ext>
              </a:extLst>
            </p:cNvPr>
            <p:cNvSpPr/>
            <p:nvPr/>
          </p:nvSpPr>
          <p:spPr>
            <a:xfrm>
              <a:off x="772446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  标题文本预设</a:t>
              </a:r>
            </a:p>
          </p:txBody>
        </p:sp>
        <p:sp>
          <p:nvSpPr>
            <p:cNvPr id="27" name="Oval 6">
              <a:extLst>
                <a:ext uri="{FF2B5EF4-FFF2-40B4-BE49-F238E27FC236}">
                  <a16:creationId xmlns:a16="http://schemas.microsoft.com/office/drawing/2014/main" xmlns="" id="{3EB75BEA-7D81-4291-ACB0-BB1938A916E4}"/>
                </a:ext>
              </a:extLst>
            </p:cNvPr>
            <p:cNvSpPr/>
            <p:nvPr/>
          </p:nvSpPr>
          <p:spPr>
            <a:xfrm>
              <a:off x="778770" y="2582953"/>
              <a:ext cx="682491" cy="68489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AD80303-6BA5-46C9-BD6F-36B5819877AE}"/>
              </a:ext>
            </a:extLst>
          </p:cNvPr>
          <p:cNvGrpSpPr/>
          <p:nvPr/>
        </p:nvGrpSpPr>
        <p:grpSpPr>
          <a:xfrm>
            <a:off x="2596563" y="1775941"/>
            <a:ext cx="1897475" cy="870881"/>
            <a:chOff x="3462085" y="2367921"/>
            <a:chExt cx="2529966" cy="1161174"/>
          </a:xfrm>
        </p:grpSpPr>
        <p:sp>
          <p:nvSpPr>
            <p:cNvPr id="24" name="Freeform: Shape 7">
              <a:extLst>
                <a:ext uri="{FF2B5EF4-FFF2-40B4-BE49-F238E27FC236}">
                  <a16:creationId xmlns:a16="http://schemas.microsoft.com/office/drawing/2014/main" xmlns="" id="{8EDBEBAF-9127-4081-A603-86554175FE6E}"/>
                </a:ext>
              </a:extLst>
            </p:cNvPr>
            <p:cNvSpPr/>
            <p:nvPr/>
          </p:nvSpPr>
          <p:spPr>
            <a:xfrm>
              <a:off x="3487202" y="2367921"/>
              <a:ext cx="2504849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xmlns="" id="{FFFA8811-35D5-4035-B189-64666BD880E7}"/>
                </a:ext>
              </a:extLst>
            </p:cNvPr>
            <p:cNvSpPr/>
            <p:nvPr/>
          </p:nvSpPr>
          <p:spPr>
            <a:xfrm>
              <a:off x="3462085" y="2582953"/>
              <a:ext cx="682491" cy="684894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6" name="Group 14">
            <a:extLst>
              <a:ext uri="{FF2B5EF4-FFF2-40B4-BE49-F238E27FC236}">
                <a16:creationId xmlns:a16="http://schemas.microsoft.com/office/drawing/2014/main" xmlns="" id="{93508428-8FDD-4EC4-921E-070D883B7469}"/>
              </a:ext>
            </a:extLst>
          </p:cNvPr>
          <p:cNvGrpSpPr/>
          <p:nvPr/>
        </p:nvGrpSpPr>
        <p:grpSpPr>
          <a:xfrm>
            <a:off x="4631127" y="1775941"/>
            <a:ext cx="1897474" cy="870881"/>
            <a:chOff x="6174836" y="2367921"/>
            <a:chExt cx="2529965" cy="1161174"/>
          </a:xfrm>
        </p:grpSpPr>
        <p:sp>
          <p:nvSpPr>
            <p:cNvPr id="22" name="Freeform: Shape 9">
              <a:extLst>
                <a:ext uri="{FF2B5EF4-FFF2-40B4-BE49-F238E27FC236}">
                  <a16:creationId xmlns:a16="http://schemas.microsoft.com/office/drawing/2014/main" xmlns="" id="{989AD8E7-D2A1-4EF1-93ED-F2BCE327EA4D}"/>
                </a:ext>
              </a:extLst>
            </p:cNvPr>
            <p:cNvSpPr/>
            <p:nvPr/>
          </p:nvSpPr>
          <p:spPr>
            <a:xfrm>
              <a:off x="6199953" y="2367921"/>
              <a:ext cx="2504848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xmlns="" id="{54F2FA51-0EF1-466E-ACA1-A60682F77E2E}"/>
                </a:ext>
              </a:extLst>
            </p:cNvPr>
            <p:cNvSpPr/>
            <p:nvPr/>
          </p:nvSpPr>
          <p:spPr>
            <a:xfrm>
              <a:off x="6174836" y="2582953"/>
              <a:ext cx="682491" cy="68489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xmlns="" id="{E3F8F611-CC45-4099-A23A-70EB8E519767}"/>
              </a:ext>
            </a:extLst>
          </p:cNvPr>
          <p:cNvGrpSpPr/>
          <p:nvPr/>
        </p:nvGrpSpPr>
        <p:grpSpPr>
          <a:xfrm>
            <a:off x="6684526" y="1775941"/>
            <a:ext cx="1880141" cy="870881"/>
            <a:chOff x="8912701" y="2367921"/>
            <a:chExt cx="2506854" cy="1161174"/>
          </a:xfrm>
        </p:grpSpPr>
        <p:sp>
          <p:nvSpPr>
            <p:cNvPr id="20" name="Freeform: Shape 11">
              <a:extLst>
                <a:ext uri="{FF2B5EF4-FFF2-40B4-BE49-F238E27FC236}">
                  <a16:creationId xmlns:a16="http://schemas.microsoft.com/office/drawing/2014/main" xmlns="" id="{0875C96E-586C-4F83-912A-427872F7A0D8}"/>
                </a:ext>
              </a:extLst>
            </p:cNvPr>
            <p:cNvSpPr/>
            <p:nvPr/>
          </p:nvSpPr>
          <p:spPr>
            <a:xfrm>
              <a:off x="8912701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rgbClr val="FFFFFF"/>
                  </a:solidFill>
                </a:rPr>
                <a:t> 标题文本预设</a:t>
              </a:r>
            </a:p>
          </p:txBody>
        </p:sp>
        <p:sp>
          <p:nvSpPr>
            <p:cNvPr id="21" name="Oval 12">
              <a:extLst>
                <a:ext uri="{FF2B5EF4-FFF2-40B4-BE49-F238E27FC236}">
                  <a16:creationId xmlns:a16="http://schemas.microsoft.com/office/drawing/2014/main" xmlns="" id="{C58AD86E-F988-4D55-B576-B3A652E106FB}"/>
                </a:ext>
              </a:extLst>
            </p:cNvPr>
            <p:cNvSpPr/>
            <p:nvPr/>
          </p:nvSpPr>
          <p:spPr>
            <a:xfrm>
              <a:off x="8912701" y="2606061"/>
              <a:ext cx="684894" cy="684894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xmlns="" id="{4F2BAB82-5D50-4722-9B00-ED1307ED31D6}"/>
              </a:ext>
            </a:extLst>
          </p:cNvPr>
          <p:cNvGrpSpPr/>
          <p:nvPr/>
        </p:nvGrpSpPr>
        <p:grpSpPr>
          <a:xfrm>
            <a:off x="536923" y="3241398"/>
            <a:ext cx="1919725" cy="1346080"/>
            <a:chOff x="715898" y="4321864"/>
            <a:chExt cx="2559633" cy="1794773"/>
          </a:xfrm>
        </p:grpSpPr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xmlns="" id="{FDF6DFAB-EFFD-41FE-BDA5-D9A4386DB2CC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1"/>
                  </a:solidFill>
                </a:rPr>
                <a:t> 标题文本预设</a:t>
              </a: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96FA01A7-4358-4A60-8B31-09ABC3045FA3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9" name="Group 21">
            <a:extLst>
              <a:ext uri="{FF2B5EF4-FFF2-40B4-BE49-F238E27FC236}">
                <a16:creationId xmlns:a16="http://schemas.microsoft.com/office/drawing/2014/main" xmlns="" id="{DCB4B59C-0676-49D8-9BDA-081A3351518F}"/>
              </a:ext>
            </a:extLst>
          </p:cNvPr>
          <p:cNvGrpSpPr/>
          <p:nvPr/>
        </p:nvGrpSpPr>
        <p:grpSpPr>
          <a:xfrm>
            <a:off x="2586756" y="3241398"/>
            <a:ext cx="1919725" cy="1346080"/>
            <a:chOff x="715898" y="4321864"/>
            <a:chExt cx="2559633" cy="1794773"/>
          </a:xfrm>
        </p:grpSpPr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xmlns="" id="{4138B53D-DA5C-40A4-AA36-EA3207E5B0CD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xmlns="" id="{C3F3D029-C79D-4126-A99C-9CD9ECD78AB7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10" name="Group 24">
            <a:extLst>
              <a:ext uri="{FF2B5EF4-FFF2-40B4-BE49-F238E27FC236}">
                <a16:creationId xmlns:a16="http://schemas.microsoft.com/office/drawing/2014/main" xmlns="" id="{431643CC-62A7-4711-94A0-93675A0032EA}"/>
              </a:ext>
            </a:extLst>
          </p:cNvPr>
          <p:cNvGrpSpPr/>
          <p:nvPr/>
        </p:nvGrpSpPr>
        <p:grpSpPr>
          <a:xfrm>
            <a:off x="4636590" y="3241398"/>
            <a:ext cx="1919725" cy="1346080"/>
            <a:chOff x="715898" y="4321864"/>
            <a:chExt cx="2559633" cy="1794773"/>
          </a:xfrm>
        </p:grpSpPr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xmlns="" id="{FD5D9B41-7E81-4F48-98D5-7C6C9D4B0ED5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5" name="Rectangle 26">
              <a:extLst>
                <a:ext uri="{FF2B5EF4-FFF2-40B4-BE49-F238E27FC236}">
                  <a16:creationId xmlns:a16="http://schemas.microsoft.com/office/drawing/2014/main" xmlns="" id="{BFB6BDD6-43BD-44D0-BBFB-16D04F347C8F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grpSp>
        <p:nvGrpSpPr>
          <p:cNvPr id="11" name="Group 27">
            <a:extLst>
              <a:ext uri="{FF2B5EF4-FFF2-40B4-BE49-F238E27FC236}">
                <a16:creationId xmlns:a16="http://schemas.microsoft.com/office/drawing/2014/main" xmlns="" id="{22C9B2A1-67EB-4217-A545-2909CB515F15}"/>
              </a:ext>
            </a:extLst>
          </p:cNvPr>
          <p:cNvGrpSpPr/>
          <p:nvPr/>
        </p:nvGrpSpPr>
        <p:grpSpPr>
          <a:xfrm>
            <a:off x="6686423" y="3241398"/>
            <a:ext cx="1919725" cy="1346080"/>
            <a:chOff x="715898" y="4321864"/>
            <a:chExt cx="2559633" cy="1794773"/>
          </a:xfrm>
        </p:grpSpPr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xmlns="" id="{71B98916-1A5F-4392-AE88-03B93B5FDB51}"/>
                </a:ext>
              </a:extLst>
            </p:cNvPr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</a:rPr>
                <a:t> 标题文本预设</a:t>
              </a:r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xmlns="" id="{178127CF-5EF1-47CA-8B86-BAC677A59A55}"/>
                </a:ext>
              </a:extLst>
            </p:cNvPr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/>
                <a:t>此部分内容作为文字排版占位显示</a:t>
              </a:r>
              <a:br>
                <a:rPr lang="zh-CN" altLang="en-US" sz="1100"/>
              </a:br>
              <a:r>
                <a:rPr lang="zh-CN" altLang="en-US" sz="1100"/>
                <a:t>（建议使用主题字体）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AE8B2A6-623E-4F10-908E-46722BA84A59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06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8"/>
          <p:cNvCxnSpPr/>
          <p:nvPr/>
        </p:nvCxnSpPr>
        <p:spPr>
          <a:xfrm>
            <a:off x="4301270" y="143356"/>
            <a:ext cx="5414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0"/>
          <p:cNvGrpSpPr/>
          <p:nvPr/>
        </p:nvGrpSpPr>
        <p:grpSpPr>
          <a:xfrm>
            <a:off x="3167844" y="1221600"/>
            <a:ext cx="2753143" cy="2753142"/>
            <a:chOff x="2025650" y="1773238"/>
            <a:chExt cx="4551363" cy="4551362"/>
          </a:xfrm>
        </p:grpSpPr>
        <p:sp>
          <p:nvSpPr>
            <p:cNvPr id="18" name="Freeform: Shape 131"/>
            <p:cNvSpPr>
              <a:spLocks/>
            </p:cNvSpPr>
            <p:nvPr/>
          </p:nvSpPr>
          <p:spPr bwMode="auto">
            <a:xfrm>
              <a:off x="2025650" y="2903538"/>
              <a:ext cx="1563688" cy="1150937"/>
            </a:xfrm>
            <a:custGeom>
              <a:avLst/>
              <a:gdLst>
                <a:gd name="T0" fmla="*/ 705 w 985"/>
                <a:gd name="T1" fmla="*/ 613 h 725"/>
                <a:gd name="T2" fmla="*/ 712 w 985"/>
                <a:gd name="T3" fmla="*/ 480 h 725"/>
                <a:gd name="T4" fmla="*/ 731 w 985"/>
                <a:gd name="T5" fmla="*/ 434 h 725"/>
                <a:gd name="T6" fmla="*/ 748 w 985"/>
                <a:gd name="T7" fmla="*/ 429 h 725"/>
                <a:gd name="T8" fmla="*/ 802 w 985"/>
                <a:gd name="T9" fmla="*/ 459 h 725"/>
                <a:gd name="T10" fmla="*/ 847 w 985"/>
                <a:gd name="T11" fmla="*/ 482 h 725"/>
                <a:gd name="T12" fmla="*/ 886 w 985"/>
                <a:gd name="T13" fmla="*/ 485 h 725"/>
                <a:gd name="T14" fmla="*/ 928 w 985"/>
                <a:gd name="T15" fmla="*/ 473 h 725"/>
                <a:gd name="T16" fmla="*/ 959 w 985"/>
                <a:gd name="T17" fmla="*/ 445 h 725"/>
                <a:gd name="T18" fmla="*/ 978 w 985"/>
                <a:gd name="T19" fmla="*/ 409 h 725"/>
                <a:gd name="T20" fmla="*/ 983 w 985"/>
                <a:gd name="T21" fmla="*/ 335 h 725"/>
                <a:gd name="T22" fmla="*/ 969 w 985"/>
                <a:gd name="T23" fmla="*/ 297 h 725"/>
                <a:gd name="T24" fmla="*/ 939 w 985"/>
                <a:gd name="T25" fmla="*/ 268 h 725"/>
                <a:gd name="T26" fmla="*/ 896 w 985"/>
                <a:gd name="T27" fmla="*/ 253 h 725"/>
                <a:gd name="T28" fmla="*/ 858 w 985"/>
                <a:gd name="T29" fmla="*/ 255 h 725"/>
                <a:gd name="T30" fmla="*/ 790 w 985"/>
                <a:gd name="T31" fmla="*/ 286 h 725"/>
                <a:gd name="T32" fmla="*/ 745 w 985"/>
                <a:gd name="T33" fmla="*/ 299 h 725"/>
                <a:gd name="T34" fmla="*/ 727 w 985"/>
                <a:gd name="T35" fmla="*/ 282 h 725"/>
                <a:gd name="T36" fmla="*/ 718 w 985"/>
                <a:gd name="T37" fmla="*/ 183 h 725"/>
                <a:gd name="T38" fmla="*/ 614 w 985"/>
                <a:gd name="T39" fmla="*/ 1 h 725"/>
                <a:gd name="T40" fmla="*/ 484 w 985"/>
                <a:gd name="T41" fmla="*/ 5 h 725"/>
                <a:gd name="T42" fmla="*/ 436 w 985"/>
                <a:gd name="T43" fmla="*/ 26 h 725"/>
                <a:gd name="T44" fmla="*/ 431 w 985"/>
                <a:gd name="T45" fmla="*/ 44 h 725"/>
                <a:gd name="T46" fmla="*/ 439 w 985"/>
                <a:gd name="T47" fmla="*/ 65 h 725"/>
                <a:gd name="T48" fmla="*/ 475 w 985"/>
                <a:gd name="T49" fmla="*/ 125 h 725"/>
                <a:gd name="T50" fmla="*/ 484 w 985"/>
                <a:gd name="T51" fmla="*/ 180 h 725"/>
                <a:gd name="T52" fmla="*/ 479 w 985"/>
                <a:gd name="T53" fmla="*/ 213 h 725"/>
                <a:gd name="T54" fmla="*/ 458 w 985"/>
                <a:gd name="T55" fmla="*/ 247 h 725"/>
                <a:gd name="T56" fmla="*/ 425 w 985"/>
                <a:gd name="T57" fmla="*/ 269 h 725"/>
                <a:gd name="T58" fmla="*/ 376 w 985"/>
                <a:gd name="T59" fmla="*/ 279 h 725"/>
                <a:gd name="T60" fmla="*/ 337 w 985"/>
                <a:gd name="T61" fmla="*/ 271 h 725"/>
                <a:gd name="T62" fmla="*/ 302 w 985"/>
                <a:gd name="T63" fmla="*/ 250 h 725"/>
                <a:gd name="T64" fmla="*/ 277 w 985"/>
                <a:gd name="T65" fmla="*/ 215 h 725"/>
                <a:gd name="T66" fmla="*/ 268 w 985"/>
                <a:gd name="T67" fmla="*/ 166 h 725"/>
                <a:gd name="T68" fmla="*/ 274 w 985"/>
                <a:gd name="T69" fmla="*/ 120 h 725"/>
                <a:gd name="T70" fmla="*/ 296 w 985"/>
                <a:gd name="T71" fmla="*/ 74 h 725"/>
                <a:gd name="T72" fmla="*/ 319 w 985"/>
                <a:gd name="T73" fmla="*/ 43 h 725"/>
                <a:gd name="T74" fmla="*/ 315 w 985"/>
                <a:gd name="T75" fmla="*/ 30 h 725"/>
                <a:gd name="T76" fmla="*/ 270 w 985"/>
                <a:gd name="T77" fmla="*/ 11 h 725"/>
                <a:gd name="T78" fmla="*/ 176 w 985"/>
                <a:gd name="T79" fmla="*/ 2 h 725"/>
                <a:gd name="T80" fmla="*/ 0 w 985"/>
                <a:gd name="T81" fmla="*/ 721 h 725"/>
                <a:gd name="T82" fmla="*/ 130 w 985"/>
                <a:gd name="T83" fmla="*/ 724 h 725"/>
                <a:gd name="T84" fmla="*/ 275 w 985"/>
                <a:gd name="T85" fmla="*/ 715 h 725"/>
                <a:gd name="T86" fmla="*/ 338 w 985"/>
                <a:gd name="T87" fmla="*/ 697 h 725"/>
                <a:gd name="T88" fmla="*/ 345 w 985"/>
                <a:gd name="T89" fmla="*/ 684 h 725"/>
                <a:gd name="T90" fmla="*/ 322 w 985"/>
                <a:gd name="T91" fmla="*/ 650 h 725"/>
                <a:gd name="T92" fmla="*/ 288 w 985"/>
                <a:gd name="T93" fmla="*/ 592 h 725"/>
                <a:gd name="T94" fmla="*/ 278 w 985"/>
                <a:gd name="T95" fmla="*/ 533 h 725"/>
                <a:gd name="T96" fmla="*/ 284 w 985"/>
                <a:gd name="T97" fmla="*/ 506 h 725"/>
                <a:gd name="T98" fmla="*/ 303 w 985"/>
                <a:gd name="T99" fmla="*/ 478 h 725"/>
                <a:gd name="T100" fmla="*/ 358 w 985"/>
                <a:gd name="T101" fmla="*/ 451 h 725"/>
                <a:gd name="T102" fmla="*/ 414 w 985"/>
                <a:gd name="T103" fmla="*/ 452 h 725"/>
                <a:gd name="T104" fmla="*/ 468 w 985"/>
                <a:gd name="T105" fmla="*/ 482 h 725"/>
                <a:gd name="T106" fmla="*/ 488 w 985"/>
                <a:gd name="T107" fmla="*/ 510 h 725"/>
                <a:gd name="T108" fmla="*/ 493 w 985"/>
                <a:gd name="T109" fmla="*/ 556 h 725"/>
                <a:gd name="T110" fmla="*/ 478 w 985"/>
                <a:gd name="T111" fmla="*/ 619 h 725"/>
                <a:gd name="T112" fmla="*/ 460 w 985"/>
                <a:gd name="T113" fmla="*/ 677 h 725"/>
                <a:gd name="T114" fmla="*/ 478 w 985"/>
                <a:gd name="T115" fmla="*/ 703 h 725"/>
                <a:gd name="T116" fmla="*/ 526 w 985"/>
                <a:gd name="T117" fmla="*/ 719 h 725"/>
                <a:gd name="T118" fmla="*/ 706 w 985"/>
                <a:gd name="T119" fmla="*/ 724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85" h="725">
                  <a:moveTo>
                    <a:pt x="706" y="724"/>
                  </a:moveTo>
                  <a:lnTo>
                    <a:pt x="706" y="724"/>
                  </a:lnTo>
                  <a:lnTo>
                    <a:pt x="705" y="668"/>
                  </a:lnTo>
                  <a:lnTo>
                    <a:pt x="705" y="613"/>
                  </a:lnTo>
                  <a:lnTo>
                    <a:pt x="705" y="564"/>
                  </a:lnTo>
                  <a:lnTo>
                    <a:pt x="707" y="518"/>
                  </a:lnTo>
                  <a:lnTo>
                    <a:pt x="709" y="499"/>
                  </a:lnTo>
                  <a:lnTo>
                    <a:pt x="712" y="480"/>
                  </a:lnTo>
                  <a:lnTo>
                    <a:pt x="716" y="465"/>
                  </a:lnTo>
                  <a:lnTo>
                    <a:pt x="720" y="452"/>
                  </a:lnTo>
                  <a:lnTo>
                    <a:pt x="725" y="441"/>
                  </a:lnTo>
                  <a:lnTo>
                    <a:pt x="731" y="434"/>
                  </a:lnTo>
                  <a:lnTo>
                    <a:pt x="739" y="430"/>
                  </a:lnTo>
                  <a:lnTo>
                    <a:pt x="742" y="429"/>
                  </a:lnTo>
                  <a:lnTo>
                    <a:pt x="748" y="429"/>
                  </a:lnTo>
                  <a:lnTo>
                    <a:pt x="748" y="429"/>
                  </a:lnTo>
                  <a:lnTo>
                    <a:pt x="755" y="430"/>
                  </a:lnTo>
                  <a:lnTo>
                    <a:pt x="760" y="431"/>
                  </a:lnTo>
                  <a:lnTo>
                    <a:pt x="774" y="438"/>
                  </a:lnTo>
                  <a:lnTo>
                    <a:pt x="802" y="459"/>
                  </a:lnTo>
                  <a:lnTo>
                    <a:pt x="818" y="469"/>
                  </a:lnTo>
                  <a:lnTo>
                    <a:pt x="828" y="475"/>
                  </a:lnTo>
                  <a:lnTo>
                    <a:pt x="837" y="478"/>
                  </a:lnTo>
                  <a:lnTo>
                    <a:pt x="847" y="482"/>
                  </a:lnTo>
                  <a:lnTo>
                    <a:pt x="860" y="483"/>
                  </a:lnTo>
                  <a:lnTo>
                    <a:pt x="872" y="485"/>
                  </a:lnTo>
                  <a:lnTo>
                    <a:pt x="886" y="485"/>
                  </a:lnTo>
                  <a:lnTo>
                    <a:pt x="886" y="485"/>
                  </a:lnTo>
                  <a:lnTo>
                    <a:pt x="897" y="483"/>
                  </a:lnTo>
                  <a:lnTo>
                    <a:pt x="909" y="480"/>
                  </a:lnTo>
                  <a:lnTo>
                    <a:pt x="918" y="478"/>
                  </a:lnTo>
                  <a:lnTo>
                    <a:pt x="928" y="473"/>
                  </a:lnTo>
                  <a:lnTo>
                    <a:pt x="937" y="468"/>
                  </a:lnTo>
                  <a:lnTo>
                    <a:pt x="945" y="461"/>
                  </a:lnTo>
                  <a:lnTo>
                    <a:pt x="952" y="454"/>
                  </a:lnTo>
                  <a:lnTo>
                    <a:pt x="959" y="445"/>
                  </a:lnTo>
                  <a:lnTo>
                    <a:pt x="965" y="437"/>
                  </a:lnTo>
                  <a:lnTo>
                    <a:pt x="970" y="429"/>
                  </a:lnTo>
                  <a:lnTo>
                    <a:pt x="974" y="419"/>
                  </a:lnTo>
                  <a:lnTo>
                    <a:pt x="978" y="409"/>
                  </a:lnTo>
                  <a:lnTo>
                    <a:pt x="984" y="388"/>
                  </a:lnTo>
                  <a:lnTo>
                    <a:pt x="985" y="367"/>
                  </a:lnTo>
                  <a:lnTo>
                    <a:pt x="985" y="345"/>
                  </a:lnTo>
                  <a:lnTo>
                    <a:pt x="983" y="335"/>
                  </a:lnTo>
                  <a:lnTo>
                    <a:pt x="981" y="325"/>
                  </a:lnTo>
                  <a:lnTo>
                    <a:pt x="977" y="315"/>
                  </a:lnTo>
                  <a:lnTo>
                    <a:pt x="973" y="306"/>
                  </a:lnTo>
                  <a:lnTo>
                    <a:pt x="969" y="297"/>
                  </a:lnTo>
                  <a:lnTo>
                    <a:pt x="962" y="289"/>
                  </a:lnTo>
                  <a:lnTo>
                    <a:pt x="955" y="280"/>
                  </a:lnTo>
                  <a:lnTo>
                    <a:pt x="948" y="273"/>
                  </a:lnTo>
                  <a:lnTo>
                    <a:pt x="939" y="268"/>
                  </a:lnTo>
                  <a:lnTo>
                    <a:pt x="930" y="262"/>
                  </a:lnTo>
                  <a:lnTo>
                    <a:pt x="920" y="258"/>
                  </a:lnTo>
                  <a:lnTo>
                    <a:pt x="909" y="255"/>
                  </a:lnTo>
                  <a:lnTo>
                    <a:pt x="896" y="253"/>
                  </a:lnTo>
                  <a:lnTo>
                    <a:pt x="883" y="253"/>
                  </a:lnTo>
                  <a:lnTo>
                    <a:pt x="883" y="253"/>
                  </a:lnTo>
                  <a:lnTo>
                    <a:pt x="871" y="253"/>
                  </a:lnTo>
                  <a:lnTo>
                    <a:pt x="858" y="255"/>
                  </a:lnTo>
                  <a:lnTo>
                    <a:pt x="846" y="258"/>
                  </a:lnTo>
                  <a:lnTo>
                    <a:pt x="835" y="264"/>
                  </a:lnTo>
                  <a:lnTo>
                    <a:pt x="811" y="275"/>
                  </a:lnTo>
                  <a:lnTo>
                    <a:pt x="790" y="286"/>
                  </a:lnTo>
                  <a:lnTo>
                    <a:pt x="769" y="294"/>
                  </a:lnTo>
                  <a:lnTo>
                    <a:pt x="760" y="299"/>
                  </a:lnTo>
                  <a:lnTo>
                    <a:pt x="752" y="299"/>
                  </a:lnTo>
                  <a:lnTo>
                    <a:pt x="745" y="299"/>
                  </a:lnTo>
                  <a:lnTo>
                    <a:pt x="738" y="296"/>
                  </a:lnTo>
                  <a:lnTo>
                    <a:pt x="732" y="290"/>
                  </a:lnTo>
                  <a:lnTo>
                    <a:pt x="727" y="282"/>
                  </a:lnTo>
                  <a:lnTo>
                    <a:pt x="727" y="282"/>
                  </a:lnTo>
                  <a:lnTo>
                    <a:pt x="724" y="269"/>
                  </a:lnTo>
                  <a:lnTo>
                    <a:pt x="721" y="247"/>
                  </a:lnTo>
                  <a:lnTo>
                    <a:pt x="720" y="219"/>
                  </a:lnTo>
                  <a:lnTo>
                    <a:pt x="718" y="183"/>
                  </a:lnTo>
                  <a:lnTo>
                    <a:pt x="717" y="99"/>
                  </a:lnTo>
                  <a:lnTo>
                    <a:pt x="718" y="6"/>
                  </a:lnTo>
                  <a:lnTo>
                    <a:pt x="718" y="6"/>
                  </a:lnTo>
                  <a:lnTo>
                    <a:pt x="614" y="1"/>
                  </a:lnTo>
                  <a:lnTo>
                    <a:pt x="565" y="0"/>
                  </a:lnTo>
                  <a:lnTo>
                    <a:pt x="521" y="1"/>
                  </a:lnTo>
                  <a:lnTo>
                    <a:pt x="502" y="2"/>
                  </a:lnTo>
                  <a:lnTo>
                    <a:pt x="484" y="5"/>
                  </a:lnTo>
                  <a:lnTo>
                    <a:pt x="468" y="9"/>
                  </a:lnTo>
                  <a:lnTo>
                    <a:pt x="454" y="13"/>
                  </a:lnTo>
                  <a:lnTo>
                    <a:pt x="445" y="19"/>
                  </a:lnTo>
                  <a:lnTo>
                    <a:pt x="436" y="26"/>
                  </a:lnTo>
                  <a:lnTo>
                    <a:pt x="433" y="30"/>
                  </a:lnTo>
                  <a:lnTo>
                    <a:pt x="432" y="34"/>
                  </a:lnTo>
                  <a:lnTo>
                    <a:pt x="431" y="39"/>
                  </a:lnTo>
                  <a:lnTo>
                    <a:pt x="431" y="44"/>
                  </a:lnTo>
                  <a:lnTo>
                    <a:pt x="431" y="44"/>
                  </a:lnTo>
                  <a:lnTo>
                    <a:pt x="431" y="50"/>
                  </a:lnTo>
                  <a:lnTo>
                    <a:pt x="433" y="55"/>
                  </a:lnTo>
                  <a:lnTo>
                    <a:pt x="439" y="65"/>
                  </a:lnTo>
                  <a:lnTo>
                    <a:pt x="457" y="90"/>
                  </a:lnTo>
                  <a:lnTo>
                    <a:pt x="467" y="106"/>
                  </a:lnTo>
                  <a:lnTo>
                    <a:pt x="471" y="116"/>
                  </a:lnTo>
                  <a:lnTo>
                    <a:pt x="475" y="125"/>
                  </a:lnTo>
                  <a:lnTo>
                    <a:pt x="479" y="138"/>
                  </a:lnTo>
                  <a:lnTo>
                    <a:pt x="482" y="150"/>
                  </a:lnTo>
                  <a:lnTo>
                    <a:pt x="484" y="164"/>
                  </a:lnTo>
                  <a:lnTo>
                    <a:pt x="484" y="180"/>
                  </a:lnTo>
                  <a:lnTo>
                    <a:pt x="484" y="180"/>
                  </a:lnTo>
                  <a:lnTo>
                    <a:pt x="484" y="192"/>
                  </a:lnTo>
                  <a:lnTo>
                    <a:pt x="482" y="204"/>
                  </a:lnTo>
                  <a:lnTo>
                    <a:pt x="479" y="213"/>
                  </a:lnTo>
                  <a:lnTo>
                    <a:pt x="475" y="223"/>
                  </a:lnTo>
                  <a:lnTo>
                    <a:pt x="470" y="232"/>
                  </a:lnTo>
                  <a:lnTo>
                    <a:pt x="464" y="240"/>
                  </a:lnTo>
                  <a:lnTo>
                    <a:pt x="458" y="247"/>
                  </a:lnTo>
                  <a:lnTo>
                    <a:pt x="450" y="254"/>
                  </a:lnTo>
                  <a:lnTo>
                    <a:pt x="443" y="260"/>
                  </a:lnTo>
                  <a:lnTo>
                    <a:pt x="435" y="265"/>
                  </a:lnTo>
                  <a:lnTo>
                    <a:pt x="425" y="269"/>
                  </a:lnTo>
                  <a:lnTo>
                    <a:pt x="417" y="272"/>
                  </a:lnTo>
                  <a:lnTo>
                    <a:pt x="407" y="275"/>
                  </a:lnTo>
                  <a:lnTo>
                    <a:pt x="397" y="278"/>
                  </a:lnTo>
                  <a:lnTo>
                    <a:pt x="376" y="279"/>
                  </a:lnTo>
                  <a:lnTo>
                    <a:pt x="366" y="278"/>
                  </a:lnTo>
                  <a:lnTo>
                    <a:pt x="356" y="276"/>
                  </a:lnTo>
                  <a:lnTo>
                    <a:pt x="347" y="275"/>
                  </a:lnTo>
                  <a:lnTo>
                    <a:pt x="337" y="271"/>
                  </a:lnTo>
                  <a:lnTo>
                    <a:pt x="327" y="268"/>
                  </a:lnTo>
                  <a:lnTo>
                    <a:pt x="319" y="262"/>
                  </a:lnTo>
                  <a:lnTo>
                    <a:pt x="310" y="257"/>
                  </a:lnTo>
                  <a:lnTo>
                    <a:pt x="302" y="250"/>
                  </a:lnTo>
                  <a:lnTo>
                    <a:pt x="295" y="243"/>
                  </a:lnTo>
                  <a:lnTo>
                    <a:pt x="288" y="234"/>
                  </a:lnTo>
                  <a:lnTo>
                    <a:pt x="282" y="226"/>
                  </a:lnTo>
                  <a:lnTo>
                    <a:pt x="277" y="215"/>
                  </a:lnTo>
                  <a:lnTo>
                    <a:pt x="274" y="205"/>
                  </a:lnTo>
                  <a:lnTo>
                    <a:pt x="271" y="192"/>
                  </a:lnTo>
                  <a:lnTo>
                    <a:pt x="268" y="180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68" y="149"/>
                  </a:lnTo>
                  <a:lnTo>
                    <a:pt x="271" y="132"/>
                  </a:lnTo>
                  <a:lnTo>
                    <a:pt x="274" y="120"/>
                  </a:lnTo>
                  <a:lnTo>
                    <a:pt x="277" y="107"/>
                  </a:lnTo>
                  <a:lnTo>
                    <a:pt x="282" y="97"/>
                  </a:lnTo>
                  <a:lnTo>
                    <a:pt x="287" y="88"/>
                  </a:lnTo>
                  <a:lnTo>
                    <a:pt x="296" y="74"/>
                  </a:lnTo>
                  <a:lnTo>
                    <a:pt x="306" y="62"/>
                  </a:lnTo>
                  <a:lnTo>
                    <a:pt x="315" y="53"/>
                  </a:lnTo>
                  <a:lnTo>
                    <a:pt x="317" y="48"/>
                  </a:lnTo>
                  <a:lnTo>
                    <a:pt x="319" y="43"/>
                  </a:lnTo>
                  <a:lnTo>
                    <a:pt x="319" y="39"/>
                  </a:lnTo>
                  <a:lnTo>
                    <a:pt x="317" y="33"/>
                  </a:lnTo>
                  <a:lnTo>
                    <a:pt x="317" y="33"/>
                  </a:lnTo>
                  <a:lnTo>
                    <a:pt x="315" y="30"/>
                  </a:lnTo>
                  <a:lnTo>
                    <a:pt x="312" y="26"/>
                  </a:lnTo>
                  <a:lnTo>
                    <a:pt x="302" y="20"/>
                  </a:lnTo>
                  <a:lnTo>
                    <a:pt x="287" y="15"/>
                  </a:lnTo>
                  <a:lnTo>
                    <a:pt x="270" y="11"/>
                  </a:lnTo>
                  <a:lnTo>
                    <a:pt x="249" y="8"/>
                  </a:lnTo>
                  <a:lnTo>
                    <a:pt x="226" y="5"/>
                  </a:lnTo>
                  <a:lnTo>
                    <a:pt x="176" y="2"/>
                  </a:lnTo>
                  <a:lnTo>
                    <a:pt x="176" y="2"/>
                  </a:lnTo>
                  <a:lnTo>
                    <a:pt x="123" y="1"/>
                  </a:lnTo>
                  <a:lnTo>
                    <a:pt x="74" y="2"/>
                  </a:lnTo>
                  <a:lnTo>
                    <a:pt x="0" y="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74" y="724"/>
                  </a:lnTo>
                  <a:lnTo>
                    <a:pt x="130" y="724"/>
                  </a:lnTo>
                  <a:lnTo>
                    <a:pt x="192" y="722"/>
                  </a:lnTo>
                  <a:lnTo>
                    <a:pt x="221" y="721"/>
                  </a:lnTo>
                  <a:lnTo>
                    <a:pt x="249" y="718"/>
                  </a:lnTo>
                  <a:lnTo>
                    <a:pt x="275" y="715"/>
                  </a:lnTo>
                  <a:lnTo>
                    <a:pt x="299" y="711"/>
                  </a:lnTo>
                  <a:lnTo>
                    <a:pt x="319" y="707"/>
                  </a:lnTo>
                  <a:lnTo>
                    <a:pt x="333" y="700"/>
                  </a:lnTo>
                  <a:lnTo>
                    <a:pt x="338" y="697"/>
                  </a:lnTo>
                  <a:lnTo>
                    <a:pt x="342" y="693"/>
                  </a:lnTo>
                  <a:lnTo>
                    <a:pt x="344" y="689"/>
                  </a:lnTo>
                  <a:lnTo>
                    <a:pt x="345" y="684"/>
                  </a:lnTo>
                  <a:lnTo>
                    <a:pt x="345" y="684"/>
                  </a:lnTo>
                  <a:lnTo>
                    <a:pt x="344" y="679"/>
                  </a:lnTo>
                  <a:lnTo>
                    <a:pt x="341" y="675"/>
                  </a:lnTo>
                  <a:lnTo>
                    <a:pt x="333" y="663"/>
                  </a:lnTo>
                  <a:lnTo>
                    <a:pt x="322" y="650"/>
                  </a:lnTo>
                  <a:lnTo>
                    <a:pt x="310" y="634"/>
                  </a:lnTo>
                  <a:lnTo>
                    <a:pt x="298" y="615"/>
                  </a:lnTo>
                  <a:lnTo>
                    <a:pt x="292" y="605"/>
                  </a:lnTo>
                  <a:lnTo>
                    <a:pt x="288" y="592"/>
                  </a:lnTo>
                  <a:lnTo>
                    <a:pt x="284" y="580"/>
                  </a:lnTo>
                  <a:lnTo>
                    <a:pt x="281" y="566"/>
                  </a:lnTo>
                  <a:lnTo>
                    <a:pt x="278" y="550"/>
                  </a:lnTo>
                  <a:lnTo>
                    <a:pt x="278" y="533"/>
                  </a:lnTo>
                  <a:lnTo>
                    <a:pt x="278" y="533"/>
                  </a:lnTo>
                  <a:lnTo>
                    <a:pt x="280" y="524"/>
                  </a:lnTo>
                  <a:lnTo>
                    <a:pt x="281" y="514"/>
                  </a:lnTo>
                  <a:lnTo>
                    <a:pt x="284" y="506"/>
                  </a:lnTo>
                  <a:lnTo>
                    <a:pt x="288" y="497"/>
                  </a:lnTo>
                  <a:lnTo>
                    <a:pt x="292" y="490"/>
                  </a:lnTo>
                  <a:lnTo>
                    <a:pt x="298" y="483"/>
                  </a:lnTo>
                  <a:lnTo>
                    <a:pt x="303" y="478"/>
                  </a:lnTo>
                  <a:lnTo>
                    <a:pt x="309" y="472"/>
                  </a:lnTo>
                  <a:lnTo>
                    <a:pt x="324" y="462"/>
                  </a:lnTo>
                  <a:lnTo>
                    <a:pt x="341" y="457"/>
                  </a:lnTo>
                  <a:lnTo>
                    <a:pt x="358" y="451"/>
                  </a:lnTo>
                  <a:lnTo>
                    <a:pt x="376" y="450"/>
                  </a:lnTo>
                  <a:lnTo>
                    <a:pt x="376" y="450"/>
                  </a:lnTo>
                  <a:lnTo>
                    <a:pt x="396" y="450"/>
                  </a:lnTo>
                  <a:lnTo>
                    <a:pt x="414" y="452"/>
                  </a:lnTo>
                  <a:lnTo>
                    <a:pt x="431" y="458"/>
                  </a:lnTo>
                  <a:lnTo>
                    <a:pt x="447" y="465"/>
                  </a:lnTo>
                  <a:lnTo>
                    <a:pt x="461" y="476"/>
                  </a:lnTo>
                  <a:lnTo>
                    <a:pt x="468" y="482"/>
                  </a:lnTo>
                  <a:lnTo>
                    <a:pt x="474" y="487"/>
                  </a:lnTo>
                  <a:lnTo>
                    <a:pt x="479" y="494"/>
                  </a:lnTo>
                  <a:lnTo>
                    <a:pt x="484" y="503"/>
                  </a:lnTo>
                  <a:lnTo>
                    <a:pt x="488" y="510"/>
                  </a:lnTo>
                  <a:lnTo>
                    <a:pt x="489" y="520"/>
                  </a:lnTo>
                  <a:lnTo>
                    <a:pt x="489" y="520"/>
                  </a:lnTo>
                  <a:lnTo>
                    <a:pt x="493" y="538"/>
                  </a:lnTo>
                  <a:lnTo>
                    <a:pt x="493" y="556"/>
                  </a:lnTo>
                  <a:lnTo>
                    <a:pt x="492" y="573"/>
                  </a:lnTo>
                  <a:lnTo>
                    <a:pt x="488" y="589"/>
                  </a:lnTo>
                  <a:lnTo>
                    <a:pt x="482" y="605"/>
                  </a:lnTo>
                  <a:lnTo>
                    <a:pt x="478" y="619"/>
                  </a:lnTo>
                  <a:lnTo>
                    <a:pt x="467" y="645"/>
                  </a:lnTo>
                  <a:lnTo>
                    <a:pt x="463" y="656"/>
                  </a:lnTo>
                  <a:lnTo>
                    <a:pt x="460" y="668"/>
                  </a:lnTo>
                  <a:lnTo>
                    <a:pt x="460" y="677"/>
                  </a:lnTo>
                  <a:lnTo>
                    <a:pt x="463" y="687"/>
                  </a:lnTo>
                  <a:lnTo>
                    <a:pt x="465" y="691"/>
                  </a:lnTo>
                  <a:lnTo>
                    <a:pt x="468" y="696"/>
                  </a:lnTo>
                  <a:lnTo>
                    <a:pt x="478" y="703"/>
                  </a:lnTo>
                  <a:lnTo>
                    <a:pt x="492" y="710"/>
                  </a:lnTo>
                  <a:lnTo>
                    <a:pt x="510" y="715"/>
                  </a:lnTo>
                  <a:lnTo>
                    <a:pt x="510" y="715"/>
                  </a:lnTo>
                  <a:lnTo>
                    <a:pt x="526" y="719"/>
                  </a:lnTo>
                  <a:lnTo>
                    <a:pt x="545" y="721"/>
                  </a:lnTo>
                  <a:lnTo>
                    <a:pt x="591" y="724"/>
                  </a:lnTo>
                  <a:lnTo>
                    <a:pt x="646" y="725"/>
                  </a:lnTo>
                  <a:lnTo>
                    <a:pt x="706" y="724"/>
                  </a:lnTo>
                  <a:lnTo>
                    <a:pt x="706" y="72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Freeform: Shape 132"/>
            <p:cNvSpPr>
              <a:spLocks/>
            </p:cNvSpPr>
            <p:nvPr/>
          </p:nvSpPr>
          <p:spPr bwMode="auto">
            <a:xfrm>
              <a:off x="5013325" y="1773238"/>
              <a:ext cx="1563688" cy="1149350"/>
            </a:xfrm>
            <a:custGeom>
              <a:avLst/>
              <a:gdLst>
                <a:gd name="T0" fmla="*/ 985 w 985"/>
                <a:gd name="T1" fmla="*/ 74 h 724"/>
                <a:gd name="T2" fmla="*/ 978 w 985"/>
                <a:gd name="T3" fmla="*/ 45 h 724"/>
                <a:gd name="T4" fmla="*/ 949 w 985"/>
                <a:gd name="T5" fmla="*/ 13 h 724"/>
                <a:gd name="T6" fmla="*/ 901 w 985"/>
                <a:gd name="T7" fmla="*/ 0 h 724"/>
                <a:gd name="T8" fmla="*/ 269 w 985"/>
                <a:gd name="T9" fmla="*/ 32 h 724"/>
                <a:gd name="T10" fmla="*/ 267 w 985"/>
                <a:gd name="T11" fmla="*/ 189 h 724"/>
                <a:gd name="T12" fmla="*/ 260 w 985"/>
                <a:gd name="T13" fmla="*/ 270 h 724"/>
                <a:gd name="T14" fmla="*/ 246 w 985"/>
                <a:gd name="T15" fmla="*/ 327 h 724"/>
                <a:gd name="T16" fmla="*/ 232 w 985"/>
                <a:gd name="T17" fmla="*/ 344 h 724"/>
                <a:gd name="T18" fmla="*/ 222 w 985"/>
                <a:gd name="T19" fmla="*/ 345 h 724"/>
                <a:gd name="T20" fmla="*/ 202 w 985"/>
                <a:gd name="T21" fmla="*/ 328 h 724"/>
                <a:gd name="T22" fmla="*/ 164 w 985"/>
                <a:gd name="T23" fmla="*/ 295 h 724"/>
                <a:gd name="T24" fmla="*/ 127 w 985"/>
                <a:gd name="T25" fmla="*/ 280 h 724"/>
                <a:gd name="T26" fmla="*/ 93 w 985"/>
                <a:gd name="T27" fmla="*/ 275 h 724"/>
                <a:gd name="T28" fmla="*/ 61 w 985"/>
                <a:gd name="T29" fmla="*/ 281 h 724"/>
                <a:gd name="T30" fmla="*/ 34 w 985"/>
                <a:gd name="T31" fmla="*/ 294 h 724"/>
                <a:gd name="T32" fmla="*/ 16 w 985"/>
                <a:gd name="T33" fmla="*/ 313 h 724"/>
                <a:gd name="T34" fmla="*/ 5 w 985"/>
                <a:gd name="T35" fmla="*/ 338 h 724"/>
                <a:gd name="T36" fmla="*/ 1 w 985"/>
                <a:gd name="T37" fmla="*/ 396 h 724"/>
                <a:gd name="T38" fmla="*/ 19 w 985"/>
                <a:gd name="T39" fmla="*/ 449 h 724"/>
                <a:gd name="T40" fmla="*/ 41 w 985"/>
                <a:gd name="T41" fmla="*/ 477 h 724"/>
                <a:gd name="T42" fmla="*/ 64 w 985"/>
                <a:gd name="T43" fmla="*/ 489 h 724"/>
                <a:gd name="T44" fmla="*/ 92 w 985"/>
                <a:gd name="T45" fmla="*/ 493 h 724"/>
                <a:gd name="T46" fmla="*/ 143 w 985"/>
                <a:gd name="T47" fmla="*/ 488 h 724"/>
                <a:gd name="T48" fmla="*/ 197 w 985"/>
                <a:gd name="T49" fmla="*/ 465 h 724"/>
                <a:gd name="T50" fmla="*/ 227 w 985"/>
                <a:gd name="T51" fmla="*/ 460 h 724"/>
                <a:gd name="T52" fmla="*/ 251 w 985"/>
                <a:gd name="T53" fmla="*/ 477 h 724"/>
                <a:gd name="T54" fmla="*/ 262 w 985"/>
                <a:gd name="T55" fmla="*/ 510 h 724"/>
                <a:gd name="T56" fmla="*/ 271 w 985"/>
                <a:gd name="T57" fmla="*/ 570 h 724"/>
                <a:gd name="T58" fmla="*/ 271 w 985"/>
                <a:gd name="T59" fmla="*/ 718 h 724"/>
                <a:gd name="T60" fmla="*/ 517 w 985"/>
                <a:gd name="T61" fmla="*/ 724 h 724"/>
                <a:gd name="T62" fmla="*/ 546 w 985"/>
                <a:gd name="T63" fmla="*/ 720 h 724"/>
                <a:gd name="T64" fmla="*/ 570 w 985"/>
                <a:gd name="T65" fmla="*/ 700 h 724"/>
                <a:gd name="T66" fmla="*/ 575 w 985"/>
                <a:gd name="T67" fmla="*/ 678 h 724"/>
                <a:gd name="T68" fmla="*/ 566 w 985"/>
                <a:gd name="T69" fmla="*/ 657 h 724"/>
                <a:gd name="T70" fmla="*/ 522 w 985"/>
                <a:gd name="T71" fmla="*/ 577 h 724"/>
                <a:gd name="T72" fmla="*/ 510 w 985"/>
                <a:gd name="T73" fmla="*/ 533 h 724"/>
                <a:gd name="T74" fmla="*/ 511 w 985"/>
                <a:gd name="T75" fmla="*/ 509 h 724"/>
                <a:gd name="T76" fmla="*/ 521 w 985"/>
                <a:gd name="T77" fmla="*/ 477 h 724"/>
                <a:gd name="T78" fmla="*/ 542 w 985"/>
                <a:gd name="T79" fmla="*/ 450 h 724"/>
                <a:gd name="T80" fmla="*/ 568 w 985"/>
                <a:gd name="T81" fmla="*/ 431 h 724"/>
                <a:gd name="T82" fmla="*/ 601 w 985"/>
                <a:gd name="T83" fmla="*/ 418 h 724"/>
                <a:gd name="T84" fmla="*/ 624 w 985"/>
                <a:gd name="T85" fmla="*/ 414 h 724"/>
                <a:gd name="T86" fmla="*/ 658 w 985"/>
                <a:gd name="T87" fmla="*/ 414 h 724"/>
                <a:gd name="T88" fmla="*/ 690 w 985"/>
                <a:gd name="T89" fmla="*/ 424 h 724"/>
                <a:gd name="T90" fmla="*/ 719 w 985"/>
                <a:gd name="T91" fmla="*/ 442 h 724"/>
                <a:gd name="T92" fmla="*/ 740 w 985"/>
                <a:gd name="T93" fmla="*/ 472 h 724"/>
                <a:gd name="T94" fmla="*/ 752 w 985"/>
                <a:gd name="T95" fmla="*/ 512 h 724"/>
                <a:gd name="T96" fmla="*/ 753 w 985"/>
                <a:gd name="T97" fmla="*/ 544 h 724"/>
                <a:gd name="T98" fmla="*/ 746 w 985"/>
                <a:gd name="T99" fmla="*/ 580 h 724"/>
                <a:gd name="T100" fmla="*/ 728 w 985"/>
                <a:gd name="T101" fmla="*/ 619 h 724"/>
                <a:gd name="T102" fmla="*/ 704 w 985"/>
                <a:gd name="T103" fmla="*/ 660 h 724"/>
                <a:gd name="T104" fmla="*/ 696 w 985"/>
                <a:gd name="T105" fmla="*/ 686 h 724"/>
                <a:gd name="T106" fmla="*/ 697 w 985"/>
                <a:gd name="T107" fmla="*/ 695 h 724"/>
                <a:gd name="T108" fmla="*/ 714 w 985"/>
                <a:gd name="T109" fmla="*/ 706 h 724"/>
                <a:gd name="T110" fmla="*/ 763 w 985"/>
                <a:gd name="T111" fmla="*/ 716 h 724"/>
                <a:gd name="T112" fmla="*/ 905 w 985"/>
                <a:gd name="T113" fmla="*/ 717 h 724"/>
                <a:gd name="T114" fmla="*/ 985 w 985"/>
                <a:gd name="T115" fmla="*/ 716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5" h="724">
                  <a:moveTo>
                    <a:pt x="985" y="716"/>
                  </a:moveTo>
                  <a:lnTo>
                    <a:pt x="985" y="74"/>
                  </a:lnTo>
                  <a:lnTo>
                    <a:pt x="985" y="74"/>
                  </a:lnTo>
                  <a:lnTo>
                    <a:pt x="985" y="67"/>
                  </a:lnTo>
                  <a:lnTo>
                    <a:pt x="984" y="59"/>
                  </a:lnTo>
                  <a:lnTo>
                    <a:pt x="978" y="45"/>
                  </a:lnTo>
                  <a:lnTo>
                    <a:pt x="971" y="32"/>
                  </a:lnTo>
                  <a:lnTo>
                    <a:pt x="960" y="21"/>
                  </a:lnTo>
                  <a:lnTo>
                    <a:pt x="949" y="13"/>
                  </a:lnTo>
                  <a:lnTo>
                    <a:pt x="933" y="6"/>
                  </a:lnTo>
                  <a:lnTo>
                    <a:pt x="918" y="1"/>
                  </a:lnTo>
                  <a:lnTo>
                    <a:pt x="901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69" y="32"/>
                  </a:lnTo>
                  <a:lnTo>
                    <a:pt x="269" y="77"/>
                  </a:lnTo>
                  <a:lnTo>
                    <a:pt x="269" y="131"/>
                  </a:lnTo>
                  <a:lnTo>
                    <a:pt x="267" y="189"/>
                  </a:lnTo>
                  <a:lnTo>
                    <a:pt x="267" y="189"/>
                  </a:lnTo>
                  <a:lnTo>
                    <a:pt x="262" y="245"/>
                  </a:lnTo>
                  <a:lnTo>
                    <a:pt x="260" y="270"/>
                  </a:lnTo>
                  <a:lnTo>
                    <a:pt x="255" y="292"/>
                  </a:lnTo>
                  <a:lnTo>
                    <a:pt x="251" y="312"/>
                  </a:lnTo>
                  <a:lnTo>
                    <a:pt x="246" y="327"/>
                  </a:lnTo>
                  <a:lnTo>
                    <a:pt x="239" y="338"/>
                  </a:lnTo>
                  <a:lnTo>
                    <a:pt x="236" y="342"/>
                  </a:lnTo>
                  <a:lnTo>
                    <a:pt x="232" y="344"/>
                  </a:lnTo>
                  <a:lnTo>
                    <a:pt x="232" y="344"/>
                  </a:lnTo>
                  <a:lnTo>
                    <a:pt x="226" y="345"/>
                  </a:lnTo>
                  <a:lnTo>
                    <a:pt x="222" y="345"/>
                  </a:lnTo>
                  <a:lnTo>
                    <a:pt x="216" y="342"/>
                  </a:lnTo>
                  <a:lnTo>
                    <a:pt x="212" y="338"/>
                  </a:lnTo>
                  <a:lnTo>
                    <a:pt x="202" y="328"/>
                  </a:lnTo>
                  <a:lnTo>
                    <a:pt x="190" y="315"/>
                  </a:lnTo>
                  <a:lnTo>
                    <a:pt x="174" y="301"/>
                  </a:lnTo>
                  <a:lnTo>
                    <a:pt x="164" y="295"/>
                  </a:lnTo>
                  <a:lnTo>
                    <a:pt x="153" y="289"/>
                  </a:lnTo>
                  <a:lnTo>
                    <a:pt x="141" y="284"/>
                  </a:lnTo>
                  <a:lnTo>
                    <a:pt x="127" y="280"/>
                  </a:lnTo>
                  <a:lnTo>
                    <a:pt x="111" y="277"/>
                  </a:lnTo>
                  <a:lnTo>
                    <a:pt x="93" y="275"/>
                  </a:lnTo>
                  <a:lnTo>
                    <a:pt x="93" y="275"/>
                  </a:lnTo>
                  <a:lnTo>
                    <a:pt x="82" y="277"/>
                  </a:lnTo>
                  <a:lnTo>
                    <a:pt x="71" y="278"/>
                  </a:lnTo>
                  <a:lnTo>
                    <a:pt x="61" y="281"/>
                  </a:lnTo>
                  <a:lnTo>
                    <a:pt x="51" y="284"/>
                  </a:lnTo>
                  <a:lnTo>
                    <a:pt x="43" y="288"/>
                  </a:lnTo>
                  <a:lnTo>
                    <a:pt x="34" y="294"/>
                  </a:lnTo>
                  <a:lnTo>
                    <a:pt x="27" y="299"/>
                  </a:lnTo>
                  <a:lnTo>
                    <a:pt x="22" y="306"/>
                  </a:lnTo>
                  <a:lnTo>
                    <a:pt x="16" y="313"/>
                  </a:lnTo>
                  <a:lnTo>
                    <a:pt x="12" y="322"/>
                  </a:lnTo>
                  <a:lnTo>
                    <a:pt x="8" y="330"/>
                  </a:lnTo>
                  <a:lnTo>
                    <a:pt x="5" y="338"/>
                  </a:lnTo>
                  <a:lnTo>
                    <a:pt x="1" y="356"/>
                  </a:lnTo>
                  <a:lnTo>
                    <a:pt x="0" y="376"/>
                  </a:lnTo>
                  <a:lnTo>
                    <a:pt x="1" y="396"/>
                  </a:lnTo>
                  <a:lnTo>
                    <a:pt x="4" y="414"/>
                  </a:lnTo>
                  <a:lnTo>
                    <a:pt x="11" y="432"/>
                  </a:lnTo>
                  <a:lnTo>
                    <a:pt x="19" y="449"/>
                  </a:lnTo>
                  <a:lnTo>
                    <a:pt x="29" y="464"/>
                  </a:lnTo>
                  <a:lnTo>
                    <a:pt x="36" y="471"/>
                  </a:lnTo>
                  <a:lnTo>
                    <a:pt x="41" y="477"/>
                  </a:lnTo>
                  <a:lnTo>
                    <a:pt x="48" y="481"/>
                  </a:lnTo>
                  <a:lnTo>
                    <a:pt x="57" y="485"/>
                  </a:lnTo>
                  <a:lnTo>
                    <a:pt x="64" y="489"/>
                  </a:lnTo>
                  <a:lnTo>
                    <a:pt x="72" y="491"/>
                  </a:lnTo>
                  <a:lnTo>
                    <a:pt x="72" y="491"/>
                  </a:lnTo>
                  <a:lnTo>
                    <a:pt x="92" y="493"/>
                  </a:lnTo>
                  <a:lnTo>
                    <a:pt x="110" y="493"/>
                  </a:lnTo>
                  <a:lnTo>
                    <a:pt x="128" y="491"/>
                  </a:lnTo>
                  <a:lnTo>
                    <a:pt x="143" y="488"/>
                  </a:lnTo>
                  <a:lnTo>
                    <a:pt x="159" y="482"/>
                  </a:lnTo>
                  <a:lnTo>
                    <a:pt x="171" y="477"/>
                  </a:lnTo>
                  <a:lnTo>
                    <a:pt x="197" y="465"/>
                  </a:lnTo>
                  <a:lnTo>
                    <a:pt x="208" y="463"/>
                  </a:lnTo>
                  <a:lnTo>
                    <a:pt x="218" y="460"/>
                  </a:lnTo>
                  <a:lnTo>
                    <a:pt x="227" y="460"/>
                  </a:lnTo>
                  <a:lnTo>
                    <a:pt x="236" y="461"/>
                  </a:lnTo>
                  <a:lnTo>
                    <a:pt x="244" y="468"/>
                  </a:lnTo>
                  <a:lnTo>
                    <a:pt x="251" y="477"/>
                  </a:lnTo>
                  <a:lnTo>
                    <a:pt x="257" y="491"/>
                  </a:lnTo>
                  <a:lnTo>
                    <a:pt x="262" y="510"/>
                  </a:lnTo>
                  <a:lnTo>
                    <a:pt x="262" y="510"/>
                  </a:lnTo>
                  <a:lnTo>
                    <a:pt x="267" y="526"/>
                  </a:lnTo>
                  <a:lnTo>
                    <a:pt x="269" y="547"/>
                  </a:lnTo>
                  <a:lnTo>
                    <a:pt x="271" y="570"/>
                  </a:lnTo>
                  <a:lnTo>
                    <a:pt x="272" y="595"/>
                  </a:lnTo>
                  <a:lnTo>
                    <a:pt x="272" y="656"/>
                  </a:lnTo>
                  <a:lnTo>
                    <a:pt x="271" y="718"/>
                  </a:lnTo>
                  <a:lnTo>
                    <a:pt x="271" y="718"/>
                  </a:lnTo>
                  <a:lnTo>
                    <a:pt x="419" y="721"/>
                  </a:lnTo>
                  <a:lnTo>
                    <a:pt x="517" y="724"/>
                  </a:lnTo>
                  <a:lnTo>
                    <a:pt x="517" y="724"/>
                  </a:lnTo>
                  <a:lnTo>
                    <a:pt x="533" y="723"/>
                  </a:lnTo>
                  <a:lnTo>
                    <a:pt x="546" y="720"/>
                  </a:lnTo>
                  <a:lnTo>
                    <a:pt x="556" y="714"/>
                  </a:lnTo>
                  <a:lnTo>
                    <a:pt x="564" y="709"/>
                  </a:lnTo>
                  <a:lnTo>
                    <a:pt x="570" y="700"/>
                  </a:lnTo>
                  <a:lnTo>
                    <a:pt x="573" y="693"/>
                  </a:lnTo>
                  <a:lnTo>
                    <a:pt x="575" y="685"/>
                  </a:lnTo>
                  <a:lnTo>
                    <a:pt x="575" y="678"/>
                  </a:lnTo>
                  <a:lnTo>
                    <a:pt x="575" y="678"/>
                  </a:lnTo>
                  <a:lnTo>
                    <a:pt x="573" y="670"/>
                  </a:lnTo>
                  <a:lnTo>
                    <a:pt x="566" y="657"/>
                  </a:lnTo>
                  <a:lnTo>
                    <a:pt x="545" y="621"/>
                  </a:lnTo>
                  <a:lnTo>
                    <a:pt x="533" y="600"/>
                  </a:lnTo>
                  <a:lnTo>
                    <a:pt x="522" y="577"/>
                  </a:lnTo>
                  <a:lnTo>
                    <a:pt x="515" y="555"/>
                  </a:lnTo>
                  <a:lnTo>
                    <a:pt x="513" y="544"/>
                  </a:lnTo>
                  <a:lnTo>
                    <a:pt x="510" y="533"/>
                  </a:lnTo>
                  <a:lnTo>
                    <a:pt x="510" y="533"/>
                  </a:lnTo>
                  <a:lnTo>
                    <a:pt x="510" y="520"/>
                  </a:lnTo>
                  <a:lnTo>
                    <a:pt x="511" y="509"/>
                  </a:lnTo>
                  <a:lnTo>
                    <a:pt x="513" y="498"/>
                  </a:lnTo>
                  <a:lnTo>
                    <a:pt x="517" y="486"/>
                  </a:lnTo>
                  <a:lnTo>
                    <a:pt x="521" y="477"/>
                  </a:lnTo>
                  <a:lnTo>
                    <a:pt x="527" y="467"/>
                  </a:lnTo>
                  <a:lnTo>
                    <a:pt x="533" y="458"/>
                  </a:lnTo>
                  <a:lnTo>
                    <a:pt x="542" y="450"/>
                  </a:lnTo>
                  <a:lnTo>
                    <a:pt x="550" y="443"/>
                  </a:lnTo>
                  <a:lnTo>
                    <a:pt x="559" y="436"/>
                  </a:lnTo>
                  <a:lnTo>
                    <a:pt x="568" y="431"/>
                  </a:lnTo>
                  <a:lnTo>
                    <a:pt x="580" y="425"/>
                  </a:lnTo>
                  <a:lnTo>
                    <a:pt x="589" y="421"/>
                  </a:lnTo>
                  <a:lnTo>
                    <a:pt x="601" y="418"/>
                  </a:lnTo>
                  <a:lnTo>
                    <a:pt x="612" y="415"/>
                  </a:lnTo>
                  <a:lnTo>
                    <a:pt x="624" y="414"/>
                  </a:lnTo>
                  <a:lnTo>
                    <a:pt x="624" y="414"/>
                  </a:lnTo>
                  <a:lnTo>
                    <a:pt x="636" y="412"/>
                  </a:lnTo>
                  <a:lnTo>
                    <a:pt x="647" y="412"/>
                  </a:lnTo>
                  <a:lnTo>
                    <a:pt x="658" y="414"/>
                  </a:lnTo>
                  <a:lnTo>
                    <a:pt x="669" y="415"/>
                  </a:lnTo>
                  <a:lnTo>
                    <a:pt x="680" y="419"/>
                  </a:lnTo>
                  <a:lnTo>
                    <a:pt x="690" y="424"/>
                  </a:lnTo>
                  <a:lnTo>
                    <a:pt x="701" y="429"/>
                  </a:lnTo>
                  <a:lnTo>
                    <a:pt x="710" y="435"/>
                  </a:lnTo>
                  <a:lnTo>
                    <a:pt x="719" y="442"/>
                  </a:lnTo>
                  <a:lnTo>
                    <a:pt x="726" y="452"/>
                  </a:lnTo>
                  <a:lnTo>
                    <a:pt x="733" y="461"/>
                  </a:lnTo>
                  <a:lnTo>
                    <a:pt x="740" y="472"/>
                  </a:lnTo>
                  <a:lnTo>
                    <a:pt x="745" y="484"/>
                  </a:lnTo>
                  <a:lnTo>
                    <a:pt x="749" y="498"/>
                  </a:lnTo>
                  <a:lnTo>
                    <a:pt x="752" y="512"/>
                  </a:lnTo>
                  <a:lnTo>
                    <a:pt x="753" y="528"/>
                  </a:lnTo>
                  <a:lnTo>
                    <a:pt x="753" y="528"/>
                  </a:lnTo>
                  <a:lnTo>
                    <a:pt x="753" y="544"/>
                  </a:lnTo>
                  <a:lnTo>
                    <a:pt x="752" y="556"/>
                  </a:lnTo>
                  <a:lnTo>
                    <a:pt x="750" y="569"/>
                  </a:lnTo>
                  <a:lnTo>
                    <a:pt x="746" y="580"/>
                  </a:lnTo>
                  <a:lnTo>
                    <a:pt x="742" y="591"/>
                  </a:lnTo>
                  <a:lnTo>
                    <a:pt x="738" y="601"/>
                  </a:lnTo>
                  <a:lnTo>
                    <a:pt x="728" y="619"/>
                  </a:lnTo>
                  <a:lnTo>
                    <a:pt x="717" y="635"/>
                  </a:lnTo>
                  <a:lnTo>
                    <a:pt x="707" y="651"/>
                  </a:lnTo>
                  <a:lnTo>
                    <a:pt x="704" y="660"/>
                  </a:lnTo>
                  <a:lnTo>
                    <a:pt x="700" y="668"/>
                  </a:lnTo>
                  <a:lnTo>
                    <a:pt x="697" y="677"/>
                  </a:lnTo>
                  <a:lnTo>
                    <a:pt x="696" y="686"/>
                  </a:lnTo>
                  <a:lnTo>
                    <a:pt x="696" y="686"/>
                  </a:lnTo>
                  <a:lnTo>
                    <a:pt x="696" y="691"/>
                  </a:lnTo>
                  <a:lnTo>
                    <a:pt x="697" y="695"/>
                  </a:lnTo>
                  <a:lnTo>
                    <a:pt x="700" y="698"/>
                  </a:lnTo>
                  <a:lnTo>
                    <a:pt x="703" y="700"/>
                  </a:lnTo>
                  <a:lnTo>
                    <a:pt x="714" y="706"/>
                  </a:lnTo>
                  <a:lnTo>
                    <a:pt x="726" y="710"/>
                  </a:lnTo>
                  <a:lnTo>
                    <a:pt x="743" y="713"/>
                  </a:lnTo>
                  <a:lnTo>
                    <a:pt x="763" y="716"/>
                  </a:lnTo>
                  <a:lnTo>
                    <a:pt x="807" y="718"/>
                  </a:lnTo>
                  <a:lnTo>
                    <a:pt x="856" y="718"/>
                  </a:lnTo>
                  <a:lnTo>
                    <a:pt x="905" y="717"/>
                  </a:lnTo>
                  <a:lnTo>
                    <a:pt x="950" y="716"/>
                  </a:lnTo>
                  <a:lnTo>
                    <a:pt x="985" y="716"/>
                  </a:lnTo>
                  <a:lnTo>
                    <a:pt x="985" y="716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133"/>
            <p:cNvSpPr>
              <a:spLocks/>
            </p:cNvSpPr>
            <p:nvPr/>
          </p:nvSpPr>
          <p:spPr bwMode="auto">
            <a:xfrm>
              <a:off x="4295775" y="1773238"/>
              <a:ext cx="1149350" cy="1563687"/>
            </a:xfrm>
            <a:custGeom>
              <a:avLst/>
              <a:gdLst>
                <a:gd name="T0" fmla="*/ 0 w 724"/>
                <a:gd name="T1" fmla="*/ 598 h 985"/>
                <a:gd name="T2" fmla="*/ 8 w 724"/>
                <a:gd name="T3" fmla="*/ 510 h 985"/>
                <a:gd name="T4" fmla="*/ 29 w 724"/>
                <a:gd name="T5" fmla="*/ 468 h 985"/>
                <a:gd name="T6" fmla="*/ 57 w 724"/>
                <a:gd name="T7" fmla="*/ 460 h 985"/>
                <a:gd name="T8" fmla="*/ 120 w 724"/>
                <a:gd name="T9" fmla="*/ 482 h 985"/>
                <a:gd name="T10" fmla="*/ 186 w 724"/>
                <a:gd name="T11" fmla="*/ 492 h 985"/>
                <a:gd name="T12" fmla="*/ 222 w 724"/>
                <a:gd name="T13" fmla="*/ 484 h 985"/>
                <a:gd name="T14" fmla="*/ 249 w 724"/>
                <a:gd name="T15" fmla="*/ 461 h 985"/>
                <a:gd name="T16" fmla="*/ 274 w 724"/>
                <a:gd name="T17" fmla="*/ 394 h 985"/>
                <a:gd name="T18" fmla="*/ 268 w 724"/>
                <a:gd name="T19" fmla="*/ 340 h 985"/>
                <a:gd name="T20" fmla="*/ 240 w 724"/>
                <a:gd name="T21" fmla="*/ 296 h 985"/>
                <a:gd name="T22" fmla="*/ 211 w 724"/>
                <a:gd name="T23" fmla="*/ 281 h 985"/>
                <a:gd name="T24" fmla="*/ 175 w 724"/>
                <a:gd name="T25" fmla="*/ 278 h 985"/>
                <a:gd name="T26" fmla="*/ 120 w 724"/>
                <a:gd name="T27" fmla="*/ 292 h 985"/>
                <a:gd name="T28" fmla="*/ 62 w 724"/>
                <a:gd name="T29" fmla="*/ 333 h 985"/>
                <a:gd name="T30" fmla="*/ 41 w 724"/>
                <a:gd name="T31" fmla="*/ 344 h 985"/>
                <a:gd name="T32" fmla="*/ 24 w 724"/>
                <a:gd name="T33" fmla="*/ 333 h 985"/>
                <a:gd name="T34" fmla="*/ 6 w 724"/>
                <a:gd name="T35" fmla="*/ 249 h 985"/>
                <a:gd name="T36" fmla="*/ 1 w 724"/>
                <a:gd name="T37" fmla="*/ 73 h 985"/>
                <a:gd name="T38" fmla="*/ 721 w 724"/>
                <a:gd name="T39" fmla="*/ 32 h 985"/>
                <a:gd name="T40" fmla="*/ 719 w 724"/>
                <a:gd name="T41" fmla="*/ 189 h 985"/>
                <a:gd name="T42" fmla="*/ 703 w 724"/>
                <a:gd name="T43" fmla="*/ 312 h 985"/>
                <a:gd name="T44" fmla="*/ 684 w 724"/>
                <a:gd name="T45" fmla="*/ 344 h 985"/>
                <a:gd name="T46" fmla="*/ 668 w 724"/>
                <a:gd name="T47" fmla="*/ 342 h 985"/>
                <a:gd name="T48" fmla="*/ 626 w 724"/>
                <a:gd name="T49" fmla="*/ 301 h 985"/>
                <a:gd name="T50" fmla="*/ 579 w 724"/>
                <a:gd name="T51" fmla="*/ 280 h 985"/>
                <a:gd name="T52" fmla="*/ 534 w 724"/>
                <a:gd name="T53" fmla="*/ 277 h 985"/>
                <a:gd name="T54" fmla="*/ 495 w 724"/>
                <a:gd name="T55" fmla="*/ 288 h 985"/>
                <a:gd name="T56" fmla="*/ 468 w 724"/>
                <a:gd name="T57" fmla="*/ 313 h 985"/>
                <a:gd name="T58" fmla="*/ 453 w 724"/>
                <a:gd name="T59" fmla="*/ 356 h 985"/>
                <a:gd name="T60" fmla="*/ 463 w 724"/>
                <a:gd name="T61" fmla="*/ 432 h 985"/>
                <a:gd name="T62" fmla="*/ 493 w 724"/>
                <a:gd name="T63" fmla="*/ 477 h 985"/>
                <a:gd name="T64" fmla="*/ 524 w 724"/>
                <a:gd name="T65" fmla="*/ 491 h 985"/>
                <a:gd name="T66" fmla="*/ 580 w 724"/>
                <a:gd name="T67" fmla="*/ 491 h 985"/>
                <a:gd name="T68" fmla="*/ 649 w 724"/>
                <a:gd name="T69" fmla="*/ 465 h 985"/>
                <a:gd name="T70" fmla="*/ 688 w 724"/>
                <a:gd name="T71" fmla="*/ 461 h 985"/>
                <a:gd name="T72" fmla="*/ 714 w 724"/>
                <a:gd name="T73" fmla="*/ 510 h 985"/>
                <a:gd name="T74" fmla="*/ 723 w 724"/>
                <a:gd name="T75" fmla="*/ 570 h 985"/>
                <a:gd name="T76" fmla="*/ 723 w 724"/>
                <a:gd name="T77" fmla="*/ 718 h 985"/>
                <a:gd name="T78" fmla="*/ 478 w 724"/>
                <a:gd name="T79" fmla="*/ 721 h 985"/>
                <a:gd name="T80" fmla="*/ 433 w 724"/>
                <a:gd name="T81" fmla="*/ 731 h 985"/>
                <a:gd name="T82" fmla="*/ 426 w 724"/>
                <a:gd name="T83" fmla="*/ 760 h 985"/>
                <a:gd name="T84" fmla="*/ 461 w 724"/>
                <a:gd name="T85" fmla="*/ 833 h 985"/>
                <a:gd name="T86" fmla="*/ 472 w 724"/>
                <a:gd name="T87" fmla="*/ 882 h 985"/>
                <a:gd name="T88" fmla="*/ 467 w 724"/>
                <a:gd name="T89" fmla="*/ 920 h 985"/>
                <a:gd name="T90" fmla="*/ 445 w 724"/>
                <a:gd name="T91" fmla="*/ 955 h 985"/>
                <a:gd name="T92" fmla="*/ 410 w 724"/>
                <a:gd name="T93" fmla="*/ 977 h 985"/>
                <a:gd name="T94" fmla="*/ 358 w 724"/>
                <a:gd name="T95" fmla="*/ 985 h 985"/>
                <a:gd name="T96" fmla="*/ 296 w 724"/>
                <a:gd name="T97" fmla="*/ 970 h 985"/>
                <a:gd name="T98" fmla="*/ 264 w 724"/>
                <a:gd name="T99" fmla="*/ 945 h 985"/>
                <a:gd name="T100" fmla="*/ 243 w 724"/>
                <a:gd name="T101" fmla="*/ 909 h 985"/>
                <a:gd name="T102" fmla="*/ 239 w 724"/>
                <a:gd name="T103" fmla="*/ 872 h 985"/>
                <a:gd name="T104" fmla="*/ 250 w 724"/>
                <a:gd name="T105" fmla="*/ 826 h 985"/>
                <a:gd name="T106" fmla="*/ 294 w 724"/>
                <a:gd name="T107" fmla="*/ 760 h 985"/>
                <a:gd name="T108" fmla="*/ 296 w 724"/>
                <a:gd name="T109" fmla="*/ 742 h 985"/>
                <a:gd name="T110" fmla="*/ 282 w 724"/>
                <a:gd name="T111" fmla="*/ 727 h 985"/>
                <a:gd name="T112" fmla="*/ 225 w 724"/>
                <a:gd name="T113" fmla="*/ 714 h 985"/>
                <a:gd name="T114" fmla="*/ 1 w 724"/>
                <a:gd name="T115" fmla="*/ 723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4" h="985">
                  <a:moveTo>
                    <a:pt x="1" y="723"/>
                  </a:moveTo>
                  <a:lnTo>
                    <a:pt x="1" y="723"/>
                  </a:lnTo>
                  <a:lnTo>
                    <a:pt x="0" y="657"/>
                  </a:lnTo>
                  <a:lnTo>
                    <a:pt x="0" y="598"/>
                  </a:lnTo>
                  <a:lnTo>
                    <a:pt x="1" y="572"/>
                  </a:lnTo>
                  <a:lnTo>
                    <a:pt x="3" y="547"/>
                  </a:lnTo>
                  <a:lnTo>
                    <a:pt x="6" y="527"/>
                  </a:lnTo>
                  <a:lnTo>
                    <a:pt x="8" y="510"/>
                  </a:lnTo>
                  <a:lnTo>
                    <a:pt x="8" y="510"/>
                  </a:lnTo>
                  <a:lnTo>
                    <a:pt x="15" y="491"/>
                  </a:lnTo>
                  <a:lnTo>
                    <a:pt x="21" y="477"/>
                  </a:lnTo>
                  <a:lnTo>
                    <a:pt x="29" y="468"/>
                  </a:lnTo>
                  <a:lnTo>
                    <a:pt x="34" y="464"/>
                  </a:lnTo>
                  <a:lnTo>
                    <a:pt x="38" y="463"/>
                  </a:lnTo>
                  <a:lnTo>
                    <a:pt x="48" y="460"/>
                  </a:lnTo>
                  <a:lnTo>
                    <a:pt x="57" y="460"/>
                  </a:lnTo>
                  <a:lnTo>
                    <a:pt x="69" y="463"/>
                  </a:lnTo>
                  <a:lnTo>
                    <a:pt x="80" y="467"/>
                  </a:lnTo>
                  <a:lnTo>
                    <a:pt x="106" y="477"/>
                  </a:lnTo>
                  <a:lnTo>
                    <a:pt x="120" y="482"/>
                  </a:lnTo>
                  <a:lnTo>
                    <a:pt x="136" y="488"/>
                  </a:lnTo>
                  <a:lnTo>
                    <a:pt x="151" y="491"/>
                  </a:lnTo>
                  <a:lnTo>
                    <a:pt x="169" y="493"/>
                  </a:lnTo>
                  <a:lnTo>
                    <a:pt x="186" y="492"/>
                  </a:lnTo>
                  <a:lnTo>
                    <a:pt x="205" y="489"/>
                  </a:lnTo>
                  <a:lnTo>
                    <a:pt x="205" y="489"/>
                  </a:lnTo>
                  <a:lnTo>
                    <a:pt x="214" y="486"/>
                  </a:lnTo>
                  <a:lnTo>
                    <a:pt x="222" y="484"/>
                  </a:lnTo>
                  <a:lnTo>
                    <a:pt x="229" y="479"/>
                  </a:lnTo>
                  <a:lnTo>
                    <a:pt x="236" y="474"/>
                  </a:lnTo>
                  <a:lnTo>
                    <a:pt x="243" y="468"/>
                  </a:lnTo>
                  <a:lnTo>
                    <a:pt x="249" y="461"/>
                  </a:lnTo>
                  <a:lnTo>
                    <a:pt x="259" y="447"/>
                  </a:lnTo>
                  <a:lnTo>
                    <a:pt x="267" y="431"/>
                  </a:lnTo>
                  <a:lnTo>
                    <a:pt x="271" y="414"/>
                  </a:lnTo>
                  <a:lnTo>
                    <a:pt x="274" y="394"/>
                  </a:lnTo>
                  <a:lnTo>
                    <a:pt x="275" y="376"/>
                  </a:lnTo>
                  <a:lnTo>
                    <a:pt x="275" y="376"/>
                  </a:lnTo>
                  <a:lnTo>
                    <a:pt x="273" y="358"/>
                  </a:lnTo>
                  <a:lnTo>
                    <a:pt x="268" y="340"/>
                  </a:lnTo>
                  <a:lnTo>
                    <a:pt x="261" y="324"/>
                  </a:lnTo>
                  <a:lnTo>
                    <a:pt x="253" y="309"/>
                  </a:lnTo>
                  <a:lnTo>
                    <a:pt x="247" y="302"/>
                  </a:lnTo>
                  <a:lnTo>
                    <a:pt x="240" y="296"/>
                  </a:lnTo>
                  <a:lnTo>
                    <a:pt x="235" y="292"/>
                  </a:lnTo>
                  <a:lnTo>
                    <a:pt x="226" y="287"/>
                  </a:lnTo>
                  <a:lnTo>
                    <a:pt x="219" y="284"/>
                  </a:lnTo>
                  <a:lnTo>
                    <a:pt x="211" y="281"/>
                  </a:lnTo>
                  <a:lnTo>
                    <a:pt x="201" y="278"/>
                  </a:lnTo>
                  <a:lnTo>
                    <a:pt x="192" y="278"/>
                  </a:lnTo>
                  <a:lnTo>
                    <a:pt x="192" y="278"/>
                  </a:lnTo>
                  <a:lnTo>
                    <a:pt x="175" y="278"/>
                  </a:lnTo>
                  <a:lnTo>
                    <a:pt x="159" y="280"/>
                  </a:lnTo>
                  <a:lnTo>
                    <a:pt x="145" y="282"/>
                  </a:lnTo>
                  <a:lnTo>
                    <a:pt x="133" y="287"/>
                  </a:lnTo>
                  <a:lnTo>
                    <a:pt x="120" y="292"/>
                  </a:lnTo>
                  <a:lnTo>
                    <a:pt x="109" y="298"/>
                  </a:lnTo>
                  <a:lnTo>
                    <a:pt x="91" y="309"/>
                  </a:lnTo>
                  <a:lnTo>
                    <a:pt x="75" y="322"/>
                  </a:lnTo>
                  <a:lnTo>
                    <a:pt x="62" y="333"/>
                  </a:lnTo>
                  <a:lnTo>
                    <a:pt x="50" y="341"/>
                  </a:lnTo>
                  <a:lnTo>
                    <a:pt x="45" y="344"/>
                  </a:lnTo>
                  <a:lnTo>
                    <a:pt x="41" y="344"/>
                  </a:lnTo>
                  <a:lnTo>
                    <a:pt x="41" y="344"/>
                  </a:lnTo>
                  <a:lnTo>
                    <a:pt x="35" y="344"/>
                  </a:lnTo>
                  <a:lnTo>
                    <a:pt x="32" y="341"/>
                  </a:lnTo>
                  <a:lnTo>
                    <a:pt x="28" y="338"/>
                  </a:lnTo>
                  <a:lnTo>
                    <a:pt x="24" y="333"/>
                  </a:lnTo>
                  <a:lnTo>
                    <a:pt x="18" y="317"/>
                  </a:lnTo>
                  <a:lnTo>
                    <a:pt x="13" y="299"/>
                  </a:lnTo>
                  <a:lnTo>
                    <a:pt x="10" y="275"/>
                  </a:lnTo>
                  <a:lnTo>
                    <a:pt x="6" y="249"/>
                  </a:lnTo>
                  <a:lnTo>
                    <a:pt x="4" y="221"/>
                  </a:lnTo>
                  <a:lnTo>
                    <a:pt x="3" y="190"/>
                  </a:lnTo>
                  <a:lnTo>
                    <a:pt x="1" y="130"/>
                  </a:lnTo>
                  <a:lnTo>
                    <a:pt x="1" y="73"/>
                  </a:lnTo>
                  <a:lnTo>
                    <a:pt x="4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32"/>
                  </a:lnTo>
                  <a:lnTo>
                    <a:pt x="721" y="77"/>
                  </a:lnTo>
                  <a:lnTo>
                    <a:pt x="721" y="131"/>
                  </a:lnTo>
                  <a:lnTo>
                    <a:pt x="719" y="189"/>
                  </a:lnTo>
                  <a:lnTo>
                    <a:pt x="719" y="189"/>
                  </a:lnTo>
                  <a:lnTo>
                    <a:pt x="714" y="245"/>
                  </a:lnTo>
                  <a:lnTo>
                    <a:pt x="712" y="270"/>
                  </a:lnTo>
                  <a:lnTo>
                    <a:pt x="707" y="292"/>
                  </a:lnTo>
                  <a:lnTo>
                    <a:pt x="703" y="312"/>
                  </a:lnTo>
                  <a:lnTo>
                    <a:pt x="698" y="327"/>
                  </a:lnTo>
                  <a:lnTo>
                    <a:pt x="691" y="338"/>
                  </a:lnTo>
                  <a:lnTo>
                    <a:pt x="688" y="342"/>
                  </a:lnTo>
                  <a:lnTo>
                    <a:pt x="684" y="344"/>
                  </a:lnTo>
                  <a:lnTo>
                    <a:pt x="684" y="344"/>
                  </a:lnTo>
                  <a:lnTo>
                    <a:pt x="678" y="345"/>
                  </a:lnTo>
                  <a:lnTo>
                    <a:pt x="674" y="345"/>
                  </a:lnTo>
                  <a:lnTo>
                    <a:pt x="668" y="342"/>
                  </a:lnTo>
                  <a:lnTo>
                    <a:pt x="664" y="338"/>
                  </a:lnTo>
                  <a:lnTo>
                    <a:pt x="654" y="328"/>
                  </a:lnTo>
                  <a:lnTo>
                    <a:pt x="642" y="315"/>
                  </a:lnTo>
                  <a:lnTo>
                    <a:pt x="626" y="301"/>
                  </a:lnTo>
                  <a:lnTo>
                    <a:pt x="616" y="295"/>
                  </a:lnTo>
                  <a:lnTo>
                    <a:pt x="605" y="289"/>
                  </a:lnTo>
                  <a:lnTo>
                    <a:pt x="593" y="284"/>
                  </a:lnTo>
                  <a:lnTo>
                    <a:pt x="579" y="280"/>
                  </a:lnTo>
                  <a:lnTo>
                    <a:pt x="563" y="277"/>
                  </a:lnTo>
                  <a:lnTo>
                    <a:pt x="545" y="275"/>
                  </a:lnTo>
                  <a:lnTo>
                    <a:pt x="545" y="275"/>
                  </a:lnTo>
                  <a:lnTo>
                    <a:pt x="534" y="277"/>
                  </a:lnTo>
                  <a:lnTo>
                    <a:pt x="523" y="278"/>
                  </a:lnTo>
                  <a:lnTo>
                    <a:pt x="513" y="281"/>
                  </a:lnTo>
                  <a:lnTo>
                    <a:pt x="503" y="284"/>
                  </a:lnTo>
                  <a:lnTo>
                    <a:pt x="495" y="288"/>
                  </a:lnTo>
                  <a:lnTo>
                    <a:pt x="486" y="294"/>
                  </a:lnTo>
                  <a:lnTo>
                    <a:pt x="479" y="299"/>
                  </a:lnTo>
                  <a:lnTo>
                    <a:pt x="474" y="306"/>
                  </a:lnTo>
                  <a:lnTo>
                    <a:pt x="468" y="313"/>
                  </a:lnTo>
                  <a:lnTo>
                    <a:pt x="464" y="322"/>
                  </a:lnTo>
                  <a:lnTo>
                    <a:pt x="460" y="330"/>
                  </a:lnTo>
                  <a:lnTo>
                    <a:pt x="457" y="338"/>
                  </a:lnTo>
                  <a:lnTo>
                    <a:pt x="453" y="356"/>
                  </a:lnTo>
                  <a:lnTo>
                    <a:pt x="452" y="376"/>
                  </a:lnTo>
                  <a:lnTo>
                    <a:pt x="453" y="396"/>
                  </a:lnTo>
                  <a:lnTo>
                    <a:pt x="456" y="414"/>
                  </a:lnTo>
                  <a:lnTo>
                    <a:pt x="463" y="432"/>
                  </a:lnTo>
                  <a:lnTo>
                    <a:pt x="471" y="449"/>
                  </a:lnTo>
                  <a:lnTo>
                    <a:pt x="481" y="464"/>
                  </a:lnTo>
                  <a:lnTo>
                    <a:pt x="488" y="471"/>
                  </a:lnTo>
                  <a:lnTo>
                    <a:pt x="493" y="477"/>
                  </a:lnTo>
                  <a:lnTo>
                    <a:pt x="500" y="481"/>
                  </a:lnTo>
                  <a:lnTo>
                    <a:pt x="509" y="485"/>
                  </a:lnTo>
                  <a:lnTo>
                    <a:pt x="516" y="489"/>
                  </a:lnTo>
                  <a:lnTo>
                    <a:pt x="524" y="491"/>
                  </a:lnTo>
                  <a:lnTo>
                    <a:pt x="524" y="491"/>
                  </a:lnTo>
                  <a:lnTo>
                    <a:pt x="544" y="493"/>
                  </a:lnTo>
                  <a:lnTo>
                    <a:pt x="562" y="493"/>
                  </a:lnTo>
                  <a:lnTo>
                    <a:pt x="580" y="491"/>
                  </a:lnTo>
                  <a:lnTo>
                    <a:pt x="595" y="488"/>
                  </a:lnTo>
                  <a:lnTo>
                    <a:pt x="611" y="482"/>
                  </a:lnTo>
                  <a:lnTo>
                    <a:pt x="623" y="477"/>
                  </a:lnTo>
                  <a:lnTo>
                    <a:pt x="649" y="465"/>
                  </a:lnTo>
                  <a:lnTo>
                    <a:pt x="660" y="463"/>
                  </a:lnTo>
                  <a:lnTo>
                    <a:pt x="670" y="460"/>
                  </a:lnTo>
                  <a:lnTo>
                    <a:pt x="679" y="460"/>
                  </a:lnTo>
                  <a:lnTo>
                    <a:pt x="688" y="461"/>
                  </a:lnTo>
                  <a:lnTo>
                    <a:pt x="696" y="468"/>
                  </a:lnTo>
                  <a:lnTo>
                    <a:pt x="703" y="477"/>
                  </a:lnTo>
                  <a:lnTo>
                    <a:pt x="709" y="491"/>
                  </a:lnTo>
                  <a:lnTo>
                    <a:pt x="714" y="510"/>
                  </a:lnTo>
                  <a:lnTo>
                    <a:pt x="714" y="510"/>
                  </a:lnTo>
                  <a:lnTo>
                    <a:pt x="719" y="526"/>
                  </a:lnTo>
                  <a:lnTo>
                    <a:pt x="721" y="547"/>
                  </a:lnTo>
                  <a:lnTo>
                    <a:pt x="723" y="570"/>
                  </a:lnTo>
                  <a:lnTo>
                    <a:pt x="724" y="595"/>
                  </a:lnTo>
                  <a:lnTo>
                    <a:pt x="724" y="656"/>
                  </a:lnTo>
                  <a:lnTo>
                    <a:pt x="723" y="718"/>
                  </a:lnTo>
                  <a:lnTo>
                    <a:pt x="723" y="718"/>
                  </a:lnTo>
                  <a:lnTo>
                    <a:pt x="629" y="717"/>
                  </a:lnTo>
                  <a:lnTo>
                    <a:pt x="544" y="718"/>
                  </a:lnTo>
                  <a:lnTo>
                    <a:pt x="507" y="718"/>
                  </a:lnTo>
                  <a:lnTo>
                    <a:pt x="478" y="721"/>
                  </a:lnTo>
                  <a:lnTo>
                    <a:pt x="456" y="723"/>
                  </a:lnTo>
                  <a:lnTo>
                    <a:pt x="442" y="727"/>
                  </a:lnTo>
                  <a:lnTo>
                    <a:pt x="442" y="727"/>
                  </a:lnTo>
                  <a:lnTo>
                    <a:pt x="433" y="731"/>
                  </a:lnTo>
                  <a:lnTo>
                    <a:pt x="429" y="738"/>
                  </a:lnTo>
                  <a:lnTo>
                    <a:pt x="426" y="744"/>
                  </a:lnTo>
                  <a:lnTo>
                    <a:pt x="425" y="752"/>
                  </a:lnTo>
                  <a:lnTo>
                    <a:pt x="426" y="760"/>
                  </a:lnTo>
                  <a:lnTo>
                    <a:pt x="429" y="769"/>
                  </a:lnTo>
                  <a:lnTo>
                    <a:pt x="439" y="788"/>
                  </a:lnTo>
                  <a:lnTo>
                    <a:pt x="450" y="811"/>
                  </a:lnTo>
                  <a:lnTo>
                    <a:pt x="461" y="833"/>
                  </a:lnTo>
                  <a:lnTo>
                    <a:pt x="465" y="846"/>
                  </a:lnTo>
                  <a:lnTo>
                    <a:pt x="470" y="858"/>
                  </a:lnTo>
                  <a:lnTo>
                    <a:pt x="472" y="871"/>
                  </a:lnTo>
                  <a:lnTo>
                    <a:pt x="472" y="882"/>
                  </a:lnTo>
                  <a:lnTo>
                    <a:pt x="472" y="882"/>
                  </a:lnTo>
                  <a:lnTo>
                    <a:pt x="472" y="896"/>
                  </a:lnTo>
                  <a:lnTo>
                    <a:pt x="470" y="907"/>
                  </a:lnTo>
                  <a:lnTo>
                    <a:pt x="467" y="920"/>
                  </a:lnTo>
                  <a:lnTo>
                    <a:pt x="463" y="930"/>
                  </a:lnTo>
                  <a:lnTo>
                    <a:pt x="457" y="939"/>
                  </a:lnTo>
                  <a:lnTo>
                    <a:pt x="452" y="948"/>
                  </a:lnTo>
                  <a:lnTo>
                    <a:pt x="445" y="955"/>
                  </a:lnTo>
                  <a:lnTo>
                    <a:pt x="436" y="962"/>
                  </a:lnTo>
                  <a:lnTo>
                    <a:pt x="428" y="967"/>
                  </a:lnTo>
                  <a:lnTo>
                    <a:pt x="419" y="973"/>
                  </a:lnTo>
                  <a:lnTo>
                    <a:pt x="410" y="977"/>
                  </a:lnTo>
                  <a:lnTo>
                    <a:pt x="400" y="980"/>
                  </a:lnTo>
                  <a:lnTo>
                    <a:pt x="390" y="983"/>
                  </a:lnTo>
                  <a:lnTo>
                    <a:pt x="379" y="984"/>
                  </a:lnTo>
                  <a:lnTo>
                    <a:pt x="358" y="985"/>
                  </a:lnTo>
                  <a:lnTo>
                    <a:pt x="337" y="983"/>
                  </a:lnTo>
                  <a:lnTo>
                    <a:pt x="316" y="978"/>
                  </a:lnTo>
                  <a:lnTo>
                    <a:pt x="306" y="974"/>
                  </a:lnTo>
                  <a:lnTo>
                    <a:pt x="296" y="970"/>
                  </a:lnTo>
                  <a:lnTo>
                    <a:pt x="288" y="965"/>
                  </a:lnTo>
                  <a:lnTo>
                    <a:pt x="280" y="959"/>
                  </a:lnTo>
                  <a:lnTo>
                    <a:pt x="271" y="952"/>
                  </a:lnTo>
                  <a:lnTo>
                    <a:pt x="264" y="945"/>
                  </a:lnTo>
                  <a:lnTo>
                    <a:pt x="257" y="937"/>
                  </a:lnTo>
                  <a:lnTo>
                    <a:pt x="252" y="928"/>
                  </a:lnTo>
                  <a:lnTo>
                    <a:pt x="247" y="918"/>
                  </a:lnTo>
                  <a:lnTo>
                    <a:pt x="243" y="909"/>
                  </a:lnTo>
                  <a:lnTo>
                    <a:pt x="240" y="897"/>
                  </a:lnTo>
                  <a:lnTo>
                    <a:pt x="240" y="886"/>
                  </a:lnTo>
                  <a:lnTo>
                    <a:pt x="240" y="886"/>
                  </a:lnTo>
                  <a:lnTo>
                    <a:pt x="239" y="872"/>
                  </a:lnTo>
                  <a:lnTo>
                    <a:pt x="240" y="860"/>
                  </a:lnTo>
                  <a:lnTo>
                    <a:pt x="243" y="847"/>
                  </a:lnTo>
                  <a:lnTo>
                    <a:pt x="246" y="836"/>
                  </a:lnTo>
                  <a:lnTo>
                    <a:pt x="250" y="826"/>
                  </a:lnTo>
                  <a:lnTo>
                    <a:pt x="254" y="818"/>
                  </a:lnTo>
                  <a:lnTo>
                    <a:pt x="266" y="801"/>
                  </a:lnTo>
                  <a:lnTo>
                    <a:pt x="285" y="774"/>
                  </a:lnTo>
                  <a:lnTo>
                    <a:pt x="294" y="760"/>
                  </a:lnTo>
                  <a:lnTo>
                    <a:pt x="295" y="753"/>
                  </a:lnTo>
                  <a:lnTo>
                    <a:pt x="296" y="746"/>
                  </a:lnTo>
                  <a:lnTo>
                    <a:pt x="296" y="746"/>
                  </a:lnTo>
                  <a:lnTo>
                    <a:pt x="296" y="742"/>
                  </a:lnTo>
                  <a:lnTo>
                    <a:pt x="295" y="739"/>
                  </a:lnTo>
                  <a:lnTo>
                    <a:pt x="294" y="735"/>
                  </a:lnTo>
                  <a:lnTo>
                    <a:pt x="291" y="732"/>
                  </a:lnTo>
                  <a:lnTo>
                    <a:pt x="282" y="727"/>
                  </a:lnTo>
                  <a:lnTo>
                    <a:pt x="273" y="723"/>
                  </a:lnTo>
                  <a:lnTo>
                    <a:pt x="259" y="718"/>
                  </a:lnTo>
                  <a:lnTo>
                    <a:pt x="243" y="716"/>
                  </a:lnTo>
                  <a:lnTo>
                    <a:pt x="225" y="714"/>
                  </a:lnTo>
                  <a:lnTo>
                    <a:pt x="205" y="714"/>
                  </a:lnTo>
                  <a:lnTo>
                    <a:pt x="161" y="714"/>
                  </a:lnTo>
                  <a:lnTo>
                    <a:pt x="110" y="716"/>
                  </a:lnTo>
                  <a:lnTo>
                    <a:pt x="1" y="723"/>
                  </a:lnTo>
                  <a:lnTo>
                    <a:pt x="1" y="72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134"/>
            <p:cNvSpPr>
              <a:spLocks/>
            </p:cNvSpPr>
            <p:nvPr/>
          </p:nvSpPr>
          <p:spPr bwMode="auto">
            <a:xfrm>
              <a:off x="2684463" y="1773238"/>
              <a:ext cx="2047875" cy="1155700"/>
            </a:xfrm>
            <a:custGeom>
              <a:avLst/>
              <a:gdLst>
                <a:gd name="T0" fmla="*/ 1015 w 1290"/>
                <a:gd name="T1" fmla="*/ 598 h 728"/>
                <a:gd name="T2" fmla="*/ 1023 w 1290"/>
                <a:gd name="T3" fmla="*/ 510 h 728"/>
                <a:gd name="T4" fmla="*/ 1044 w 1290"/>
                <a:gd name="T5" fmla="*/ 468 h 728"/>
                <a:gd name="T6" fmla="*/ 1072 w 1290"/>
                <a:gd name="T7" fmla="*/ 460 h 728"/>
                <a:gd name="T8" fmla="*/ 1135 w 1290"/>
                <a:gd name="T9" fmla="*/ 482 h 728"/>
                <a:gd name="T10" fmla="*/ 1201 w 1290"/>
                <a:gd name="T11" fmla="*/ 492 h 728"/>
                <a:gd name="T12" fmla="*/ 1237 w 1290"/>
                <a:gd name="T13" fmla="*/ 484 h 728"/>
                <a:gd name="T14" fmla="*/ 1264 w 1290"/>
                <a:gd name="T15" fmla="*/ 461 h 728"/>
                <a:gd name="T16" fmla="*/ 1289 w 1290"/>
                <a:gd name="T17" fmla="*/ 394 h 728"/>
                <a:gd name="T18" fmla="*/ 1283 w 1290"/>
                <a:gd name="T19" fmla="*/ 340 h 728"/>
                <a:gd name="T20" fmla="*/ 1255 w 1290"/>
                <a:gd name="T21" fmla="*/ 296 h 728"/>
                <a:gd name="T22" fmla="*/ 1226 w 1290"/>
                <a:gd name="T23" fmla="*/ 281 h 728"/>
                <a:gd name="T24" fmla="*/ 1190 w 1290"/>
                <a:gd name="T25" fmla="*/ 278 h 728"/>
                <a:gd name="T26" fmla="*/ 1135 w 1290"/>
                <a:gd name="T27" fmla="*/ 292 h 728"/>
                <a:gd name="T28" fmla="*/ 1077 w 1290"/>
                <a:gd name="T29" fmla="*/ 333 h 728"/>
                <a:gd name="T30" fmla="*/ 1056 w 1290"/>
                <a:gd name="T31" fmla="*/ 344 h 728"/>
                <a:gd name="T32" fmla="*/ 1039 w 1290"/>
                <a:gd name="T33" fmla="*/ 333 h 728"/>
                <a:gd name="T34" fmla="*/ 1021 w 1290"/>
                <a:gd name="T35" fmla="*/ 249 h 728"/>
                <a:gd name="T36" fmla="*/ 1016 w 1290"/>
                <a:gd name="T37" fmla="*/ 73 h 728"/>
                <a:gd name="T38" fmla="*/ 302 w 1290"/>
                <a:gd name="T39" fmla="*/ 78 h 728"/>
                <a:gd name="T40" fmla="*/ 295 w 1290"/>
                <a:gd name="T41" fmla="*/ 240 h 728"/>
                <a:gd name="T42" fmla="*/ 281 w 1290"/>
                <a:gd name="T43" fmla="*/ 285 h 728"/>
                <a:gd name="T44" fmla="*/ 271 w 1290"/>
                <a:gd name="T45" fmla="*/ 288 h 728"/>
                <a:gd name="T46" fmla="*/ 207 w 1290"/>
                <a:gd name="T47" fmla="*/ 260 h 728"/>
                <a:gd name="T48" fmla="*/ 141 w 1290"/>
                <a:gd name="T49" fmla="*/ 238 h 728"/>
                <a:gd name="T50" fmla="*/ 101 w 1290"/>
                <a:gd name="T51" fmla="*/ 236 h 728"/>
                <a:gd name="T52" fmla="*/ 53 w 1290"/>
                <a:gd name="T53" fmla="*/ 252 h 728"/>
                <a:gd name="T54" fmla="*/ 21 w 1290"/>
                <a:gd name="T55" fmla="*/ 284 h 728"/>
                <a:gd name="T56" fmla="*/ 4 w 1290"/>
                <a:gd name="T57" fmla="*/ 324 h 728"/>
                <a:gd name="T58" fmla="*/ 0 w 1290"/>
                <a:gd name="T59" fmla="*/ 356 h 728"/>
                <a:gd name="T60" fmla="*/ 7 w 1290"/>
                <a:gd name="T61" fmla="*/ 401 h 728"/>
                <a:gd name="T62" fmla="*/ 30 w 1290"/>
                <a:gd name="T63" fmla="*/ 439 h 728"/>
                <a:gd name="T64" fmla="*/ 64 w 1290"/>
                <a:gd name="T65" fmla="*/ 465 h 728"/>
                <a:gd name="T66" fmla="*/ 113 w 1290"/>
                <a:gd name="T67" fmla="*/ 474 h 728"/>
                <a:gd name="T68" fmla="*/ 150 w 1290"/>
                <a:gd name="T69" fmla="*/ 468 h 728"/>
                <a:gd name="T70" fmla="*/ 224 w 1290"/>
                <a:gd name="T71" fmla="*/ 433 h 728"/>
                <a:gd name="T72" fmla="*/ 263 w 1290"/>
                <a:gd name="T73" fmla="*/ 410 h 728"/>
                <a:gd name="T74" fmla="*/ 292 w 1290"/>
                <a:gd name="T75" fmla="*/ 419 h 728"/>
                <a:gd name="T76" fmla="*/ 309 w 1290"/>
                <a:gd name="T77" fmla="*/ 467 h 728"/>
                <a:gd name="T78" fmla="*/ 303 w 1290"/>
                <a:gd name="T79" fmla="*/ 718 h 728"/>
                <a:gd name="T80" fmla="*/ 488 w 1290"/>
                <a:gd name="T81" fmla="*/ 721 h 728"/>
                <a:gd name="T82" fmla="*/ 547 w 1290"/>
                <a:gd name="T83" fmla="*/ 707 h 728"/>
                <a:gd name="T84" fmla="*/ 570 w 1290"/>
                <a:gd name="T85" fmla="*/ 685 h 728"/>
                <a:gd name="T86" fmla="*/ 572 w 1290"/>
                <a:gd name="T87" fmla="*/ 647 h 728"/>
                <a:gd name="T88" fmla="*/ 536 w 1290"/>
                <a:gd name="T89" fmla="*/ 584 h 728"/>
                <a:gd name="T90" fmla="*/ 522 w 1290"/>
                <a:gd name="T91" fmla="*/ 534 h 728"/>
                <a:gd name="T92" fmla="*/ 527 w 1290"/>
                <a:gd name="T93" fmla="*/ 485 h 728"/>
                <a:gd name="T94" fmla="*/ 554 w 1290"/>
                <a:gd name="T95" fmla="*/ 436 h 728"/>
                <a:gd name="T96" fmla="*/ 593 w 1290"/>
                <a:gd name="T97" fmla="*/ 407 h 728"/>
                <a:gd name="T98" fmla="*/ 640 w 1290"/>
                <a:gd name="T99" fmla="*/ 396 h 728"/>
                <a:gd name="T100" fmla="*/ 677 w 1290"/>
                <a:gd name="T101" fmla="*/ 398 h 728"/>
                <a:gd name="T102" fmla="*/ 723 w 1290"/>
                <a:gd name="T103" fmla="*/ 418 h 728"/>
                <a:gd name="T104" fmla="*/ 759 w 1290"/>
                <a:gd name="T105" fmla="*/ 454 h 728"/>
                <a:gd name="T106" fmla="*/ 780 w 1290"/>
                <a:gd name="T107" fmla="*/ 505 h 728"/>
                <a:gd name="T108" fmla="*/ 782 w 1290"/>
                <a:gd name="T109" fmla="*/ 547 h 728"/>
                <a:gd name="T110" fmla="*/ 755 w 1290"/>
                <a:gd name="T111" fmla="*/ 604 h 728"/>
                <a:gd name="T112" fmla="*/ 721 w 1290"/>
                <a:gd name="T113" fmla="*/ 667 h 728"/>
                <a:gd name="T114" fmla="*/ 733 w 1290"/>
                <a:gd name="T115" fmla="*/ 700 h 728"/>
                <a:gd name="T116" fmla="*/ 762 w 1290"/>
                <a:gd name="T117" fmla="*/ 716 h 728"/>
                <a:gd name="T118" fmla="*/ 842 w 1290"/>
                <a:gd name="T119" fmla="*/ 727 h 728"/>
                <a:gd name="T120" fmla="*/ 1016 w 1290"/>
                <a:gd name="T121" fmla="*/ 723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90" h="728">
                  <a:moveTo>
                    <a:pt x="1016" y="723"/>
                  </a:moveTo>
                  <a:lnTo>
                    <a:pt x="1016" y="723"/>
                  </a:lnTo>
                  <a:lnTo>
                    <a:pt x="1015" y="657"/>
                  </a:lnTo>
                  <a:lnTo>
                    <a:pt x="1015" y="598"/>
                  </a:lnTo>
                  <a:lnTo>
                    <a:pt x="1016" y="572"/>
                  </a:lnTo>
                  <a:lnTo>
                    <a:pt x="1018" y="547"/>
                  </a:lnTo>
                  <a:lnTo>
                    <a:pt x="1021" y="527"/>
                  </a:lnTo>
                  <a:lnTo>
                    <a:pt x="1023" y="510"/>
                  </a:lnTo>
                  <a:lnTo>
                    <a:pt x="1023" y="510"/>
                  </a:lnTo>
                  <a:lnTo>
                    <a:pt x="1030" y="491"/>
                  </a:lnTo>
                  <a:lnTo>
                    <a:pt x="1036" y="477"/>
                  </a:lnTo>
                  <a:lnTo>
                    <a:pt x="1044" y="468"/>
                  </a:lnTo>
                  <a:lnTo>
                    <a:pt x="1049" y="464"/>
                  </a:lnTo>
                  <a:lnTo>
                    <a:pt x="1053" y="463"/>
                  </a:lnTo>
                  <a:lnTo>
                    <a:pt x="1063" y="460"/>
                  </a:lnTo>
                  <a:lnTo>
                    <a:pt x="1072" y="460"/>
                  </a:lnTo>
                  <a:lnTo>
                    <a:pt x="1084" y="463"/>
                  </a:lnTo>
                  <a:lnTo>
                    <a:pt x="1095" y="467"/>
                  </a:lnTo>
                  <a:lnTo>
                    <a:pt x="1121" y="477"/>
                  </a:lnTo>
                  <a:lnTo>
                    <a:pt x="1135" y="482"/>
                  </a:lnTo>
                  <a:lnTo>
                    <a:pt x="1151" y="488"/>
                  </a:lnTo>
                  <a:lnTo>
                    <a:pt x="1166" y="491"/>
                  </a:lnTo>
                  <a:lnTo>
                    <a:pt x="1184" y="493"/>
                  </a:lnTo>
                  <a:lnTo>
                    <a:pt x="1201" y="492"/>
                  </a:lnTo>
                  <a:lnTo>
                    <a:pt x="1220" y="489"/>
                  </a:lnTo>
                  <a:lnTo>
                    <a:pt x="1220" y="489"/>
                  </a:lnTo>
                  <a:lnTo>
                    <a:pt x="1229" y="486"/>
                  </a:lnTo>
                  <a:lnTo>
                    <a:pt x="1237" y="484"/>
                  </a:lnTo>
                  <a:lnTo>
                    <a:pt x="1244" y="479"/>
                  </a:lnTo>
                  <a:lnTo>
                    <a:pt x="1251" y="474"/>
                  </a:lnTo>
                  <a:lnTo>
                    <a:pt x="1258" y="468"/>
                  </a:lnTo>
                  <a:lnTo>
                    <a:pt x="1264" y="461"/>
                  </a:lnTo>
                  <a:lnTo>
                    <a:pt x="1274" y="447"/>
                  </a:lnTo>
                  <a:lnTo>
                    <a:pt x="1282" y="431"/>
                  </a:lnTo>
                  <a:lnTo>
                    <a:pt x="1286" y="414"/>
                  </a:lnTo>
                  <a:lnTo>
                    <a:pt x="1289" y="394"/>
                  </a:lnTo>
                  <a:lnTo>
                    <a:pt x="1290" y="376"/>
                  </a:lnTo>
                  <a:lnTo>
                    <a:pt x="1290" y="376"/>
                  </a:lnTo>
                  <a:lnTo>
                    <a:pt x="1288" y="358"/>
                  </a:lnTo>
                  <a:lnTo>
                    <a:pt x="1283" y="340"/>
                  </a:lnTo>
                  <a:lnTo>
                    <a:pt x="1276" y="324"/>
                  </a:lnTo>
                  <a:lnTo>
                    <a:pt x="1268" y="309"/>
                  </a:lnTo>
                  <a:lnTo>
                    <a:pt x="1262" y="302"/>
                  </a:lnTo>
                  <a:lnTo>
                    <a:pt x="1255" y="296"/>
                  </a:lnTo>
                  <a:lnTo>
                    <a:pt x="1250" y="292"/>
                  </a:lnTo>
                  <a:lnTo>
                    <a:pt x="1241" y="287"/>
                  </a:lnTo>
                  <a:lnTo>
                    <a:pt x="1234" y="284"/>
                  </a:lnTo>
                  <a:lnTo>
                    <a:pt x="1226" y="281"/>
                  </a:lnTo>
                  <a:lnTo>
                    <a:pt x="1216" y="278"/>
                  </a:lnTo>
                  <a:lnTo>
                    <a:pt x="1207" y="278"/>
                  </a:lnTo>
                  <a:lnTo>
                    <a:pt x="1207" y="278"/>
                  </a:lnTo>
                  <a:lnTo>
                    <a:pt x="1190" y="278"/>
                  </a:lnTo>
                  <a:lnTo>
                    <a:pt x="1174" y="280"/>
                  </a:lnTo>
                  <a:lnTo>
                    <a:pt x="1160" y="282"/>
                  </a:lnTo>
                  <a:lnTo>
                    <a:pt x="1148" y="287"/>
                  </a:lnTo>
                  <a:lnTo>
                    <a:pt x="1135" y="292"/>
                  </a:lnTo>
                  <a:lnTo>
                    <a:pt x="1124" y="298"/>
                  </a:lnTo>
                  <a:lnTo>
                    <a:pt x="1106" y="309"/>
                  </a:lnTo>
                  <a:lnTo>
                    <a:pt x="1090" y="322"/>
                  </a:lnTo>
                  <a:lnTo>
                    <a:pt x="1077" y="333"/>
                  </a:lnTo>
                  <a:lnTo>
                    <a:pt x="1065" y="341"/>
                  </a:lnTo>
                  <a:lnTo>
                    <a:pt x="1060" y="344"/>
                  </a:lnTo>
                  <a:lnTo>
                    <a:pt x="1056" y="344"/>
                  </a:lnTo>
                  <a:lnTo>
                    <a:pt x="1056" y="344"/>
                  </a:lnTo>
                  <a:lnTo>
                    <a:pt x="1050" y="344"/>
                  </a:lnTo>
                  <a:lnTo>
                    <a:pt x="1047" y="341"/>
                  </a:lnTo>
                  <a:lnTo>
                    <a:pt x="1043" y="338"/>
                  </a:lnTo>
                  <a:lnTo>
                    <a:pt x="1039" y="333"/>
                  </a:lnTo>
                  <a:lnTo>
                    <a:pt x="1033" y="317"/>
                  </a:lnTo>
                  <a:lnTo>
                    <a:pt x="1028" y="299"/>
                  </a:lnTo>
                  <a:lnTo>
                    <a:pt x="1025" y="275"/>
                  </a:lnTo>
                  <a:lnTo>
                    <a:pt x="1021" y="249"/>
                  </a:lnTo>
                  <a:lnTo>
                    <a:pt x="1019" y="221"/>
                  </a:lnTo>
                  <a:lnTo>
                    <a:pt x="1018" y="190"/>
                  </a:lnTo>
                  <a:lnTo>
                    <a:pt x="1016" y="130"/>
                  </a:lnTo>
                  <a:lnTo>
                    <a:pt x="1016" y="73"/>
                  </a:lnTo>
                  <a:lnTo>
                    <a:pt x="1019" y="0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2" y="78"/>
                  </a:lnTo>
                  <a:lnTo>
                    <a:pt x="301" y="126"/>
                  </a:lnTo>
                  <a:lnTo>
                    <a:pt x="301" y="175"/>
                  </a:lnTo>
                  <a:lnTo>
                    <a:pt x="298" y="221"/>
                  </a:lnTo>
                  <a:lnTo>
                    <a:pt x="295" y="240"/>
                  </a:lnTo>
                  <a:lnTo>
                    <a:pt x="292" y="257"/>
                  </a:lnTo>
                  <a:lnTo>
                    <a:pt x="288" y="271"/>
                  </a:lnTo>
                  <a:lnTo>
                    <a:pt x="284" y="281"/>
                  </a:lnTo>
                  <a:lnTo>
                    <a:pt x="281" y="285"/>
                  </a:lnTo>
                  <a:lnTo>
                    <a:pt x="278" y="287"/>
                  </a:lnTo>
                  <a:lnTo>
                    <a:pt x="276" y="288"/>
                  </a:lnTo>
                  <a:lnTo>
                    <a:pt x="271" y="288"/>
                  </a:lnTo>
                  <a:lnTo>
                    <a:pt x="271" y="288"/>
                  </a:lnTo>
                  <a:lnTo>
                    <a:pt x="264" y="287"/>
                  </a:lnTo>
                  <a:lnTo>
                    <a:pt x="259" y="285"/>
                  </a:lnTo>
                  <a:lnTo>
                    <a:pt x="243" y="278"/>
                  </a:lnTo>
                  <a:lnTo>
                    <a:pt x="207" y="260"/>
                  </a:lnTo>
                  <a:lnTo>
                    <a:pt x="187" y="250"/>
                  </a:lnTo>
                  <a:lnTo>
                    <a:pt x="165" y="242"/>
                  </a:lnTo>
                  <a:lnTo>
                    <a:pt x="154" y="239"/>
                  </a:lnTo>
                  <a:lnTo>
                    <a:pt x="141" y="238"/>
                  </a:lnTo>
                  <a:lnTo>
                    <a:pt x="129" y="236"/>
                  </a:lnTo>
                  <a:lnTo>
                    <a:pt x="116" y="235"/>
                  </a:lnTo>
                  <a:lnTo>
                    <a:pt x="116" y="235"/>
                  </a:lnTo>
                  <a:lnTo>
                    <a:pt x="101" y="236"/>
                  </a:lnTo>
                  <a:lnTo>
                    <a:pt x="88" y="239"/>
                  </a:lnTo>
                  <a:lnTo>
                    <a:pt x="76" y="242"/>
                  </a:lnTo>
                  <a:lnTo>
                    <a:pt x="64" y="246"/>
                  </a:lnTo>
                  <a:lnTo>
                    <a:pt x="53" y="252"/>
                  </a:lnTo>
                  <a:lnTo>
                    <a:pt x="45" y="259"/>
                  </a:lnTo>
                  <a:lnTo>
                    <a:pt x="37" y="266"/>
                  </a:lnTo>
                  <a:lnTo>
                    <a:pt x="28" y="274"/>
                  </a:lnTo>
                  <a:lnTo>
                    <a:pt x="21" y="284"/>
                  </a:lnTo>
                  <a:lnTo>
                    <a:pt x="16" y="292"/>
                  </a:lnTo>
                  <a:lnTo>
                    <a:pt x="11" y="302"/>
                  </a:lnTo>
                  <a:lnTo>
                    <a:pt x="7" y="313"/>
                  </a:lnTo>
                  <a:lnTo>
                    <a:pt x="4" y="324"/>
                  </a:lnTo>
                  <a:lnTo>
                    <a:pt x="2" y="334"/>
                  </a:lnTo>
                  <a:lnTo>
                    <a:pt x="0" y="345"/>
                  </a:lnTo>
                  <a:lnTo>
                    <a:pt x="0" y="356"/>
                  </a:lnTo>
                  <a:lnTo>
                    <a:pt x="0" y="356"/>
                  </a:lnTo>
                  <a:lnTo>
                    <a:pt x="0" y="369"/>
                  </a:lnTo>
                  <a:lnTo>
                    <a:pt x="2" y="379"/>
                  </a:lnTo>
                  <a:lnTo>
                    <a:pt x="4" y="390"/>
                  </a:lnTo>
                  <a:lnTo>
                    <a:pt x="7" y="401"/>
                  </a:lnTo>
                  <a:lnTo>
                    <a:pt x="11" y="411"/>
                  </a:lnTo>
                  <a:lnTo>
                    <a:pt x="17" y="421"/>
                  </a:lnTo>
                  <a:lnTo>
                    <a:pt x="23" y="431"/>
                  </a:lnTo>
                  <a:lnTo>
                    <a:pt x="30" y="439"/>
                  </a:lnTo>
                  <a:lnTo>
                    <a:pt x="37" y="447"/>
                  </a:lnTo>
                  <a:lnTo>
                    <a:pt x="45" y="454"/>
                  </a:lnTo>
                  <a:lnTo>
                    <a:pt x="55" y="460"/>
                  </a:lnTo>
                  <a:lnTo>
                    <a:pt x="64" y="465"/>
                  </a:lnTo>
                  <a:lnTo>
                    <a:pt x="76" y="470"/>
                  </a:lnTo>
                  <a:lnTo>
                    <a:pt x="88" y="472"/>
                  </a:lnTo>
                  <a:lnTo>
                    <a:pt x="101" y="474"/>
                  </a:lnTo>
                  <a:lnTo>
                    <a:pt x="113" y="474"/>
                  </a:lnTo>
                  <a:lnTo>
                    <a:pt x="113" y="474"/>
                  </a:lnTo>
                  <a:lnTo>
                    <a:pt x="126" y="474"/>
                  </a:lnTo>
                  <a:lnTo>
                    <a:pt x="139" y="471"/>
                  </a:lnTo>
                  <a:lnTo>
                    <a:pt x="150" y="468"/>
                  </a:lnTo>
                  <a:lnTo>
                    <a:pt x="162" y="465"/>
                  </a:lnTo>
                  <a:lnTo>
                    <a:pt x="185" y="456"/>
                  </a:lnTo>
                  <a:lnTo>
                    <a:pt x="206" y="445"/>
                  </a:lnTo>
                  <a:lnTo>
                    <a:pt x="224" y="433"/>
                  </a:lnTo>
                  <a:lnTo>
                    <a:pt x="241" y="422"/>
                  </a:lnTo>
                  <a:lnTo>
                    <a:pt x="253" y="414"/>
                  </a:lnTo>
                  <a:lnTo>
                    <a:pt x="263" y="410"/>
                  </a:lnTo>
                  <a:lnTo>
                    <a:pt x="263" y="410"/>
                  </a:lnTo>
                  <a:lnTo>
                    <a:pt x="270" y="408"/>
                  </a:lnTo>
                  <a:lnTo>
                    <a:pt x="278" y="410"/>
                  </a:lnTo>
                  <a:lnTo>
                    <a:pt x="285" y="412"/>
                  </a:lnTo>
                  <a:lnTo>
                    <a:pt x="292" y="419"/>
                  </a:lnTo>
                  <a:lnTo>
                    <a:pt x="299" y="428"/>
                  </a:lnTo>
                  <a:lnTo>
                    <a:pt x="305" y="438"/>
                  </a:lnTo>
                  <a:lnTo>
                    <a:pt x="308" y="452"/>
                  </a:lnTo>
                  <a:lnTo>
                    <a:pt x="309" y="467"/>
                  </a:lnTo>
                  <a:lnTo>
                    <a:pt x="309" y="467"/>
                  </a:lnTo>
                  <a:lnTo>
                    <a:pt x="308" y="568"/>
                  </a:lnTo>
                  <a:lnTo>
                    <a:pt x="303" y="718"/>
                  </a:lnTo>
                  <a:lnTo>
                    <a:pt x="303" y="718"/>
                  </a:lnTo>
                  <a:lnTo>
                    <a:pt x="385" y="723"/>
                  </a:lnTo>
                  <a:lnTo>
                    <a:pt x="422" y="723"/>
                  </a:lnTo>
                  <a:lnTo>
                    <a:pt x="457" y="723"/>
                  </a:lnTo>
                  <a:lnTo>
                    <a:pt x="488" y="721"/>
                  </a:lnTo>
                  <a:lnTo>
                    <a:pt x="516" y="717"/>
                  </a:lnTo>
                  <a:lnTo>
                    <a:pt x="527" y="716"/>
                  </a:lnTo>
                  <a:lnTo>
                    <a:pt x="538" y="712"/>
                  </a:lnTo>
                  <a:lnTo>
                    <a:pt x="547" y="707"/>
                  </a:lnTo>
                  <a:lnTo>
                    <a:pt x="554" y="703"/>
                  </a:lnTo>
                  <a:lnTo>
                    <a:pt x="554" y="703"/>
                  </a:lnTo>
                  <a:lnTo>
                    <a:pt x="565" y="693"/>
                  </a:lnTo>
                  <a:lnTo>
                    <a:pt x="570" y="685"/>
                  </a:lnTo>
                  <a:lnTo>
                    <a:pt x="575" y="675"/>
                  </a:lnTo>
                  <a:lnTo>
                    <a:pt x="576" y="667"/>
                  </a:lnTo>
                  <a:lnTo>
                    <a:pt x="575" y="657"/>
                  </a:lnTo>
                  <a:lnTo>
                    <a:pt x="572" y="647"/>
                  </a:lnTo>
                  <a:lnTo>
                    <a:pt x="568" y="637"/>
                  </a:lnTo>
                  <a:lnTo>
                    <a:pt x="561" y="628"/>
                  </a:lnTo>
                  <a:lnTo>
                    <a:pt x="548" y="607"/>
                  </a:lnTo>
                  <a:lnTo>
                    <a:pt x="536" y="584"/>
                  </a:lnTo>
                  <a:lnTo>
                    <a:pt x="530" y="573"/>
                  </a:lnTo>
                  <a:lnTo>
                    <a:pt x="524" y="561"/>
                  </a:lnTo>
                  <a:lnTo>
                    <a:pt x="522" y="548"/>
                  </a:lnTo>
                  <a:lnTo>
                    <a:pt x="522" y="534"/>
                  </a:lnTo>
                  <a:lnTo>
                    <a:pt x="522" y="534"/>
                  </a:lnTo>
                  <a:lnTo>
                    <a:pt x="522" y="517"/>
                  </a:lnTo>
                  <a:lnTo>
                    <a:pt x="524" y="500"/>
                  </a:lnTo>
                  <a:lnTo>
                    <a:pt x="527" y="485"/>
                  </a:lnTo>
                  <a:lnTo>
                    <a:pt x="533" y="471"/>
                  </a:lnTo>
                  <a:lnTo>
                    <a:pt x="538" y="457"/>
                  </a:lnTo>
                  <a:lnTo>
                    <a:pt x="545" y="446"/>
                  </a:lnTo>
                  <a:lnTo>
                    <a:pt x="554" y="436"/>
                  </a:lnTo>
                  <a:lnTo>
                    <a:pt x="562" y="426"/>
                  </a:lnTo>
                  <a:lnTo>
                    <a:pt x="572" y="418"/>
                  </a:lnTo>
                  <a:lnTo>
                    <a:pt x="582" y="412"/>
                  </a:lnTo>
                  <a:lnTo>
                    <a:pt x="593" y="407"/>
                  </a:lnTo>
                  <a:lnTo>
                    <a:pt x="604" y="401"/>
                  </a:lnTo>
                  <a:lnTo>
                    <a:pt x="617" y="398"/>
                  </a:lnTo>
                  <a:lnTo>
                    <a:pt x="628" y="396"/>
                  </a:lnTo>
                  <a:lnTo>
                    <a:pt x="640" y="396"/>
                  </a:lnTo>
                  <a:lnTo>
                    <a:pt x="653" y="396"/>
                  </a:lnTo>
                  <a:lnTo>
                    <a:pt x="653" y="396"/>
                  </a:lnTo>
                  <a:lnTo>
                    <a:pt x="664" y="396"/>
                  </a:lnTo>
                  <a:lnTo>
                    <a:pt x="677" y="398"/>
                  </a:lnTo>
                  <a:lnTo>
                    <a:pt x="689" y="401"/>
                  </a:lnTo>
                  <a:lnTo>
                    <a:pt x="700" y="407"/>
                  </a:lnTo>
                  <a:lnTo>
                    <a:pt x="712" y="411"/>
                  </a:lnTo>
                  <a:lnTo>
                    <a:pt x="723" y="418"/>
                  </a:lnTo>
                  <a:lnTo>
                    <a:pt x="733" y="425"/>
                  </a:lnTo>
                  <a:lnTo>
                    <a:pt x="742" y="433"/>
                  </a:lnTo>
                  <a:lnTo>
                    <a:pt x="751" y="443"/>
                  </a:lnTo>
                  <a:lnTo>
                    <a:pt x="759" y="454"/>
                  </a:lnTo>
                  <a:lnTo>
                    <a:pt x="766" y="465"/>
                  </a:lnTo>
                  <a:lnTo>
                    <a:pt x="772" y="478"/>
                  </a:lnTo>
                  <a:lnTo>
                    <a:pt x="776" y="491"/>
                  </a:lnTo>
                  <a:lnTo>
                    <a:pt x="780" y="505"/>
                  </a:lnTo>
                  <a:lnTo>
                    <a:pt x="782" y="520"/>
                  </a:lnTo>
                  <a:lnTo>
                    <a:pt x="782" y="537"/>
                  </a:lnTo>
                  <a:lnTo>
                    <a:pt x="782" y="537"/>
                  </a:lnTo>
                  <a:lnTo>
                    <a:pt x="782" y="547"/>
                  </a:lnTo>
                  <a:lnTo>
                    <a:pt x="779" y="558"/>
                  </a:lnTo>
                  <a:lnTo>
                    <a:pt x="773" y="570"/>
                  </a:lnTo>
                  <a:lnTo>
                    <a:pt x="768" y="582"/>
                  </a:lnTo>
                  <a:lnTo>
                    <a:pt x="755" y="604"/>
                  </a:lnTo>
                  <a:lnTo>
                    <a:pt x="741" y="626"/>
                  </a:lnTo>
                  <a:lnTo>
                    <a:pt x="730" y="647"/>
                  </a:lnTo>
                  <a:lnTo>
                    <a:pt x="724" y="657"/>
                  </a:lnTo>
                  <a:lnTo>
                    <a:pt x="721" y="667"/>
                  </a:lnTo>
                  <a:lnTo>
                    <a:pt x="721" y="677"/>
                  </a:lnTo>
                  <a:lnTo>
                    <a:pt x="723" y="685"/>
                  </a:lnTo>
                  <a:lnTo>
                    <a:pt x="726" y="693"/>
                  </a:lnTo>
                  <a:lnTo>
                    <a:pt x="733" y="700"/>
                  </a:lnTo>
                  <a:lnTo>
                    <a:pt x="733" y="700"/>
                  </a:lnTo>
                  <a:lnTo>
                    <a:pt x="741" y="707"/>
                  </a:lnTo>
                  <a:lnTo>
                    <a:pt x="751" y="712"/>
                  </a:lnTo>
                  <a:lnTo>
                    <a:pt x="762" y="716"/>
                  </a:lnTo>
                  <a:lnTo>
                    <a:pt x="775" y="720"/>
                  </a:lnTo>
                  <a:lnTo>
                    <a:pt x="790" y="723"/>
                  </a:lnTo>
                  <a:lnTo>
                    <a:pt x="807" y="724"/>
                  </a:lnTo>
                  <a:lnTo>
                    <a:pt x="842" y="727"/>
                  </a:lnTo>
                  <a:lnTo>
                    <a:pt x="882" y="728"/>
                  </a:lnTo>
                  <a:lnTo>
                    <a:pt x="926" y="727"/>
                  </a:lnTo>
                  <a:lnTo>
                    <a:pt x="1016" y="723"/>
                  </a:lnTo>
                  <a:lnTo>
                    <a:pt x="1016" y="72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Freeform: Shape 135"/>
            <p:cNvSpPr>
              <a:spLocks/>
            </p:cNvSpPr>
            <p:nvPr/>
          </p:nvSpPr>
          <p:spPr bwMode="auto">
            <a:xfrm>
              <a:off x="2025650" y="1773238"/>
              <a:ext cx="1149350" cy="1573212"/>
            </a:xfrm>
            <a:custGeom>
              <a:avLst/>
              <a:gdLst>
                <a:gd name="T0" fmla="*/ 723 w 724"/>
                <a:gd name="T1" fmla="*/ 568 h 991"/>
                <a:gd name="T2" fmla="*/ 723 w 724"/>
                <a:gd name="T3" fmla="*/ 452 h 991"/>
                <a:gd name="T4" fmla="*/ 707 w 724"/>
                <a:gd name="T5" fmla="*/ 419 h 991"/>
                <a:gd name="T6" fmla="*/ 685 w 724"/>
                <a:gd name="T7" fmla="*/ 408 h 991"/>
                <a:gd name="T8" fmla="*/ 668 w 724"/>
                <a:gd name="T9" fmla="*/ 414 h 991"/>
                <a:gd name="T10" fmla="*/ 621 w 724"/>
                <a:gd name="T11" fmla="*/ 445 h 991"/>
                <a:gd name="T12" fmla="*/ 565 w 724"/>
                <a:gd name="T13" fmla="*/ 468 h 991"/>
                <a:gd name="T14" fmla="*/ 528 w 724"/>
                <a:gd name="T15" fmla="*/ 474 h 991"/>
                <a:gd name="T16" fmla="*/ 503 w 724"/>
                <a:gd name="T17" fmla="*/ 472 h 991"/>
                <a:gd name="T18" fmla="*/ 470 w 724"/>
                <a:gd name="T19" fmla="*/ 460 h 991"/>
                <a:gd name="T20" fmla="*/ 445 w 724"/>
                <a:gd name="T21" fmla="*/ 439 h 991"/>
                <a:gd name="T22" fmla="*/ 426 w 724"/>
                <a:gd name="T23" fmla="*/ 411 h 991"/>
                <a:gd name="T24" fmla="*/ 417 w 724"/>
                <a:gd name="T25" fmla="*/ 379 h 991"/>
                <a:gd name="T26" fmla="*/ 415 w 724"/>
                <a:gd name="T27" fmla="*/ 356 h 991"/>
                <a:gd name="T28" fmla="*/ 419 w 724"/>
                <a:gd name="T29" fmla="*/ 324 h 991"/>
                <a:gd name="T30" fmla="*/ 431 w 724"/>
                <a:gd name="T31" fmla="*/ 292 h 991"/>
                <a:gd name="T32" fmla="*/ 452 w 724"/>
                <a:gd name="T33" fmla="*/ 266 h 991"/>
                <a:gd name="T34" fmla="*/ 479 w 724"/>
                <a:gd name="T35" fmla="*/ 246 h 991"/>
                <a:gd name="T36" fmla="*/ 516 w 724"/>
                <a:gd name="T37" fmla="*/ 236 h 991"/>
                <a:gd name="T38" fmla="*/ 544 w 724"/>
                <a:gd name="T39" fmla="*/ 236 h 991"/>
                <a:gd name="T40" fmla="*/ 580 w 724"/>
                <a:gd name="T41" fmla="*/ 242 h 991"/>
                <a:gd name="T42" fmla="*/ 658 w 724"/>
                <a:gd name="T43" fmla="*/ 278 h 991"/>
                <a:gd name="T44" fmla="*/ 686 w 724"/>
                <a:gd name="T45" fmla="*/ 288 h 991"/>
                <a:gd name="T46" fmla="*/ 693 w 724"/>
                <a:gd name="T47" fmla="*/ 287 h 991"/>
                <a:gd name="T48" fmla="*/ 703 w 724"/>
                <a:gd name="T49" fmla="*/ 271 h 991"/>
                <a:gd name="T50" fmla="*/ 713 w 724"/>
                <a:gd name="T51" fmla="*/ 221 h 991"/>
                <a:gd name="T52" fmla="*/ 717 w 724"/>
                <a:gd name="T53" fmla="*/ 78 h 991"/>
                <a:gd name="T54" fmla="*/ 84 w 724"/>
                <a:gd name="T55" fmla="*/ 0 h 991"/>
                <a:gd name="T56" fmla="*/ 36 w 724"/>
                <a:gd name="T57" fmla="*/ 13 h 991"/>
                <a:gd name="T58" fmla="*/ 7 w 724"/>
                <a:gd name="T59" fmla="*/ 45 h 991"/>
                <a:gd name="T60" fmla="*/ 0 w 724"/>
                <a:gd name="T61" fmla="*/ 74 h 991"/>
                <a:gd name="T62" fmla="*/ 74 w 724"/>
                <a:gd name="T63" fmla="*/ 714 h 991"/>
                <a:gd name="T64" fmla="*/ 176 w 724"/>
                <a:gd name="T65" fmla="*/ 714 h 991"/>
                <a:gd name="T66" fmla="*/ 270 w 724"/>
                <a:gd name="T67" fmla="*/ 723 h 991"/>
                <a:gd name="T68" fmla="*/ 312 w 724"/>
                <a:gd name="T69" fmla="*/ 738 h 991"/>
                <a:gd name="T70" fmla="*/ 317 w 724"/>
                <a:gd name="T71" fmla="*/ 745 h 991"/>
                <a:gd name="T72" fmla="*/ 317 w 724"/>
                <a:gd name="T73" fmla="*/ 760 h 991"/>
                <a:gd name="T74" fmla="*/ 296 w 724"/>
                <a:gd name="T75" fmla="*/ 786 h 991"/>
                <a:gd name="T76" fmla="*/ 277 w 724"/>
                <a:gd name="T77" fmla="*/ 819 h 991"/>
                <a:gd name="T78" fmla="*/ 268 w 724"/>
                <a:gd name="T79" fmla="*/ 861 h 991"/>
                <a:gd name="T80" fmla="*/ 268 w 724"/>
                <a:gd name="T81" fmla="*/ 892 h 991"/>
                <a:gd name="T82" fmla="*/ 277 w 724"/>
                <a:gd name="T83" fmla="*/ 927 h 991"/>
                <a:gd name="T84" fmla="*/ 295 w 724"/>
                <a:gd name="T85" fmla="*/ 955 h 991"/>
                <a:gd name="T86" fmla="*/ 319 w 724"/>
                <a:gd name="T87" fmla="*/ 974 h 991"/>
                <a:gd name="T88" fmla="*/ 347 w 724"/>
                <a:gd name="T89" fmla="*/ 987 h 991"/>
                <a:gd name="T90" fmla="*/ 376 w 724"/>
                <a:gd name="T91" fmla="*/ 991 h 991"/>
                <a:gd name="T92" fmla="*/ 417 w 724"/>
                <a:gd name="T93" fmla="*/ 984 h 991"/>
                <a:gd name="T94" fmla="*/ 443 w 724"/>
                <a:gd name="T95" fmla="*/ 972 h 991"/>
                <a:gd name="T96" fmla="*/ 464 w 724"/>
                <a:gd name="T97" fmla="*/ 952 h 991"/>
                <a:gd name="T98" fmla="*/ 479 w 724"/>
                <a:gd name="T99" fmla="*/ 925 h 991"/>
                <a:gd name="T100" fmla="*/ 484 w 724"/>
                <a:gd name="T101" fmla="*/ 892 h 991"/>
                <a:gd name="T102" fmla="*/ 482 w 724"/>
                <a:gd name="T103" fmla="*/ 862 h 991"/>
                <a:gd name="T104" fmla="*/ 471 w 724"/>
                <a:gd name="T105" fmla="*/ 828 h 991"/>
                <a:gd name="T106" fmla="*/ 439 w 724"/>
                <a:gd name="T107" fmla="*/ 777 h 991"/>
                <a:gd name="T108" fmla="*/ 431 w 724"/>
                <a:gd name="T109" fmla="*/ 756 h 991"/>
                <a:gd name="T110" fmla="*/ 432 w 724"/>
                <a:gd name="T111" fmla="*/ 746 h 991"/>
                <a:gd name="T112" fmla="*/ 445 w 724"/>
                <a:gd name="T113" fmla="*/ 731 h 991"/>
                <a:gd name="T114" fmla="*/ 484 w 724"/>
                <a:gd name="T115" fmla="*/ 717 h 991"/>
                <a:gd name="T116" fmla="*/ 565 w 724"/>
                <a:gd name="T117" fmla="*/ 712 h 991"/>
                <a:gd name="T118" fmla="*/ 718 w 724"/>
                <a:gd name="T119" fmla="*/ 718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4" h="991">
                  <a:moveTo>
                    <a:pt x="718" y="718"/>
                  </a:moveTo>
                  <a:lnTo>
                    <a:pt x="718" y="718"/>
                  </a:lnTo>
                  <a:lnTo>
                    <a:pt x="723" y="568"/>
                  </a:lnTo>
                  <a:lnTo>
                    <a:pt x="724" y="467"/>
                  </a:lnTo>
                  <a:lnTo>
                    <a:pt x="724" y="467"/>
                  </a:lnTo>
                  <a:lnTo>
                    <a:pt x="723" y="452"/>
                  </a:lnTo>
                  <a:lnTo>
                    <a:pt x="720" y="438"/>
                  </a:lnTo>
                  <a:lnTo>
                    <a:pt x="714" y="428"/>
                  </a:lnTo>
                  <a:lnTo>
                    <a:pt x="707" y="419"/>
                  </a:lnTo>
                  <a:lnTo>
                    <a:pt x="700" y="412"/>
                  </a:lnTo>
                  <a:lnTo>
                    <a:pt x="693" y="410"/>
                  </a:lnTo>
                  <a:lnTo>
                    <a:pt x="685" y="408"/>
                  </a:lnTo>
                  <a:lnTo>
                    <a:pt x="678" y="410"/>
                  </a:lnTo>
                  <a:lnTo>
                    <a:pt x="678" y="410"/>
                  </a:lnTo>
                  <a:lnTo>
                    <a:pt x="668" y="414"/>
                  </a:lnTo>
                  <a:lnTo>
                    <a:pt x="656" y="422"/>
                  </a:lnTo>
                  <a:lnTo>
                    <a:pt x="639" y="433"/>
                  </a:lnTo>
                  <a:lnTo>
                    <a:pt x="621" y="445"/>
                  </a:lnTo>
                  <a:lnTo>
                    <a:pt x="600" y="456"/>
                  </a:lnTo>
                  <a:lnTo>
                    <a:pt x="577" y="465"/>
                  </a:lnTo>
                  <a:lnTo>
                    <a:pt x="565" y="468"/>
                  </a:lnTo>
                  <a:lnTo>
                    <a:pt x="554" y="471"/>
                  </a:lnTo>
                  <a:lnTo>
                    <a:pt x="541" y="474"/>
                  </a:lnTo>
                  <a:lnTo>
                    <a:pt x="528" y="474"/>
                  </a:lnTo>
                  <a:lnTo>
                    <a:pt x="528" y="474"/>
                  </a:lnTo>
                  <a:lnTo>
                    <a:pt x="516" y="474"/>
                  </a:lnTo>
                  <a:lnTo>
                    <a:pt x="503" y="472"/>
                  </a:lnTo>
                  <a:lnTo>
                    <a:pt x="491" y="470"/>
                  </a:lnTo>
                  <a:lnTo>
                    <a:pt x="479" y="465"/>
                  </a:lnTo>
                  <a:lnTo>
                    <a:pt x="470" y="460"/>
                  </a:lnTo>
                  <a:lnTo>
                    <a:pt x="460" y="454"/>
                  </a:lnTo>
                  <a:lnTo>
                    <a:pt x="452" y="447"/>
                  </a:lnTo>
                  <a:lnTo>
                    <a:pt x="445" y="439"/>
                  </a:lnTo>
                  <a:lnTo>
                    <a:pt x="438" y="431"/>
                  </a:lnTo>
                  <a:lnTo>
                    <a:pt x="432" y="421"/>
                  </a:lnTo>
                  <a:lnTo>
                    <a:pt x="426" y="411"/>
                  </a:lnTo>
                  <a:lnTo>
                    <a:pt x="422" y="401"/>
                  </a:lnTo>
                  <a:lnTo>
                    <a:pt x="419" y="390"/>
                  </a:lnTo>
                  <a:lnTo>
                    <a:pt x="417" y="379"/>
                  </a:lnTo>
                  <a:lnTo>
                    <a:pt x="415" y="369"/>
                  </a:lnTo>
                  <a:lnTo>
                    <a:pt x="415" y="356"/>
                  </a:lnTo>
                  <a:lnTo>
                    <a:pt x="415" y="356"/>
                  </a:lnTo>
                  <a:lnTo>
                    <a:pt x="415" y="345"/>
                  </a:lnTo>
                  <a:lnTo>
                    <a:pt x="417" y="334"/>
                  </a:lnTo>
                  <a:lnTo>
                    <a:pt x="419" y="324"/>
                  </a:lnTo>
                  <a:lnTo>
                    <a:pt x="422" y="313"/>
                  </a:lnTo>
                  <a:lnTo>
                    <a:pt x="426" y="302"/>
                  </a:lnTo>
                  <a:lnTo>
                    <a:pt x="431" y="292"/>
                  </a:lnTo>
                  <a:lnTo>
                    <a:pt x="436" y="284"/>
                  </a:lnTo>
                  <a:lnTo>
                    <a:pt x="443" y="274"/>
                  </a:lnTo>
                  <a:lnTo>
                    <a:pt x="452" y="266"/>
                  </a:lnTo>
                  <a:lnTo>
                    <a:pt x="460" y="259"/>
                  </a:lnTo>
                  <a:lnTo>
                    <a:pt x="468" y="252"/>
                  </a:lnTo>
                  <a:lnTo>
                    <a:pt x="479" y="246"/>
                  </a:lnTo>
                  <a:lnTo>
                    <a:pt x="491" y="242"/>
                  </a:lnTo>
                  <a:lnTo>
                    <a:pt x="503" y="239"/>
                  </a:lnTo>
                  <a:lnTo>
                    <a:pt x="516" y="236"/>
                  </a:lnTo>
                  <a:lnTo>
                    <a:pt x="531" y="235"/>
                  </a:lnTo>
                  <a:lnTo>
                    <a:pt x="531" y="235"/>
                  </a:lnTo>
                  <a:lnTo>
                    <a:pt x="544" y="236"/>
                  </a:lnTo>
                  <a:lnTo>
                    <a:pt x="556" y="238"/>
                  </a:lnTo>
                  <a:lnTo>
                    <a:pt x="569" y="239"/>
                  </a:lnTo>
                  <a:lnTo>
                    <a:pt x="580" y="242"/>
                  </a:lnTo>
                  <a:lnTo>
                    <a:pt x="602" y="250"/>
                  </a:lnTo>
                  <a:lnTo>
                    <a:pt x="622" y="260"/>
                  </a:lnTo>
                  <a:lnTo>
                    <a:pt x="658" y="278"/>
                  </a:lnTo>
                  <a:lnTo>
                    <a:pt x="674" y="285"/>
                  </a:lnTo>
                  <a:lnTo>
                    <a:pt x="679" y="287"/>
                  </a:lnTo>
                  <a:lnTo>
                    <a:pt x="686" y="288"/>
                  </a:lnTo>
                  <a:lnTo>
                    <a:pt x="686" y="288"/>
                  </a:lnTo>
                  <a:lnTo>
                    <a:pt x="691" y="288"/>
                  </a:lnTo>
                  <a:lnTo>
                    <a:pt x="693" y="287"/>
                  </a:lnTo>
                  <a:lnTo>
                    <a:pt x="696" y="285"/>
                  </a:lnTo>
                  <a:lnTo>
                    <a:pt x="699" y="281"/>
                  </a:lnTo>
                  <a:lnTo>
                    <a:pt x="703" y="271"/>
                  </a:lnTo>
                  <a:lnTo>
                    <a:pt x="707" y="257"/>
                  </a:lnTo>
                  <a:lnTo>
                    <a:pt x="710" y="240"/>
                  </a:lnTo>
                  <a:lnTo>
                    <a:pt x="713" y="221"/>
                  </a:lnTo>
                  <a:lnTo>
                    <a:pt x="716" y="175"/>
                  </a:lnTo>
                  <a:lnTo>
                    <a:pt x="716" y="126"/>
                  </a:lnTo>
                  <a:lnTo>
                    <a:pt x="717" y="78"/>
                  </a:lnTo>
                  <a:lnTo>
                    <a:pt x="717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1"/>
                  </a:lnTo>
                  <a:lnTo>
                    <a:pt x="52" y="6"/>
                  </a:lnTo>
                  <a:lnTo>
                    <a:pt x="36" y="13"/>
                  </a:lnTo>
                  <a:lnTo>
                    <a:pt x="25" y="21"/>
                  </a:lnTo>
                  <a:lnTo>
                    <a:pt x="14" y="32"/>
                  </a:lnTo>
                  <a:lnTo>
                    <a:pt x="7" y="45"/>
                  </a:lnTo>
                  <a:lnTo>
                    <a:pt x="1" y="59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0" y="716"/>
                  </a:lnTo>
                  <a:lnTo>
                    <a:pt x="0" y="716"/>
                  </a:lnTo>
                  <a:lnTo>
                    <a:pt x="74" y="714"/>
                  </a:lnTo>
                  <a:lnTo>
                    <a:pt x="123" y="713"/>
                  </a:lnTo>
                  <a:lnTo>
                    <a:pt x="176" y="714"/>
                  </a:lnTo>
                  <a:lnTo>
                    <a:pt x="176" y="714"/>
                  </a:lnTo>
                  <a:lnTo>
                    <a:pt x="226" y="717"/>
                  </a:lnTo>
                  <a:lnTo>
                    <a:pt x="249" y="720"/>
                  </a:lnTo>
                  <a:lnTo>
                    <a:pt x="270" y="723"/>
                  </a:lnTo>
                  <a:lnTo>
                    <a:pt x="287" y="727"/>
                  </a:lnTo>
                  <a:lnTo>
                    <a:pt x="302" y="732"/>
                  </a:lnTo>
                  <a:lnTo>
                    <a:pt x="312" y="738"/>
                  </a:lnTo>
                  <a:lnTo>
                    <a:pt x="315" y="742"/>
                  </a:lnTo>
                  <a:lnTo>
                    <a:pt x="317" y="745"/>
                  </a:lnTo>
                  <a:lnTo>
                    <a:pt x="317" y="745"/>
                  </a:lnTo>
                  <a:lnTo>
                    <a:pt x="319" y="751"/>
                  </a:lnTo>
                  <a:lnTo>
                    <a:pt x="319" y="755"/>
                  </a:lnTo>
                  <a:lnTo>
                    <a:pt x="317" y="760"/>
                  </a:lnTo>
                  <a:lnTo>
                    <a:pt x="315" y="765"/>
                  </a:lnTo>
                  <a:lnTo>
                    <a:pt x="306" y="774"/>
                  </a:lnTo>
                  <a:lnTo>
                    <a:pt x="296" y="786"/>
                  </a:lnTo>
                  <a:lnTo>
                    <a:pt x="287" y="800"/>
                  </a:lnTo>
                  <a:lnTo>
                    <a:pt x="282" y="809"/>
                  </a:lnTo>
                  <a:lnTo>
                    <a:pt x="277" y="819"/>
                  </a:lnTo>
                  <a:lnTo>
                    <a:pt x="274" y="832"/>
                  </a:lnTo>
                  <a:lnTo>
                    <a:pt x="271" y="844"/>
                  </a:lnTo>
                  <a:lnTo>
                    <a:pt x="268" y="861"/>
                  </a:lnTo>
                  <a:lnTo>
                    <a:pt x="268" y="878"/>
                  </a:lnTo>
                  <a:lnTo>
                    <a:pt x="268" y="878"/>
                  </a:lnTo>
                  <a:lnTo>
                    <a:pt x="268" y="892"/>
                  </a:lnTo>
                  <a:lnTo>
                    <a:pt x="271" y="904"/>
                  </a:lnTo>
                  <a:lnTo>
                    <a:pt x="274" y="917"/>
                  </a:lnTo>
                  <a:lnTo>
                    <a:pt x="277" y="927"/>
                  </a:lnTo>
                  <a:lnTo>
                    <a:pt x="282" y="938"/>
                  </a:lnTo>
                  <a:lnTo>
                    <a:pt x="288" y="946"/>
                  </a:lnTo>
                  <a:lnTo>
                    <a:pt x="295" y="955"/>
                  </a:lnTo>
                  <a:lnTo>
                    <a:pt x="302" y="962"/>
                  </a:lnTo>
                  <a:lnTo>
                    <a:pt x="310" y="969"/>
                  </a:lnTo>
                  <a:lnTo>
                    <a:pt x="319" y="974"/>
                  </a:lnTo>
                  <a:lnTo>
                    <a:pt x="327" y="980"/>
                  </a:lnTo>
                  <a:lnTo>
                    <a:pt x="337" y="983"/>
                  </a:lnTo>
                  <a:lnTo>
                    <a:pt x="347" y="987"/>
                  </a:lnTo>
                  <a:lnTo>
                    <a:pt x="356" y="988"/>
                  </a:lnTo>
                  <a:lnTo>
                    <a:pt x="366" y="990"/>
                  </a:lnTo>
                  <a:lnTo>
                    <a:pt x="376" y="991"/>
                  </a:lnTo>
                  <a:lnTo>
                    <a:pt x="397" y="990"/>
                  </a:lnTo>
                  <a:lnTo>
                    <a:pt x="407" y="987"/>
                  </a:lnTo>
                  <a:lnTo>
                    <a:pt x="417" y="984"/>
                  </a:lnTo>
                  <a:lnTo>
                    <a:pt x="425" y="981"/>
                  </a:lnTo>
                  <a:lnTo>
                    <a:pt x="435" y="977"/>
                  </a:lnTo>
                  <a:lnTo>
                    <a:pt x="443" y="972"/>
                  </a:lnTo>
                  <a:lnTo>
                    <a:pt x="450" y="966"/>
                  </a:lnTo>
                  <a:lnTo>
                    <a:pt x="458" y="959"/>
                  </a:lnTo>
                  <a:lnTo>
                    <a:pt x="464" y="952"/>
                  </a:lnTo>
                  <a:lnTo>
                    <a:pt x="470" y="944"/>
                  </a:lnTo>
                  <a:lnTo>
                    <a:pt x="475" y="935"/>
                  </a:lnTo>
                  <a:lnTo>
                    <a:pt x="479" y="925"/>
                  </a:lnTo>
                  <a:lnTo>
                    <a:pt x="482" y="914"/>
                  </a:lnTo>
                  <a:lnTo>
                    <a:pt x="484" y="904"/>
                  </a:lnTo>
                  <a:lnTo>
                    <a:pt x="484" y="892"/>
                  </a:lnTo>
                  <a:lnTo>
                    <a:pt x="484" y="892"/>
                  </a:lnTo>
                  <a:lnTo>
                    <a:pt x="484" y="876"/>
                  </a:lnTo>
                  <a:lnTo>
                    <a:pt x="482" y="862"/>
                  </a:lnTo>
                  <a:lnTo>
                    <a:pt x="479" y="850"/>
                  </a:lnTo>
                  <a:lnTo>
                    <a:pt x="475" y="837"/>
                  </a:lnTo>
                  <a:lnTo>
                    <a:pt x="471" y="828"/>
                  </a:lnTo>
                  <a:lnTo>
                    <a:pt x="467" y="818"/>
                  </a:lnTo>
                  <a:lnTo>
                    <a:pt x="457" y="802"/>
                  </a:lnTo>
                  <a:lnTo>
                    <a:pt x="439" y="777"/>
                  </a:lnTo>
                  <a:lnTo>
                    <a:pt x="433" y="767"/>
                  </a:lnTo>
                  <a:lnTo>
                    <a:pt x="431" y="762"/>
                  </a:lnTo>
                  <a:lnTo>
                    <a:pt x="431" y="756"/>
                  </a:lnTo>
                  <a:lnTo>
                    <a:pt x="431" y="756"/>
                  </a:lnTo>
                  <a:lnTo>
                    <a:pt x="431" y="751"/>
                  </a:lnTo>
                  <a:lnTo>
                    <a:pt x="432" y="746"/>
                  </a:lnTo>
                  <a:lnTo>
                    <a:pt x="433" y="742"/>
                  </a:lnTo>
                  <a:lnTo>
                    <a:pt x="436" y="738"/>
                  </a:lnTo>
                  <a:lnTo>
                    <a:pt x="445" y="731"/>
                  </a:lnTo>
                  <a:lnTo>
                    <a:pt x="454" y="725"/>
                  </a:lnTo>
                  <a:lnTo>
                    <a:pt x="468" y="721"/>
                  </a:lnTo>
                  <a:lnTo>
                    <a:pt x="484" y="717"/>
                  </a:lnTo>
                  <a:lnTo>
                    <a:pt x="502" y="714"/>
                  </a:lnTo>
                  <a:lnTo>
                    <a:pt x="521" y="713"/>
                  </a:lnTo>
                  <a:lnTo>
                    <a:pt x="565" y="712"/>
                  </a:lnTo>
                  <a:lnTo>
                    <a:pt x="614" y="713"/>
                  </a:lnTo>
                  <a:lnTo>
                    <a:pt x="718" y="718"/>
                  </a:lnTo>
                  <a:lnTo>
                    <a:pt x="718" y="718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136"/>
            <p:cNvSpPr>
              <a:spLocks/>
            </p:cNvSpPr>
            <p:nvPr/>
          </p:nvSpPr>
          <p:spPr bwMode="auto">
            <a:xfrm>
              <a:off x="2025650" y="5175250"/>
              <a:ext cx="1549400" cy="1149350"/>
            </a:xfrm>
            <a:custGeom>
              <a:avLst/>
              <a:gdLst>
                <a:gd name="T0" fmla="*/ 0 w 976"/>
                <a:gd name="T1" fmla="*/ 649 h 724"/>
                <a:gd name="T2" fmla="*/ 7 w 976"/>
                <a:gd name="T3" fmla="*/ 678 h 724"/>
                <a:gd name="T4" fmla="*/ 38 w 976"/>
                <a:gd name="T5" fmla="*/ 711 h 724"/>
                <a:gd name="T6" fmla="*/ 84 w 976"/>
                <a:gd name="T7" fmla="*/ 724 h 724"/>
                <a:gd name="T8" fmla="*/ 716 w 976"/>
                <a:gd name="T9" fmla="*/ 649 h 724"/>
                <a:gd name="T10" fmla="*/ 713 w 976"/>
                <a:gd name="T11" fmla="*/ 471 h 724"/>
                <a:gd name="T12" fmla="*/ 720 w 976"/>
                <a:gd name="T13" fmla="*/ 414 h 724"/>
                <a:gd name="T14" fmla="*/ 735 w 976"/>
                <a:gd name="T15" fmla="*/ 383 h 724"/>
                <a:gd name="T16" fmla="*/ 748 w 976"/>
                <a:gd name="T17" fmla="*/ 379 h 724"/>
                <a:gd name="T18" fmla="*/ 759 w 976"/>
                <a:gd name="T19" fmla="*/ 380 h 724"/>
                <a:gd name="T20" fmla="*/ 784 w 976"/>
                <a:gd name="T21" fmla="*/ 404 h 724"/>
                <a:gd name="T22" fmla="*/ 814 w 976"/>
                <a:gd name="T23" fmla="*/ 429 h 724"/>
                <a:gd name="T24" fmla="*/ 847 w 976"/>
                <a:gd name="T25" fmla="*/ 443 h 724"/>
                <a:gd name="T26" fmla="*/ 892 w 976"/>
                <a:gd name="T27" fmla="*/ 447 h 724"/>
                <a:gd name="T28" fmla="*/ 909 w 976"/>
                <a:gd name="T29" fmla="*/ 444 h 724"/>
                <a:gd name="T30" fmla="*/ 938 w 976"/>
                <a:gd name="T31" fmla="*/ 430 h 724"/>
                <a:gd name="T32" fmla="*/ 967 w 976"/>
                <a:gd name="T33" fmla="*/ 391 h 724"/>
                <a:gd name="T34" fmla="*/ 976 w 976"/>
                <a:gd name="T35" fmla="*/ 342 h 724"/>
                <a:gd name="T36" fmla="*/ 965 w 976"/>
                <a:gd name="T37" fmla="*/ 293 h 724"/>
                <a:gd name="T38" fmla="*/ 932 w 976"/>
                <a:gd name="T39" fmla="*/ 256 h 724"/>
                <a:gd name="T40" fmla="*/ 918 w 976"/>
                <a:gd name="T41" fmla="*/ 247 h 724"/>
                <a:gd name="T42" fmla="*/ 867 w 976"/>
                <a:gd name="T43" fmla="*/ 239 h 724"/>
                <a:gd name="T44" fmla="*/ 821 w 976"/>
                <a:gd name="T45" fmla="*/ 249 h 724"/>
                <a:gd name="T46" fmla="*/ 772 w 976"/>
                <a:gd name="T47" fmla="*/ 263 h 724"/>
                <a:gd name="T48" fmla="*/ 748 w 976"/>
                <a:gd name="T49" fmla="*/ 259 h 724"/>
                <a:gd name="T50" fmla="*/ 728 w 976"/>
                <a:gd name="T51" fmla="*/ 232 h 724"/>
                <a:gd name="T52" fmla="*/ 718 w 976"/>
                <a:gd name="T53" fmla="*/ 197 h 724"/>
                <a:gd name="T54" fmla="*/ 712 w 976"/>
                <a:gd name="T55" fmla="*/ 68 h 724"/>
                <a:gd name="T56" fmla="*/ 565 w 976"/>
                <a:gd name="T57" fmla="*/ 1 h 724"/>
                <a:gd name="T58" fmla="*/ 452 w 976"/>
                <a:gd name="T59" fmla="*/ 1 h 724"/>
                <a:gd name="T60" fmla="*/ 419 w 976"/>
                <a:gd name="T61" fmla="*/ 15 h 724"/>
                <a:gd name="T62" fmla="*/ 408 w 976"/>
                <a:gd name="T63" fmla="*/ 38 h 724"/>
                <a:gd name="T64" fmla="*/ 415 w 976"/>
                <a:gd name="T65" fmla="*/ 54 h 724"/>
                <a:gd name="T66" fmla="*/ 445 w 976"/>
                <a:gd name="T67" fmla="*/ 103 h 724"/>
                <a:gd name="T68" fmla="*/ 470 w 976"/>
                <a:gd name="T69" fmla="*/ 159 h 724"/>
                <a:gd name="T70" fmla="*/ 475 w 976"/>
                <a:gd name="T71" fmla="*/ 194 h 724"/>
                <a:gd name="T72" fmla="*/ 472 w 976"/>
                <a:gd name="T73" fmla="*/ 221 h 724"/>
                <a:gd name="T74" fmla="*/ 461 w 976"/>
                <a:gd name="T75" fmla="*/ 254 h 724"/>
                <a:gd name="T76" fmla="*/ 439 w 976"/>
                <a:gd name="T77" fmla="*/ 279 h 724"/>
                <a:gd name="T78" fmla="*/ 412 w 976"/>
                <a:gd name="T79" fmla="*/ 296 h 724"/>
                <a:gd name="T80" fmla="*/ 380 w 976"/>
                <a:gd name="T81" fmla="*/ 306 h 724"/>
                <a:gd name="T82" fmla="*/ 358 w 976"/>
                <a:gd name="T83" fmla="*/ 309 h 724"/>
                <a:gd name="T84" fmla="*/ 324 w 976"/>
                <a:gd name="T85" fmla="*/ 305 h 724"/>
                <a:gd name="T86" fmla="*/ 294 w 976"/>
                <a:gd name="T87" fmla="*/ 293 h 724"/>
                <a:gd name="T88" fmla="*/ 267 w 976"/>
                <a:gd name="T89" fmla="*/ 272 h 724"/>
                <a:gd name="T90" fmla="*/ 247 w 976"/>
                <a:gd name="T91" fmla="*/ 245 h 724"/>
                <a:gd name="T92" fmla="*/ 236 w 976"/>
                <a:gd name="T93" fmla="*/ 207 h 724"/>
                <a:gd name="T94" fmla="*/ 236 w 976"/>
                <a:gd name="T95" fmla="*/ 180 h 724"/>
                <a:gd name="T96" fmla="*/ 243 w 976"/>
                <a:gd name="T97" fmla="*/ 144 h 724"/>
                <a:gd name="T98" fmla="*/ 278 w 976"/>
                <a:gd name="T99" fmla="*/ 66 h 724"/>
                <a:gd name="T100" fmla="*/ 289 w 976"/>
                <a:gd name="T101" fmla="*/ 38 h 724"/>
                <a:gd name="T102" fmla="*/ 288 w 976"/>
                <a:gd name="T103" fmla="*/ 31 h 724"/>
                <a:gd name="T104" fmla="*/ 271 w 976"/>
                <a:gd name="T105" fmla="*/ 19 h 724"/>
                <a:gd name="T106" fmla="*/ 221 w 976"/>
                <a:gd name="T107" fmla="*/ 11 h 724"/>
                <a:gd name="T108" fmla="*/ 78 w 976"/>
                <a:gd name="T109" fmla="*/ 7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6" h="724">
                  <a:moveTo>
                    <a:pt x="0" y="7"/>
                  </a:moveTo>
                  <a:lnTo>
                    <a:pt x="0" y="649"/>
                  </a:lnTo>
                  <a:lnTo>
                    <a:pt x="0" y="649"/>
                  </a:lnTo>
                  <a:lnTo>
                    <a:pt x="0" y="657"/>
                  </a:lnTo>
                  <a:lnTo>
                    <a:pt x="1" y="664"/>
                  </a:lnTo>
                  <a:lnTo>
                    <a:pt x="7" y="678"/>
                  </a:lnTo>
                  <a:lnTo>
                    <a:pt x="14" y="690"/>
                  </a:lnTo>
                  <a:lnTo>
                    <a:pt x="25" y="702"/>
                  </a:lnTo>
                  <a:lnTo>
                    <a:pt x="38" y="711"/>
                  </a:lnTo>
                  <a:lnTo>
                    <a:pt x="52" y="717"/>
                  </a:lnTo>
                  <a:lnTo>
                    <a:pt x="67" y="723"/>
                  </a:lnTo>
                  <a:lnTo>
                    <a:pt x="84" y="724"/>
                  </a:lnTo>
                  <a:lnTo>
                    <a:pt x="717" y="724"/>
                  </a:lnTo>
                  <a:lnTo>
                    <a:pt x="717" y="724"/>
                  </a:lnTo>
                  <a:lnTo>
                    <a:pt x="716" y="649"/>
                  </a:lnTo>
                  <a:lnTo>
                    <a:pt x="714" y="580"/>
                  </a:lnTo>
                  <a:lnTo>
                    <a:pt x="713" y="521"/>
                  </a:lnTo>
                  <a:lnTo>
                    <a:pt x="713" y="471"/>
                  </a:lnTo>
                  <a:lnTo>
                    <a:pt x="714" y="449"/>
                  </a:lnTo>
                  <a:lnTo>
                    <a:pt x="716" y="430"/>
                  </a:lnTo>
                  <a:lnTo>
                    <a:pt x="720" y="414"/>
                  </a:lnTo>
                  <a:lnTo>
                    <a:pt x="723" y="401"/>
                  </a:lnTo>
                  <a:lnTo>
                    <a:pt x="728" y="390"/>
                  </a:lnTo>
                  <a:lnTo>
                    <a:pt x="735" y="383"/>
                  </a:lnTo>
                  <a:lnTo>
                    <a:pt x="739" y="382"/>
                  </a:lnTo>
                  <a:lnTo>
                    <a:pt x="744" y="380"/>
                  </a:lnTo>
                  <a:lnTo>
                    <a:pt x="748" y="379"/>
                  </a:lnTo>
                  <a:lnTo>
                    <a:pt x="753" y="379"/>
                  </a:lnTo>
                  <a:lnTo>
                    <a:pt x="753" y="379"/>
                  </a:lnTo>
                  <a:lnTo>
                    <a:pt x="759" y="380"/>
                  </a:lnTo>
                  <a:lnTo>
                    <a:pt x="763" y="383"/>
                  </a:lnTo>
                  <a:lnTo>
                    <a:pt x="773" y="391"/>
                  </a:lnTo>
                  <a:lnTo>
                    <a:pt x="784" y="404"/>
                  </a:lnTo>
                  <a:lnTo>
                    <a:pt x="798" y="416"/>
                  </a:lnTo>
                  <a:lnTo>
                    <a:pt x="805" y="422"/>
                  </a:lnTo>
                  <a:lnTo>
                    <a:pt x="814" y="429"/>
                  </a:lnTo>
                  <a:lnTo>
                    <a:pt x="823" y="435"/>
                  </a:lnTo>
                  <a:lnTo>
                    <a:pt x="835" y="439"/>
                  </a:lnTo>
                  <a:lnTo>
                    <a:pt x="847" y="443"/>
                  </a:lnTo>
                  <a:lnTo>
                    <a:pt x="860" y="446"/>
                  </a:lnTo>
                  <a:lnTo>
                    <a:pt x="875" y="447"/>
                  </a:lnTo>
                  <a:lnTo>
                    <a:pt x="892" y="447"/>
                  </a:lnTo>
                  <a:lnTo>
                    <a:pt x="892" y="447"/>
                  </a:lnTo>
                  <a:lnTo>
                    <a:pt x="900" y="446"/>
                  </a:lnTo>
                  <a:lnTo>
                    <a:pt x="909" y="444"/>
                  </a:lnTo>
                  <a:lnTo>
                    <a:pt x="917" y="442"/>
                  </a:lnTo>
                  <a:lnTo>
                    <a:pt x="925" y="439"/>
                  </a:lnTo>
                  <a:lnTo>
                    <a:pt x="938" y="430"/>
                  </a:lnTo>
                  <a:lnTo>
                    <a:pt x="951" y="419"/>
                  </a:lnTo>
                  <a:lnTo>
                    <a:pt x="959" y="405"/>
                  </a:lnTo>
                  <a:lnTo>
                    <a:pt x="967" y="391"/>
                  </a:lnTo>
                  <a:lnTo>
                    <a:pt x="972" y="376"/>
                  </a:lnTo>
                  <a:lnTo>
                    <a:pt x="974" y="359"/>
                  </a:lnTo>
                  <a:lnTo>
                    <a:pt x="976" y="342"/>
                  </a:lnTo>
                  <a:lnTo>
                    <a:pt x="974" y="326"/>
                  </a:lnTo>
                  <a:lnTo>
                    <a:pt x="970" y="309"/>
                  </a:lnTo>
                  <a:lnTo>
                    <a:pt x="965" y="293"/>
                  </a:lnTo>
                  <a:lnTo>
                    <a:pt x="956" y="279"/>
                  </a:lnTo>
                  <a:lnTo>
                    <a:pt x="946" y="267"/>
                  </a:lnTo>
                  <a:lnTo>
                    <a:pt x="932" y="256"/>
                  </a:lnTo>
                  <a:lnTo>
                    <a:pt x="925" y="252"/>
                  </a:lnTo>
                  <a:lnTo>
                    <a:pt x="918" y="247"/>
                  </a:lnTo>
                  <a:lnTo>
                    <a:pt x="918" y="247"/>
                  </a:lnTo>
                  <a:lnTo>
                    <a:pt x="900" y="242"/>
                  </a:lnTo>
                  <a:lnTo>
                    <a:pt x="882" y="239"/>
                  </a:lnTo>
                  <a:lnTo>
                    <a:pt x="867" y="239"/>
                  </a:lnTo>
                  <a:lnTo>
                    <a:pt x="850" y="240"/>
                  </a:lnTo>
                  <a:lnTo>
                    <a:pt x="835" y="245"/>
                  </a:lnTo>
                  <a:lnTo>
                    <a:pt x="821" y="249"/>
                  </a:lnTo>
                  <a:lnTo>
                    <a:pt x="794" y="257"/>
                  </a:lnTo>
                  <a:lnTo>
                    <a:pt x="783" y="261"/>
                  </a:lnTo>
                  <a:lnTo>
                    <a:pt x="772" y="263"/>
                  </a:lnTo>
                  <a:lnTo>
                    <a:pt x="762" y="264"/>
                  </a:lnTo>
                  <a:lnTo>
                    <a:pt x="752" y="261"/>
                  </a:lnTo>
                  <a:lnTo>
                    <a:pt x="748" y="259"/>
                  </a:lnTo>
                  <a:lnTo>
                    <a:pt x="744" y="256"/>
                  </a:lnTo>
                  <a:lnTo>
                    <a:pt x="735" y="246"/>
                  </a:lnTo>
                  <a:lnTo>
                    <a:pt x="728" y="232"/>
                  </a:lnTo>
                  <a:lnTo>
                    <a:pt x="723" y="214"/>
                  </a:lnTo>
                  <a:lnTo>
                    <a:pt x="723" y="214"/>
                  </a:lnTo>
                  <a:lnTo>
                    <a:pt x="718" y="197"/>
                  </a:lnTo>
                  <a:lnTo>
                    <a:pt x="716" y="177"/>
                  </a:lnTo>
                  <a:lnTo>
                    <a:pt x="713" y="127"/>
                  </a:lnTo>
                  <a:lnTo>
                    <a:pt x="712" y="68"/>
                  </a:lnTo>
                  <a:lnTo>
                    <a:pt x="713" y="4"/>
                  </a:lnTo>
                  <a:lnTo>
                    <a:pt x="713" y="4"/>
                  </a:lnTo>
                  <a:lnTo>
                    <a:pt x="565" y="1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52" y="1"/>
                  </a:lnTo>
                  <a:lnTo>
                    <a:pt x="439" y="4"/>
                  </a:lnTo>
                  <a:lnTo>
                    <a:pt x="428" y="10"/>
                  </a:lnTo>
                  <a:lnTo>
                    <a:pt x="419" y="15"/>
                  </a:lnTo>
                  <a:lnTo>
                    <a:pt x="414" y="22"/>
                  </a:lnTo>
                  <a:lnTo>
                    <a:pt x="410" y="31"/>
                  </a:lnTo>
                  <a:lnTo>
                    <a:pt x="408" y="38"/>
                  </a:lnTo>
                  <a:lnTo>
                    <a:pt x="410" y="46"/>
                  </a:lnTo>
                  <a:lnTo>
                    <a:pt x="410" y="46"/>
                  </a:lnTo>
                  <a:lnTo>
                    <a:pt x="415" y="54"/>
                  </a:lnTo>
                  <a:lnTo>
                    <a:pt x="424" y="68"/>
                  </a:lnTo>
                  <a:lnTo>
                    <a:pt x="433" y="84"/>
                  </a:lnTo>
                  <a:lnTo>
                    <a:pt x="445" y="103"/>
                  </a:lnTo>
                  <a:lnTo>
                    <a:pt x="456" y="124"/>
                  </a:lnTo>
                  <a:lnTo>
                    <a:pt x="465" y="147"/>
                  </a:lnTo>
                  <a:lnTo>
                    <a:pt x="470" y="159"/>
                  </a:lnTo>
                  <a:lnTo>
                    <a:pt x="472" y="170"/>
                  </a:lnTo>
                  <a:lnTo>
                    <a:pt x="474" y="183"/>
                  </a:lnTo>
                  <a:lnTo>
                    <a:pt x="475" y="194"/>
                  </a:lnTo>
                  <a:lnTo>
                    <a:pt x="475" y="194"/>
                  </a:lnTo>
                  <a:lnTo>
                    <a:pt x="475" y="208"/>
                  </a:lnTo>
                  <a:lnTo>
                    <a:pt x="472" y="221"/>
                  </a:lnTo>
                  <a:lnTo>
                    <a:pt x="470" y="233"/>
                  </a:lnTo>
                  <a:lnTo>
                    <a:pt x="465" y="243"/>
                  </a:lnTo>
                  <a:lnTo>
                    <a:pt x="461" y="254"/>
                  </a:lnTo>
                  <a:lnTo>
                    <a:pt x="454" y="263"/>
                  </a:lnTo>
                  <a:lnTo>
                    <a:pt x="447" y="271"/>
                  </a:lnTo>
                  <a:lnTo>
                    <a:pt x="439" y="279"/>
                  </a:lnTo>
                  <a:lnTo>
                    <a:pt x="431" y="286"/>
                  </a:lnTo>
                  <a:lnTo>
                    <a:pt x="422" y="292"/>
                  </a:lnTo>
                  <a:lnTo>
                    <a:pt x="412" y="296"/>
                  </a:lnTo>
                  <a:lnTo>
                    <a:pt x="401" y="300"/>
                  </a:lnTo>
                  <a:lnTo>
                    <a:pt x="391" y="305"/>
                  </a:lnTo>
                  <a:lnTo>
                    <a:pt x="380" y="306"/>
                  </a:lnTo>
                  <a:lnTo>
                    <a:pt x="369" y="307"/>
                  </a:lnTo>
                  <a:lnTo>
                    <a:pt x="358" y="309"/>
                  </a:lnTo>
                  <a:lnTo>
                    <a:pt x="358" y="309"/>
                  </a:lnTo>
                  <a:lnTo>
                    <a:pt x="347" y="307"/>
                  </a:lnTo>
                  <a:lnTo>
                    <a:pt x="335" y="307"/>
                  </a:lnTo>
                  <a:lnTo>
                    <a:pt x="324" y="305"/>
                  </a:lnTo>
                  <a:lnTo>
                    <a:pt x="313" y="302"/>
                  </a:lnTo>
                  <a:lnTo>
                    <a:pt x="303" y="298"/>
                  </a:lnTo>
                  <a:lnTo>
                    <a:pt x="294" y="293"/>
                  </a:lnTo>
                  <a:lnTo>
                    <a:pt x="284" y="286"/>
                  </a:lnTo>
                  <a:lnTo>
                    <a:pt x="275" y="281"/>
                  </a:lnTo>
                  <a:lnTo>
                    <a:pt x="267" y="272"/>
                  </a:lnTo>
                  <a:lnTo>
                    <a:pt x="259" y="264"/>
                  </a:lnTo>
                  <a:lnTo>
                    <a:pt x="253" y="254"/>
                  </a:lnTo>
                  <a:lnTo>
                    <a:pt x="247" y="245"/>
                  </a:lnTo>
                  <a:lnTo>
                    <a:pt x="242" y="233"/>
                  </a:lnTo>
                  <a:lnTo>
                    <a:pt x="239" y="221"/>
                  </a:lnTo>
                  <a:lnTo>
                    <a:pt x="236" y="207"/>
                  </a:lnTo>
                  <a:lnTo>
                    <a:pt x="236" y="193"/>
                  </a:lnTo>
                  <a:lnTo>
                    <a:pt x="236" y="193"/>
                  </a:lnTo>
                  <a:lnTo>
                    <a:pt x="236" y="180"/>
                  </a:lnTo>
                  <a:lnTo>
                    <a:pt x="238" y="168"/>
                  </a:lnTo>
                  <a:lnTo>
                    <a:pt x="240" y="155"/>
                  </a:lnTo>
                  <a:lnTo>
                    <a:pt x="243" y="144"/>
                  </a:lnTo>
                  <a:lnTo>
                    <a:pt x="252" y="122"/>
                  </a:lnTo>
                  <a:lnTo>
                    <a:pt x="260" y="101"/>
                  </a:lnTo>
                  <a:lnTo>
                    <a:pt x="278" y="66"/>
                  </a:lnTo>
                  <a:lnTo>
                    <a:pt x="285" y="50"/>
                  </a:lnTo>
                  <a:lnTo>
                    <a:pt x="288" y="43"/>
                  </a:lnTo>
                  <a:lnTo>
                    <a:pt x="289" y="38"/>
                  </a:lnTo>
                  <a:lnTo>
                    <a:pt x="289" y="38"/>
                  </a:lnTo>
                  <a:lnTo>
                    <a:pt x="289" y="33"/>
                  </a:lnTo>
                  <a:lnTo>
                    <a:pt x="288" y="31"/>
                  </a:lnTo>
                  <a:lnTo>
                    <a:pt x="285" y="28"/>
                  </a:lnTo>
                  <a:lnTo>
                    <a:pt x="282" y="25"/>
                  </a:lnTo>
                  <a:lnTo>
                    <a:pt x="271" y="19"/>
                  </a:lnTo>
                  <a:lnTo>
                    <a:pt x="257" y="17"/>
                  </a:lnTo>
                  <a:lnTo>
                    <a:pt x="240" y="14"/>
                  </a:lnTo>
                  <a:lnTo>
                    <a:pt x="221" y="11"/>
                  </a:lnTo>
                  <a:lnTo>
                    <a:pt x="176" y="8"/>
                  </a:lnTo>
                  <a:lnTo>
                    <a:pt x="127" y="7"/>
                  </a:lnTo>
                  <a:lnTo>
                    <a:pt x="78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137"/>
            <p:cNvSpPr>
              <a:spLocks/>
            </p:cNvSpPr>
            <p:nvPr/>
          </p:nvSpPr>
          <p:spPr bwMode="auto">
            <a:xfrm>
              <a:off x="3155950" y="4757738"/>
              <a:ext cx="1157288" cy="1566862"/>
            </a:xfrm>
            <a:custGeom>
              <a:avLst/>
              <a:gdLst>
                <a:gd name="T0" fmla="*/ 615 w 729"/>
                <a:gd name="T1" fmla="*/ 282 h 987"/>
                <a:gd name="T2" fmla="*/ 482 w 729"/>
                <a:gd name="T3" fmla="*/ 274 h 987"/>
                <a:gd name="T4" fmla="*/ 434 w 729"/>
                <a:gd name="T5" fmla="*/ 255 h 987"/>
                <a:gd name="T6" fmla="*/ 429 w 729"/>
                <a:gd name="T7" fmla="*/ 239 h 987"/>
                <a:gd name="T8" fmla="*/ 459 w 729"/>
                <a:gd name="T9" fmla="*/ 185 h 987"/>
                <a:gd name="T10" fmla="*/ 482 w 729"/>
                <a:gd name="T11" fmla="*/ 139 h 987"/>
                <a:gd name="T12" fmla="*/ 486 w 729"/>
                <a:gd name="T13" fmla="*/ 101 h 987"/>
                <a:gd name="T14" fmla="*/ 473 w 729"/>
                <a:gd name="T15" fmla="*/ 59 h 987"/>
                <a:gd name="T16" fmla="*/ 447 w 729"/>
                <a:gd name="T17" fmla="*/ 28 h 987"/>
                <a:gd name="T18" fmla="*/ 409 w 729"/>
                <a:gd name="T19" fmla="*/ 9 h 987"/>
                <a:gd name="T20" fmla="*/ 335 w 729"/>
                <a:gd name="T21" fmla="*/ 3 h 987"/>
                <a:gd name="T22" fmla="*/ 297 w 729"/>
                <a:gd name="T23" fmla="*/ 18 h 987"/>
                <a:gd name="T24" fmla="*/ 268 w 729"/>
                <a:gd name="T25" fmla="*/ 48 h 987"/>
                <a:gd name="T26" fmla="*/ 254 w 729"/>
                <a:gd name="T27" fmla="*/ 91 h 987"/>
                <a:gd name="T28" fmla="*/ 255 w 729"/>
                <a:gd name="T29" fmla="*/ 129 h 987"/>
                <a:gd name="T30" fmla="*/ 286 w 729"/>
                <a:gd name="T31" fmla="*/ 197 h 987"/>
                <a:gd name="T32" fmla="*/ 299 w 729"/>
                <a:gd name="T33" fmla="*/ 242 h 987"/>
                <a:gd name="T34" fmla="*/ 283 w 729"/>
                <a:gd name="T35" fmla="*/ 260 h 987"/>
                <a:gd name="T36" fmla="*/ 218 w 729"/>
                <a:gd name="T37" fmla="*/ 267 h 987"/>
                <a:gd name="T38" fmla="*/ 1 w 729"/>
                <a:gd name="T39" fmla="*/ 267 h 987"/>
                <a:gd name="T40" fmla="*/ 6 w 729"/>
                <a:gd name="T41" fmla="*/ 460 h 987"/>
                <a:gd name="T42" fmla="*/ 23 w 729"/>
                <a:gd name="T43" fmla="*/ 509 h 987"/>
                <a:gd name="T44" fmla="*/ 50 w 729"/>
                <a:gd name="T45" fmla="*/ 527 h 987"/>
                <a:gd name="T46" fmla="*/ 109 w 729"/>
                <a:gd name="T47" fmla="*/ 512 h 987"/>
                <a:gd name="T48" fmla="*/ 170 w 729"/>
                <a:gd name="T49" fmla="*/ 502 h 987"/>
                <a:gd name="T50" fmla="*/ 213 w 729"/>
                <a:gd name="T51" fmla="*/ 515 h 987"/>
                <a:gd name="T52" fmla="*/ 253 w 729"/>
                <a:gd name="T53" fmla="*/ 556 h 987"/>
                <a:gd name="T54" fmla="*/ 262 w 729"/>
                <a:gd name="T55" fmla="*/ 622 h 987"/>
                <a:gd name="T56" fmla="*/ 239 w 729"/>
                <a:gd name="T57" fmla="*/ 682 h 987"/>
                <a:gd name="T58" fmla="*/ 197 w 729"/>
                <a:gd name="T59" fmla="*/ 707 h 987"/>
                <a:gd name="T60" fmla="*/ 163 w 729"/>
                <a:gd name="T61" fmla="*/ 710 h 987"/>
                <a:gd name="T62" fmla="*/ 111 w 729"/>
                <a:gd name="T63" fmla="*/ 698 h 987"/>
                <a:gd name="T64" fmla="*/ 72 w 729"/>
                <a:gd name="T65" fmla="*/ 667 h 987"/>
                <a:gd name="T66" fmla="*/ 41 w 729"/>
                <a:gd name="T67" fmla="*/ 642 h 987"/>
                <a:gd name="T68" fmla="*/ 27 w 729"/>
                <a:gd name="T69" fmla="*/ 645 h 987"/>
                <a:gd name="T70" fmla="*/ 8 w 729"/>
                <a:gd name="T71" fmla="*/ 677 h 987"/>
                <a:gd name="T72" fmla="*/ 1 w 729"/>
                <a:gd name="T73" fmla="*/ 784 h 987"/>
                <a:gd name="T74" fmla="*/ 722 w 729"/>
                <a:gd name="T75" fmla="*/ 987 h 987"/>
                <a:gd name="T76" fmla="*/ 724 w 729"/>
                <a:gd name="T77" fmla="*/ 752 h 987"/>
                <a:gd name="T78" fmla="*/ 714 w 729"/>
                <a:gd name="T79" fmla="*/ 707 h 987"/>
                <a:gd name="T80" fmla="*/ 691 w 729"/>
                <a:gd name="T81" fmla="*/ 698 h 987"/>
                <a:gd name="T82" fmla="*/ 624 w 729"/>
                <a:gd name="T83" fmla="*/ 716 h 987"/>
                <a:gd name="T84" fmla="*/ 545 w 729"/>
                <a:gd name="T85" fmla="*/ 733 h 987"/>
                <a:gd name="T86" fmla="*/ 510 w 729"/>
                <a:gd name="T87" fmla="*/ 727 h 987"/>
                <a:gd name="T88" fmla="*/ 476 w 729"/>
                <a:gd name="T89" fmla="*/ 705 h 987"/>
                <a:gd name="T90" fmla="*/ 454 w 729"/>
                <a:gd name="T91" fmla="*/ 667 h 987"/>
                <a:gd name="T92" fmla="*/ 445 w 729"/>
                <a:gd name="T93" fmla="*/ 590 h 987"/>
                <a:gd name="T94" fmla="*/ 458 w 729"/>
                <a:gd name="T95" fmla="*/ 549 h 987"/>
                <a:gd name="T96" fmla="*/ 485 w 729"/>
                <a:gd name="T97" fmla="*/ 519 h 987"/>
                <a:gd name="T98" fmla="*/ 524 w 729"/>
                <a:gd name="T99" fmla="*/ 503 h 987"/>
                <a:gd name="T100" fmla="*/ 560 w 729"/>
                <a:gd name="T101" fmla="*/ 506 h 987"/>
                <a:gd name="T102" fmla="*/ 612 w 729"/>
                <a:gd name="T103" fmla="*/ 530 h 987"/>
                <a:gd name="T104" fmla="*/ 679 w 729"/>
                <a:gd name="T105" fmla="*/ 576 h 987"/>
                <a:gd name="T106" fmla="*/ 698 w 729"/>
                <a:gd name="T107" fmla="*/ 575 h 987"/>
                <a:gd name="T108" fmla="*/ 719 w 729"/>
                <a:gd name="T109" fmla="*/ 558 h 987"/>
                <a:gd name="T110" fmla="*/ 729 w 729"/>
                <a:gd name="T111" fmla="*/ 519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29" h="987">
                  <a:moveTo>
                    <a:pt x="724" y="280"/>
                  </a:moveTo>
                  <a:lnTo>
                    <a:pt x="724" y="280"/>
                  </a:lnTo>
                  <a:lnTo>
                    <a:pt x="668" y="282"/>
                  </a:lnTo>
                  <a:lnTo>
                    <a:pt x="615" y="282"/>
                  </a:lnTo>
                  <a:lnTo>
                    <a:pt x="564" y="282"/>
                  </a:lnTo>
                  <a:lnTo>
                    <a:pt x="520" y="280"/>
                  </a:lnTo>
                  <a:lnTo>
                    <a:pt x="500" y="277"/>
                  </a:lnTo>
                  <a:lnTo>
                    <a:pt x="482" y="274"/>
                  </a:lnTo>
                  <a:lnTo>
                    <a:pt x="466" y="271"/>
                  </a:lnTo>
                  <a:lnTo>
                    <a:pt x="452" y="267"/>
                  </a:lnTo>
                  <a:lnTo>
                    <a:pt x="443" y="262"/>
                  </a:lnTo>
                  <a:lnTo>
                    <a:pt x="434" y="255"/>
                  </a:lnTo>
                  <a:lnTo>
                    <a:pt x="430" y="248"/>
                  </a:lnTo>
                  <a:lnTo>
                    <a:pt x="429" y="243"/>
                  </a:lnTo>
                  <a:lnTo>
                    <a:pt x="429" y="239"/>
                  </a:lnTo>
                  <a:lnTo>
                    <a:pt x="429" y="239"/>
                  </a:lnTo>
                  <a:lnTo>
                    <a:pt x="430" y="232"/>
                  </a:lnTo>
                  <a:lnTo>
                    <a:pt x="433" y="225"/>
                  </a:lnTo>
                  <a:lnTo>
                    <a:pt x="440" y="213"/>
                  </a:lnTo>
                  <a:lnTo>
                    <a:pt x="459" y="185"/>
                  </a:lnTo>
                  <a:lnTo>
                    <a:pt x="471" y="169"/>
                  </a:lnTo>
                  <a:lnTo>
                    <a:pt x="475" y="159"/>
                  </a:lnTo>
                  <a:lnTo>
                    <a:pt x="479" y="150"/>
                  </a:lnTo>
                  <a:lnTo>
                    <a:pt x="482" y="139"/>
                  </a:lnTo>
                  <a:lnTo>
                    <a:pt x="485" y="127"/>
                  </a:lnTo>
                  <a:lnTo>
                    <a:pt x="486" y="115"/>
                  </a:lnTo>
                  <a:lnTo>
                    <a:pt x="486" y="101"/>
                  </a:lnTo>
                  <a:lnTo>
                    <a:pt x="486" y="101"/>
                  </a:lnTo>
                  <a:lnTo>
                    <a:pt x="485" y="88"/>
                  </a:lnTo>
                  <a:lnTo>
                    <a:pt x="482" y="78"/>
                  </a:lnTo>
                  <a:lnTo>
                    <a:pt x="478" y="67"/>
                  </a:lnTo>
                  <a:lnTo>
                    <a:pt x="473" y="59"/>
                  </a:lnTo>
                  <a:lnTo>
                    <a:pt x="468" y="49"/>
                  </a:lnTo>
                  <a:lnTo>
                    <a:pt x="461" y="42"/>
                  </a:lnTo>
                  <a:lnTo>
                    <a:pt x="454" y="34"/>
                  </a:lnTo>
                  <a:lnTo>
                    <a:pt x="447" y="28"/>
                  </a:lnTo>
                  <a:lnTo>
                    <a:pt x="437" y="21"/>
                  </a:lnTo>
                  <a:lnTo>
                    <a:pt x="429" y="17"/>
                  </a:lnTo>
                  <a:lnTo>
                    <a:pt x="419" y="11"/>
                  </a:lnTo>
                  <a:lnTo>
                    <a:pt x="409" y="9"/>
                  </a:lnTo>
                  <a:lnTo>
                    <a:pt x="388" y="3"/>
                  </a:lnTo>
                  <a:lnTo>
                    <a:pt x="367" y="0"/>
                  </a:lnTo>
                  <a:lnTo>
                    <a:pt x="346" y="2"/>
                  </a:lnTo>
                  <a:lnTo>
                    <a:pt x="335" y="3"/>
                  </a:lnTo>
                  <a:lnTo>
                    <a:pt x="325" y="6"/>
                  </a:lnTo>
                  <a:lnTo>
                    <a:pt x="315" y="10"/>
                  </a:lnTo>
                  <a:lnTo>
                    <a:pt x="306" y="14"/>
                  </a:lnTo>
                  <a:lnTo>
                    <a:pt x="297" y="18"/>
                  </a:lnTo>
                  <a:lnTo>
                    <a:pt x="289" y="24"/>
                  </a:lnTo>
                  <a:lnTo>
                    <a:pt x="282" y="31"/>
                  </a:lnTo>
                  <a:lnTo>
                    <a:pt x="275" y="39"/>
                  </a:lnTo>
                  <a:lnTo>
                    <a:pt x="268" y="48"/>
                  </a:lnTo>
                  <a:lnTo>
                    <a:pt x="262" y="57"/>
                  </a:lnTo>
                  <a:lnTo>
                    <a:pt x="258" y="67"/>
                  </a:lnTo>
                  <a:lnTo>
                    <a:pt x="255" y="78"/>
                  </a:lnTo>
                  <a:lnTo>
                    <a:pt x="254" y="91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53" y="116"/>
                  </a:lnTo>
                  <a:lnTo>
                    <a:pt x="255" y="129"/>
                  </a:lnTo>
                  <a:lnTo>
                    <a:pt x="260" y="140"/>
                  </a:lnTo>
                  <a:lnTo>
                    <a:pt x="264" y="152"/>
                  </a:lnTo>
                  <a:lnTo>
                    <a:pt x="275" y="176"/>
                  </a:lnTo>
                  <a:lnTo>
                    <a:pt x="286" y="197"/>
                  </a:lnTo>
                  <a:lnTo>
                    <a:pt x="296" y="217"/>
                  </a:lnTo>
                  <a:lnTo>
                    <a:pt x="299" y="227"/>
                  </a:lnTo>
                  <a:lnTo>
                    <a:pt x="300" y="235"/>
                  </a:lnTo>
                  <a:lnTo>
                    <a:pt x="299" y="242"/>
                  </a:lnTo>
                  <a:lnTo>
                    <a:pt x="296" y="249"/>
                  </a:lnTo>
                  <a:lnTo>
                    <a:pt x="292" y="255"/>
                  </a:lnTo>
                  <a:lnTo>
                    <a:pt x="283" y="260"/>
                  </a:lnTo>
                  <a:lnTo>
                    <a:pt x="283" y="260"/>
                  </a:lnTo>
                  <a:lnTo>
                    <a:pt x="278" y="262"/>
                  </a:lnTo>
                  <a:lnTo>
                    <a:pt x="269" y="263"/>
                  </a:lnTo>
                  <a:lnTo>
                    <a:pt x="247" y="266"/>
                  </a:lnTo>
                  <a:lnTo>
                    <a:pt x="218" y="267"/>
                  </a:lnTo>
                  <a:lnTo>
                    <a:pt x="181" y="269"/>
                  </a:lnTo>
                  <a:lnTo>
                    <a:pt x="95" y="269"/>
                  </a:lnTo>
                  <a:lnTo>
                    <a:pt x="1" y="267"/>
                  </a:lnTo>
                  <a:lnTo>
                    <a:pt x="1" y="267"/>
                  </a:lnTo>
                  <a:lnTo>
                    <a:pt x="0" y="331"/>
                  </a:lnTo>
                  <a:lnTo>
                    <a:pt x="1" y="390"/>
                  </a:lnTo>
                  <a:lnTo>
                    <a:pt x="4" y="440"/>
                  </a:lnTo>
                  <a:lnTo>
                    <a:pt x="6" y="460"/>
                  </a:lnTo>
                  <a:lnTo>
                    <a:pt x="11" y="477"/>
                  </a:lnTo>
                  <a:lnTo>
                    <a:pt x="11" y="477"/>
                  </a:lnTo>
                  <a:lnTo>
                    <a:pt x="16" y="495"/>
                  </a:lnTo>
                  <a:lnTo>
                    <a:pt x="23" y="509"/>
                  </a:lnTo>
                  <a:lnTo>
                    <a:pt x="32" y="519"/>
                  </a:lnTo>
                  <a:lnTo>
                    <a:pt x="36" y="522"/>
                  </a:lnTo>
                  <a:lnTo>
                    <a:pt x="40" y="524"/>
                  </a:lnTo>
                  <a:lnTo>
                    <a:pt x="50" y="527"/>
                  </a:lnTo>
                  <a:lnTo>
                    <a:pt x="60" y="526"/>
                  </a:lnTo>
                  <a:lnTo>
                    <a:pt x="71" y="524"/>
                  </a:lnTo>
                  <a:lnTo>
                    <a:pt x="82" y="520"/>
                  </a:lnTo>
                  <a:lnTo>
                    <a:pt x="109" y="512"/>
                  </a:lnTo>
                  <a:lnTo>
                    <a:pt x="123" y="508"/>
                  </a:lnTo>
                  <a:lnTo>
                    <a:pt x="138" y="503"/>
                  </a:lnTo>
                  <a:lnTo>
                    <a:pt x="155" y="502"/>
                  </a:lnTo>
                  <a:lnTo>
                    <a:pt x="170" y="502"/>
                  </a:lnTo>
                  <a:lnTo>
                    <a:pt x="188" y="505"/>
                  </a:lnTo>
                  <a:lnTo>
                    <a:pt x="206" y="510"/>
                  </a:lnTo>
                  <a:lnTo>
                    <a:pt x="206" y="510"/>
                  </a:lnTo>
                  <a:lnTo>
                    <a:pt x="213" y="515"/>
                  </a:lnTo>
                  <a:lnTo>
                    <a:pt x="220" y="519"/>
                  </a:lnTo>
                  <a:lnTo>
                    <a:pt x="234" y="530"/>
                  </a:lnTo>
                  <a:lnTo>
                    <a:pt x="244" y="542"/>
                  </a:lnTo>
                  <a:lnTo>
                    <a:pt x="253" y="556"/>
                  </a:lnTo>
                  <a:lnTo>
                    <a:pt x="258" y="572"/>
                  </a:lnTo>
                  <a:lnTo>
                    <a:pt x="262" y="589"/>
                  </a:lnTo>
                  <a:lnTo>
                    <a:pt x="264" y="605"/>
                  </a:lnTo>
                  <a:lnTo>
                    <a:pt x="262" y="622"/>
                  </a:lnTo>
                  <a:lnTo>
                    <a:pt x="260" y="639"/>
                  </a:lnTo>
                  <a:lnTo>
                    <a:pt x="255" y="654"/>
                  </a:lnTo>
                  <a:lnTo>
                    <a:pt x="247" y="668"/>
                  </a:lnTo>
                  <a:lnTo>
                    <a:pt x="239" y="682"/>
                  </a:lnTo>
                  <a:lnTo>
                    <a:pt x="226" y="693"/>
                  </a:lnTo>
                  <a:lnTo>
                    <a:pt x="213" y="702"/>
                  </a:lnTo>
                  <a:lnTo>
                    <a:pt x="205" y="705"/>
                  </a:lnTo>
                  <a:lnTo>
                    <a:pt x="197" y="707"/>
                  </a:lnTo>
                  <a:lnTo>
                    <a:pt x="188" y="709"/>
                  </a:lnTo>
                  <a:lnTo>
                    <a:pt x="180" y="710"/>
                  </a:lnTo>
                  <a:lnTo>
                    <a:pt x="180" y="710"/>
                  </a:lnTo>
                  <a:lnTo>
                    <a:pt x="163" y="710"/>
                  </a:lnTo>
                  <a:lnTo>
                    <a:pt x="148" y="709"/>
                  </a:lnTo>
                  <a:lnTo>
                    <a:pt x="135" y="706"/>
                  </a:lnTo>
                  <a:lnTo>
                    <a:pt x="123" y="702"/>
                  </a:lnTo>
                  <a:lnTo>
                    <a:pt x="111" y="698"/>
                  </a:lnTo>
                  <a:lnTo>
                    <a:pt x="102" y="692"/>
                  </a:lnTo>
                  <a:lnTo>
                    <a:pt x="93" y="685"/>
                  </a:lnTo>
                  <a:lnTo>
                    <a:pt x="86" y="679"/>
                  </a:lnTo>
                  <a:lnTo>
                    <a:pt x="72" y="667"/>
                  </a:lnTo>
                  <a:lnTo>
                    <a:pt x="61" y="654"/>
                  </a:lnTo>
                  <a:lnTo>
                    <a:pt x="51" y="646"/>
                  </a:lnTo>
                  <a:lnTo>
                    <a:pt x="47" y="643"/>
                  </a:lnTo>
                  <a:lnTo>
                    <a:pt x="41" y="642"/>
                  </a:lnTo>
                  <a:lnTo>
                    <a:pt x="41" y="642"/>
                  </a:lnTo>
                  <a:lnTo>
                    <a:pt x="36" y="642"/>
                  </a:lnTo>
                  <a:lnTo>
                    <a:pt x="32" y="643"/>
                  </a:lnTo>
                  <a:lnTo>
                    <a:pt x="27" y="645"/>
                  </a:lnTo>
                  <a:lnTo>
                    <a:pt x="23" y="646"/>
                  </a:lnTo>
                  <a:lnTo>
                    <a:pt x="16" y="653"/>
                  </a:lnTo>
                  <a:lnTo>
                    <a:pt x="11" y="664"/>
                  </a:lnTo>
                  <a:lnTo>
                    <a:pt x="8" y="677"/>
                  </a:lnTo>
                  <a:lnTo>
                    <a:pt x="4" y="693"/>
                  </a:lnTo>
                  <a:lnTo>
                    <a:pt x="2" y="712"/>
                  </a:lnTo>
                  <a:lnTo>
                    <a:pt x="1" y="734"/>
                  </a:lnTo>
                  <a:lnTo>
                    <a:pt x="1" y="784"/>
                  </a:lnTo>
                  <a:lnTo>
                    <a:pt x="2" y="843"/>
                  </a:lnTo>
                  <a:lnTo>
                    <a:pt x="4" y="912"/>
                  </a:lnTo>
                  <a:lnTo>
                    <a:pt x="5" y="987"/>
                  </a:lnTo>
                  <a:lnTo>
                    <a:pt x="722" y="987"/>
                  </a:lnTo>
                  <a:lnTo>
                    <a:pt x="722" y="987"/>
                  </a:lnTo>
                  <a:lnTo>
                    <a:pt x="724" y="843"/>
                  </a:lnTo>
                  <a:lnTo>
                    <a:pt x="724" y="791"/>
                  </a:lnTo>
                  <a:lnTo>
                    <a:pt x="724" y="752"/>
                  </a:lnTo>
                  <a:lnTo>
                    <a:pt x="722" y="738"/>
                  </a:lnTo>
                  <a:lnTo>
                    <a:pt x="721" y="726"/>
                  </a:lnTo>
                  <a:lnTo>
                    <a:pt x="718" y="716"/>
                  </a:lnTo>
                  <a:lnTo>
                    <a:pt x="714" y="707"/>
                  </a:lnTo>
                  <a:lnTo>
                    <a:pt x="710" y="702"/>
                  </a:lnTo>
                  <a:lnTo>
                    <a:pt x="705" y="699"/>
                  </a:lnTo>
                  <a:lnTo>
                    <a:pt x="698" y="698"/>
                  </a:lnTo>
                  <a:lnTo>
                    <a:pt x="691" y="698"/>
                  </a:lnTo>
                  <a:lnTo>
                    <a:pt x="691" y="698"/>
                  </a:lnTo>
                  <a:lnTo>
                    <a:pt x="677" y="700"/>
                  </a:lnTo>
                  <a:lnTo>
                    <a:pt x="662" y="705"/>
                  </a:lnTo>
                  <a:lnTo>
                    <a:pt x="624" y="716"/>
                  </a:lnTo>
                  <a:lnTo>
                    <a:pt x="605" y="723"/>
                  </a:lnTo>
                  <a:lnTo>
                    <a:pt x="585" y="727"/>
                  </a:lnTo>
                  <a:lnTo>
                    <a:pt x="564" y="731"/>
                  </a:lnTo>
                  <a:lnTo>
                    <a:pt x="545" y="733"/>
                  </a:lnTo>
                  <a:lnTo>
                    <a:pt x="545" y="733"/>
                  </a:lnTo>
                  <a:lnTo>
                    <a:pt x="532" y="733"/>
                  </a:lnTo>
                  <a:lnTo>
                    <a:pt x="521" y="731"/>
                  </a:lnTo>
                  <a:lnTo>
                    <a:pt x="510" y="727"/>
                  </a:lnTo>
                  <a:lnTo>
                    <a:pt x="500" y="723"/>
                  </a:lnTo>
                  <a:lnTo>
                    <a:pt x="492" y="717"/>
                  </a:lnTo>
                  <a:lnTo>
                    <a:pt x="483" y="712"/>
                  </a:lnTo>
                  <a:lnTo>
                    <a:pt x="476" y="705"/>
                  </a:lnTo>
                  <a:lnTo>
                    <a:pt x="469" y="696"/>
                  </a:lnTo>
                  <a:lnTo>
                    <a:pt x="464" y="686"/>
                  </a:lnTo>
                  <a:lnTo>
                    <a:pt x="458" y="678"/>
                  </a:lnTo>
                  <a:lnTo>
                    <a:pt x="454" y="667"/>
                  </a:lnTo>
                  <a:lnTo>
                    <a:pt x="450" y="657"/>
                  </a:lnTo>
                  <a:lnTo>
                    <a:pt x="445" y="635"/>
                  </a:lnTo>
                  <a:lnTo>
                    <a:pt x="444" y="612"/>
                  </a:lnTo>
                  <a:lnTo>
                    <a:pt x="445" y="590"/>
                  </a:lnTo>
                  <a:lnTo>
                    <a:pt x="448" y="580"/>
                  </a:lnTo>
                  <a:lnTo>
                    <a:pt x="451" y="569"/>
                  </a:lnTo>
                  <a:lnTo>
                    <a:pt x="454" y="559"/>
                  </a:lnTo>
                  <a:lnTo>
                    <a:pt x="458" y="549"/>
                  </a:lnTo>
                  <a:lnTo>
                    <a:pt x="464" y="541"/>
                  </a:lnTo>
                  <a:lnTo>
                    <a:pt x="471" y="533"/>
                  </a:lnTo>
                  <a:lnTo>
                    <a:pt x="478" y="524"/>
                  </a:lnTo>
                  <a:lnTo>
                    <a:pt x="485" y="519"/>
                  </a:lnTo>
                  <a:lnTo>
                    <a:pt x="493" y="513"/>
                  </a:lnTo>
                  <a:lnTo>
                    <a:pt x="503" y="509"/>
                  </a:lnTo>
                  <a:lnTo>
                    <a:pt x="513" y="505"/>
                  </a:lnTo>
                  <a:lnTo>
                    <a:pt x="524" y="503"/>
                  </a:lnTo>
                  <a:lnTo>
                    <a:pt x="536" y="502"/>
                  </a:lnTo>
                  <a:lnTo>
                    <a:pt x="549" y="503"/>
                  </a:lnTo>
                  <a:lnTo>
                    <a:pt x="549" y="503"/>
                  </a:lnTo>
                  <a:lnTo>
                    <a:pt x="560" y="506"/>
                  </a:lnTo>
                  <a:lnTo>
                    <a:pt x="570" y="509"/>
                  </a:lnTo>
                  <a:lnTo>
                    <a:pt x="581" y="513"/>
                  </a:lnTo>
                  <a:lnTo>
                    <a:pt x="592" y="517"/>
                  </a:lnTo>
                  <a:lnTo>
                    <a:pt x="612" y="530"/>
                  </a:lnTo>
                  <a:lnTo>
                    <a:pt x="631" y="542"/>
                  </a:lnTo>
                  <a:lnTo>
                    <a:pt x="663" y="566"/>
                  </a:lnTo>
                  <a:lnTo>
                    <a:pt x="675" y="575"/>
                  </a:lnTo>
                  <a:lnTo>
                    <a:pt x="679" y="576"/>
                  </a:lnTo>
                  <a:lnTo>
                    <a:pt x="683" y="577"/>
                  </a:lnTo>
                  <a:lnTo>
                    <a:pt x="683" y="577"/>
                  </a:lnTo>
                  <a:lnTo>
                    <a:pt x="690" y="577"/>
                  </a:lnTo>
                  <a:lnTo>
                    <a:pt x="698" y="575"/>
                  </a:lnTo>
                  <a:lnTo>
                    <a:pt x="707" y="572"/>
                  </a:lnTo>
                  <a:lnTo>
                    <a:pt x="714" y="565"/>
                  </a:lnTo>
                  <a:lnTo>
                    <a:pt x="714" y="565"/>
                  </a:lnTo>
                  <a:lnTo>
                    <a:pt x="719" y="558"/>
                  </a:lnTo>
                  <a:lnTo>
                    <a:pt x="725" y="547"/>
                  </a:lnTo>
                  <a:lnTo>
                    <a:pt x="728" y="534"/>
                  </a:lnTo>
                  <a:lnTo>
                    <a:pt x="729" y="519"/>
                  </a:lnTo>
                  <a:lnTo>
                    <a:pt x="729" y="519"/>
                  </a:lnTo>
                  <a:lnTo>
                    <a:pt x="728" y="424"/>
                  </a:lnTo>
                  <a:lnTo>
                    <a:pt x="724" y="280"/>
                  </a:lnTo>
                  <a:lnTo>
                    <a:pt x="724" y="28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138"/>
            <p:cNvSpPr>
              <a:spLocks/>
            </p:cNvSpPr>
            <p:nvPr/>
          </p:nvSpPr>
          <p:spPr bwMode="auto">
            <a:xfrm>
              <a:off x="3860800" y="5192713"/>
              <a:ext cx="2062163" cy="1131887"/>
            </a:xfrm>
            <a:custGeom>
              <a:avLst/>
              <a:gdLst>
                <a:gd name="T0" fmla="*/ 280 w 1299"/>
                <a:gd name="T1" fmla="*/ 517 h 713"/>
                <a:gd name="T2" fmla="*/ 274 w 1299"/>
                <a:gd name="T3" fmla="*/ 442 h 713"/>
                <a:gd name="T4" fmla="*/ 254 w 1299"/>
                <a:gd name="T5" fmla="*/ 424 h 713"/>
                <a:gd name="T6" fmla="*/ 218 w 1299"/>
                <a:gd name="T7" fmla="*/ 431 h 713"/>
                <a:gd name="T8" fmla="*/ 120 w 1299"/>
                <a:gd name="T9" fmla="*/ 457 h 713"/>
                <a:gd name="T10" fmla="*/ 77 w 1299"/>
                <a:gd name="T11" fmla="*/ 457 h 713"/>
                <a:gd name="T12" fmla="*/ 39 w 1299"/>
                <a:gd name="T13" fmla="*/ 438 h 713"/>
                <a:gd name="T14" fmla="*/ 14 w 1299"/>
                <a:gd name="T15" fmla="*/ 404 h 713"/>
                <a:gd name="T16" fmla="*/ 0 w 1299"/>
                <a:gd name="T17" fmla="*/ 338 h 713"/>
                <a:gd name="T18" fmla="*/ 10 w 1299"/>
                <a:gd name="T19" fmla="*/ 285 h 713"/>
                <a:gd name="T20" fmla="*/ 34 w 1299"/>
                <a:gd name="T21" fmla="*/ 250 h 713"/>
                <a:gd name="T22" fmla="*/ 69 w 1299"/>
                <a:gd name="T23" fmla="*/ 231 h 713"/>
                <a:gd name="T24" fmla="*/ 105 w 1299"/>
                <a:gd name="T25" fmla="*/ 229 h 713"/>
                <a:gd name="T26" fmla="*/ 148 w 1299"/>
                <a:gd name="T27" fmla="*/ 243 h 713"/>
                <a:gd name="T28" fmla="*/ 231 w 1299"/>
                <a:gd name="T29" fmla="*/ 301 h 713"/>
                <a:gd name="T30" fmla="*/ 246 w 1299"/>
                <a:gd name="T31" fmla="*/ 303 h 713"/>
                <a:gd name="T32" fmla="*/ 270 w 1299"/>
                <a:gd name="T33" fmla="*/ 291 h 713"/>
                <a:gd name="T34" fmla="*/ 285 w 1299"/>
                <a:gd name="T35" fmla="*/ 245 h 713"/>
                <a:gd name="T36" fmla="*/ 280 w 1299"/>
                <a:gd name="T37" fmla="*/ 6 h 713"/>
                <a:gd name="T38" fmla="*/ 516 w 1299"/>
                <a:gd name="T39" fmla="*/ 4 h 713"/>
                <a:gd name="T40" fmla="*/ 573 w 1299"/>
                <a:gd name="T41" fmla="*/ 15 h 713"/>
                <a:gd name="T42" fmla="*/ 582 w 1299"/>
                <a:gd name="T43" fmla="*/ 45 h 713"/>
                <a:gd name="T44" fmla="*/ 542 w 1299"/>
                <a:gd name="T45" fmla="*/ 123 h 713"/>
                <a:gd name="T46" fmla="*/ 523 w 1299"/>
                <a:gd name="T47" fmla="*/ 197 h 713"/>
                <a:gd name="T48" fmla="*/ 526 w 1299"/>
                <a:gd name="T49" fmla="*/ 250 h 713"/>
                <a:gd name="T50" fmla="*/ 549 w 1299"/>
                <a:gd name="T51" fmla="*/ 301 h 713"/>
                <a:gd name="T52" fmla="*/ 587 w 1299"/>
                <a:gd name="T53" fmla="*/ 330 h 713"/>
                <a:gd name="T54" fmla="*/ 635 w 1299"/>
                <a:gd name="T55" fmla="*/ 340 h 713"/>
                <a:gd name="T56" fmla="*/ 672 w 1299"/>
                <a:gd name="T57" fmla="*/ 337 h 713"/>
                <a:gd name="T58" fmla="*/ 720 w 1299"/>
                <a:gd name="T59" fmla="*/ 319 h 713"/>
                <a:gd name="T60" fmla="*/ 758 w 1299"/>
                <a:gd name="T61" fmla="*/ 285 h 713"/>
                <a:gd name="T62" fmla="*/ 780 w 1299"/>
                <a:gd name="T63" fmla="*/ 239 h 713"/>
                <a:gd name="T64" fmla="*/ 784 w 1299"/>
                <a:gd name="T65" fmla="*/ 197 h 713"/>
                <a:gd name="T66" fmla="*/ 767 w 1299"/>
                <a:gd name="T67" fmla="*/ 143 h 713"/>
                <a:gd name="T68" fmla="*/ 727 w 1299"/>
                <a:gd name="T69" fmla="*/ 52 h 713"/>
                <a:gd name="T70" fmla="*/ 734 w 1299"/>
                <a:gd name="T71" fmla="*/ 15 h 713"/>
                <a:gd name="T72" fmla="*/ 753 w 1299"/>
                <a:gd name="T73" fmla="*/ 6 h 713"/>
                <a:gd name="T74" fmla="*/ 907 w 1299"/>
                <a:gd name="T75" fmla="*/ 1 h 713"/>
                <a:gd name="T76" fmla="*/ 987 w 1299"/>
                <a:gd name="T77" fmla="*/ 245 h 713"/>
                <a:gd name="T78" fmla="*/ 997 w 1299"/>
                <a:gd name="T79" fmla="*/ 284 h 713"/>
                <a:gd name="T80" fmla="*/ 1025 w 1299"/>
                <a:gd name="T81" fmla="*/ 302 h 713"/>
                <a:gd name="T82" fmla="*/ 1054 w 1299"/>
                <a:gd name="T83" fmla="*/ 294 h 713"/>
                <a:gd name="T84" fmla="*/ 1156 w 1299"/>
                <a:gd name="T85" fmla="*/ 242 h 713"/>
                <a:gd name="T86" fmla="*/ 1190 w 1299"/>
                <a:gd name="T87" fmla="*/ 238 h 713"/>
                <a:gd name="T88" fmla="*/ 1234 w 1299"/>
                <a:gd name="T89" fmla="*/ 249 h 713"/>
                <a:gd name="T90" fmla="*/ 1268 w 1299"/>
                <a:gd name="T91" fmla="*/ 277 h 713"/>
                <a:gd name="T92" fmla="*/ 1290 w 1299"/>
                <a:gd name="T93" fmla="*/ 317 h 713"/>
                <a:gd name="T94" fmla="*/ 1297 w 1299"/>
                <a:gd name="T95" fmla="*/ 351 h 713"/>
                <a:gd name="T96" fmla="*/ 1294 w 1299"/>
                <a:gd name="T97" fmla="*/ 397 h 713"/>
                <a:gd name="T98" fmla="*/ 1276 w 1299"/>
                <a:gd name="T99" fmla="*/ 438 h 713"/>
                <a:gd name="T100" fmla="*/ 1239 w 1299"/>
                <a:gd name="T101" fmla="*/ 467 h 713"/>
                <a:gd name="T102" fmla="*/ 1183 w 1299"/>
                <a:gd name="T103" fmla="*/ 481 h 713"/>
                <a:gd name="T104" fmla="*/ 1139 w 1299"/>
                <a:gd name="T105" fmla="*/ 477 h 713"/>
                <a:gd name="T106" fmla="*/ 1085 w 1299"/>
                <a:gd name="T107" fmla="*/ 454 h 713"/>
                <a:gd name="T108" fmla="*/ 1025 w 1299"/>
                <a:gd name="T109" fmla="*/ 424 h 713"/>
                <a:gd name="T110" fmla="*/ 1013 w 1299"/>
                <a:gd name="T111" fmla="*/ 428 h 713"/>
                <a:gd name="T112" fmla="*/ 999 w 1299"/>
                <a:gd name="T113" fmla="*/ 471 h 713"/>
                <a:gd name="T114" fmla="*/ 994 w 1299"/>
                <a:gd name="T115" fmla="*/ 633 h 713"/>
                <a:gd name="T116" fmla="*/ 278 w 1299"/>
                <a:gd name="T117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99" h="713">
                  <a:moveTo>
                    <a:pt x="278" y="713"/>
                  </a:moveTo>
                  <a:lnTo>
                    <a:pt x="278" y="713"/>
                  </a:lnTo>
                  <a:lnTo>
                    <a:pt x="280" y="569"/>
                  </a:lnTo>
                  <a:lnTo>
                    <a:pt x="280" y="517"/>
                  </a:lnTo>
                  <a:lnTo>
                    <a:pt x="280" y="478"/>
                  </a:lnTo>
                  <a:lnTo>
                    <a:pt x="278" y="464"/>
                  </a:lnTo>
                  <a:lnTo>
                    <a:pt x="275" y="452"/>
                  </a:lnTo>
                  <a:lnTo>
                    <a:pt x="274" y="442"/>
                  </a:lnTo>
                  <a:lnTo>
                    <a:pt x="270" y="433"/>
                  </a:lnTo>
                  <a:lnTo>
                    <a:pt x="266" y="428"/>
                  </a:lnTo>
                  <a:lnTo>
                    <a:pt x="261" y="425"/>
                  </a:lnTo>
                  <a:lnTo>
                    <a:pt x="254" y="424"/>
                  </a:lnTo>
                  <a:lnTo>
                    <a:pt x="247" y="424"/>
                  </a:lnTo>
                  <a:lnTo>
                    <a:pt x="247" y="424"/>
                  </a:lnTo>
                  <a:lnTo>
                    <a:pt x="233" y="426"/>
                  </a:lnTo>
                  <a:lnTo>
                    <a:pt x="218" y="431"/>
                  </a:lnTo>
                  <a:lnTo>
                    <a:pt x="180" y="442"/>
                  </a:lnTo>
                  <a:lnTo>
                    <a:pt x="161" y="449"/>
                  </a:lnTo>
                  <a:lnTo>
                    <a:pt x="141" y="453"/>
                  </a:lnTo>
                  <a:lnTo>
                    <a:pt x="120" y="457"/>
                  </a:lnTo>
                  <a:lnTo>
                    <a:pt x="101" y="459"/>
                  </a:lnTo>
                  <a:lnTo>
                    <a:pt x="101" y="459"/>
                  </a:lnTo>
                  <a:lnTo>
                    <a:pt x="88" y="459"/>
                  </a:lnTo>
                  <a:lnTo>
                    <a:pt x="77" y="457"/>
                  </a:lnTo>
                  <a:lnTo>
                    <a:pt x="66" y="453"/>
                  </a:lnTo>
                  <a:lnTo>
                    <a:pt x="56" y="449"/>
                  </a:lnTo>
                  <a:lnTo>
                    <a:pt x="48" y="443"/>
                  </a:lnTo>
                  <a:lnTo>
                    <a:pt x="39" y="438"/>
                  </a:lnTo>
                  <a:lnTo>
                    <a:pt x="32" y="431"/>
                  </a:lnTo>
                  <a:lnTo>
                    <a:pt x="25" y="422"/>
                  </a:lnTo>
                  <a:lnTo>
                    <a:pt x="18" y="412"/>
                  </a:lnTo>
                  <a:lnTo>
                    <a:pt x="14" y="404"/>
                  </a:lnTo>
                  <a:lnTo>
                    <a:pt x="10" y="393"/>
                  </a:lnTo>
                  <a:lnTo>
                    <a:pt x="6" y="383"/>
                  </a:lnTo>
                  <a:lnTo>
                    <a:pt x="1" y="361"/>
                  </a:lnTo>
                  <a:lnTo>
                    <a:pt x="0" y="338"/>
                  </a:lnTo>
                  <a:lnTo>
                    <a:pt x="1" y="316"/>
                  </a:lnTo>
                  <a:lnTo>
                    <a:pt x="3" y="306"/>
                  </a:lnTo>
                  <a:lnTo>
                    <a:pt x="6" y="295"/>
                  </a:lnTo>
                  <a:lnTo>
                    <a:pt x="10" y="285"/>
                  </a:lnTo>
                  <a:lnTo>
                    <a:pt x="14" y="275"/>
                  </a:lnTo>
                  <a:lnTo>
                    <a:pt x="20" y="267"/>
                  </a:lnTo>
                  <a:lnTo>
                    <a:pt x="27" y="259"/>
                  </a:lnTo>
                  <a:lnTo>
                    <a:pt x="34" y="250"/>
                  </a:lnTo>
                  <a:lnTo>
                    <a:pt x="41" y="245"/>
                  </a:lnTo>
                  <a:lnTo>
                    <a:pt x="49" y="239"/>
                  </a:lnTo>
                  <a:lnTo>
                    <a:pt x="59" y="235"/>
                  </a:lnTo>
                  <a:lnTo>
                    <a:pt x="69" y="231"/>
                  </a:lnTo>
                  <a:lnTo>
                    <a:pt x="80" y="229"/>
                  </a:lnTo>
                  <a:lnTo>
                    <a:pt x="92" y="228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16" y="232"/>
                  </a:lnTo>
                  <a:lnTo>
                    <a:pt x="126" y="235"/>
                  </a:lnTo>
                  <a:lnTo>
                    <a:pt x="137" y="239"/>
                  </a:lnTo>
                  <a:lnTo>
                    <a:pt x="148" y="243"/>
                  </a:lnTo>
                  <a:lnTo>
                    <a:pt x="168" y="256"/>
                  </a:lnTo>
                  <a:lnTo>
                    <a:pt x="187" y="268"/>
                  </a:lnTo>
                  <a:lnTo>
                    <a:pt x="219" y="292"/>
                  </a:lnTo>
                  <a:lnTo>
                    <a:pt x="231" y="301"/>
                  </a:lnTo>
                  <a:lnTo>
                    <a:pt x="235" y="302"/>
                  </a:lnTo>
                  <a:lnTo>
                    <a:pt x="239" y="303"/>
                  </a:lnTo>
                  <a:lnTo>
                    <a:pt x="239" y="303"/>
                  </a:lnTo>
                  <a:lnTo>
                    <a:pt x="246" y="303"/>
                  </a:lnTo>
                  <a:lnTo>
                    <a:pt x="254" y="301"/>
                  </a:lnTo>
                  <a:lnTo>
                    <a:pt x="261" y="298"/>
                  </a:lnTo>
                  <a:lnTo>
                    <a:pt x="270" y="291"/>
                  </a:lnTo>
                  <a:lnTo>
                    <a:pt x="270" y="291"/>
                  </a:lnTo>
                  <a:lnTo>
                    <a:pt x="275" y="284"/>
                  </a:lnTo>
                  <a:lnTo>
                    <a:pt x="281" y="273"/>
                  </a:lnTo>
                  <a:lnTo>
                    <a:pt x="284" y="260"/>
                  </a:lnTo>
                  <a:lnTo>
                    <a:pt x="285" y="245"/>
                  </a:lnTo>
                  <a:lnTo>
                    <a:pt x="285" y="245"/>
                  </a:lnTo>
                  <a:lnTo>
                    <a:pt x="282" y="150"/>
                  </a:lnTo>
                  <a:lnTo>
                    <a:pt x="280" y="6"/>
                  </a:lnTo>
                  <a:lnTo>
                    <a:pt x="280" y="6"/>
                  </a:lnTo>
                  <a:lnTo>
                    <a:pt x="368" y="3"/>
                  </a:lnTo>
                  <a:lnTo>
                    <a:pt x="449" y="1"/>
                  </a:lnTo>
                  <a:lnTo>
                    <a:pt x="485" y="3"/>
                  </a:lnTo>
                  <a:lnTo>
                    <a:pt x="516" y="4"/>
                  </a:lnTo>
                  <a:lnTo>
                    <a:pt x="542" y="7"/>
                  </a:lnTo>
                  <a:lnTo>
                    <a:pt x="563" y="11"/>
                  </a:lnTo>
                  <a:lnTo>
                    <a:pt x="563" y="11"/>
                  </a:lnTo>
                  <a:lnTo>
                    <a:pt x="573" y="15"/>
                  </a:lnTo>
                  <a:lnTo>
                    <a:pt x="580" y="21"/>
                  </a:lnTo>
                  <a:lnTo>
                    <a:pt x="583" y="28"/>
                  </a:lnTo>
                  <a:lnTo>
                    <a:pt x="583" y="36"/>
                  </a:lnTo>
                  <a:lnTo>
                    <a:pt x="582" y="45"/>
                  </a:lnTo>
                  <a:lnTo>
                    <a:pt x="577" y="56"/>
                  </a:lnTo>
                  <a:lnTo>
                    <a:pt x="565" y="80"/>
                  </a:lnTo>
                  <a:lnTo>
                    <a:pt x="551" y="108"/>
                  </a:lnTo>
                  <a:lnTo>
                    <a:pt x="542" y="123"/>
                  </a:lnTo>
                  <a:lnTo>
                    <a:pt x="535" y="140"/>
                  </a:lnTo>
                  <a:lnTo>
                    <a:pt x="530" y="158"/>
                  </a:lnTo>
                  <a:lnTo>
                    <a:pt x="526" y="178"/>
                  </a:lnTo>
                  <a:lnTo>
                    <a:pt x="523" y="197"/>
                  </a:lnTo>
                  <a:lnTo>
                    <a:pt x="521" y="218"/>
                  </a:lnTo>
                  <a:lnTo>
                    <a:pt x="521" y="218"/>
                  </a:lnTo>
                  <a:lnTo>
                    <a:pt x="523" y="235"/>
                  </a:lnTo>
                  <a:lnTo>
                    <a:pt x="526" y="250"/>
                  </a:lnTo>
                  <a:lnTo>
                    <a:pt x="530" y="264"/>
                  </a:lnTo>
                  <a:lnTo>
                    <a:pt x="535" y="278"/>
                  </a:lnTo>
                  <a:lnTo>
                    <a:pt x="541" y="289"/>
                  </a:lnTo>
                  <a:lnTo>
                    <a:pt x="549" y="301"/>
                  </a:lnTo>
                  <a:lnTo>
                    <a:pt x="558" y="309"/>
                  </a:lnTo>
                  <a:lnTo>
                    <a:pt x="568" y="317"/>
                  </a:lnTo>
                  <a:lnTo>
                    <a:pt x="577" y="324"/>
                  </a:lnTo>
                  <a:lnTo>
                    <a:pt x="587" y="330"/>
                  </a:lnTo>
                  <a:lnTo>
                    <a:pt x="600" y="334"/>
                  </a:lnTo>
                  <a:lnTo>
                    <a:pt x="611" y="337"/>
                  </a:lnTo>
                  <a:lnTo>
                    <a:pt x="623" y="338"/>
                  </a:lnTo>
                  <a:lnTo>
                    <a:pt x="635" y="340"/>
                  </a:lnTo>
                  <a:lnTo>
                    <a:pt x="647" y="340"/>
                  </a:lnTo>
                  <a:lnTo>
                    <a:pt x="660" y="338"/>
                  </a:lnTo>
                  <a:lnTo>
                    <a:pt x="660" y="338"/>
                  </a:lnTo>
                  <a:lnTo>
                    <a:pt x="672" y="337"/>
                  </a:lnTo>
                  <a:lnTo>
                    <a:pt x="685" y="334"/>
                  </a:lnTo>
                  <a:lnTo>
                    <a:pt x="696" y="330"/>
                  </a:lnTo>
                  <a:lnTo>
                    <a:pt x="709" y="324"/>
                  </a:lnTo>
                  <a:lnTo>
                    <a:pt x="720" y="319"/>
                  </a:lnTo>
                  <a:lnTo>
                    <a:pt x="730" y="312"/>
                  </a:lnTo>
                  <a:lnTo>
                    <a:pt x="739" y="303"/>
                  </a:lnTo>
                  <a:lnTo>
                    <a:pt x="749" y="295"/>
                  </a:lnTo>
                  <a:lnTo>
                    <a:pt x="758" y="285"/>
                  </a:lnTo>
                  <a:lnTo>
                    <a:pt x="765" y="275"/>
                  </a:lnTo>
                  <a:lnTo>
                    <a:pt x="772" y="264"/>
                  </a:lnTo>
                  <a:lnTo>
                    <a:pt x="777" y="252"/>
                  </a:lnTo>
                  <a:lnTo>
                    <a:pt x="780" y="239"/>
                  </a:lnTo>
                  <a:lnTo>
                    <a:pt x="783" y="227"/>
                  </a:lnTo>
                  <a:lnTo>
                    <a:pt x="784" y="213"/>
                  </a:lnTo>
                  <a:lnTo>
                    <a:pt x="784" y="197"/>
                  </a:lnTo>
                  <a:lnTo>
                    <a:pt x="784" y="197"/>
                  </a:lnTo>
                  <a:lnTo>
                    <a:pt x="781" y="185"/>
                  </a:lnTo>
                  <a:lnTo>
                    <a:pt x="779" y="171"/>
                  </a:lnTo>
                  <a:lnTo>
                    <a:pt x="773" y="157"/>
                  </a:lnTo>
                  <a:lnTo>
                    <a:pt x="767" y="143"/>
                  </a:lnTo>
                  <a:lnTo>
                    <a:pt x="753" y="115"/>
                  </a:lnTo>
                  <a:lnTo>
                    <a:pt x="741" y="88"/>
                  </a:lnTo>
                  <a:lnTo>
                    <a:pt x="731" y="63"/>
                  </a:lnTo>
                  <a:lnTo>
                    <a:pt x="727" y="52"/>
                  </a:lnTo>
                  <a:lnTo>
                    <a:pt x="726" y="41"/>
                  </a:lnTo>
                  <a:lnTo>
                    <a:pt x="726" y="31"/>
                  </a:lnTo>
                  <a:lnTo>
                    <a:pt x="728" y="22"/>
                  </a:lnTo>
                  <a:lnTo>
                    <a:pt x="734" y="15"/>
                  </a:lnTo>
                  <a:lnTo>
                    <a:pt x="742" y="8"/>
                  </a:lnTo>
                  <a:lnTo>
                    <a:pt x="742" y="8"/>
                  </a:lnTo>
                  <a:lnTo>
                    <a:pt x="746" y="7"/>
                  </a:lnTo>
                  <a:lnTo>
                    <a:pt x="753" y="6"/>
                  </a:lnTo>
                  <a:lnTo>
                    <a:pt x="774" y="3"/>
                  </a:lnTo>
                  <a:lnTo>
                    <a:pt x="801" y="1"/>
                  </a:lnTo>
                  <a:lnTo>
                    <a:pt x="832" y="0"/>
                  </a:lnTo>
                  <a:lnTo>
                    <a:pt x="907" y="1"/>
                  </a:lnTo>
                  <a:lnTo>
                    <a:pt x="993" y="3"/>
                  </a:lnTo>
                  <a:lnTo>
                    <a:pt x="993" y="3"/>
                  </a:lnTo>
                  <a:lnTo>
                    <a:pt x="988" y="148"/>
                  </a:lnTo>
                  <a:lnTo>
                    <a:pt x="987" y="245"/>
                  </a:lnTo>
                  <a:lnTo>
                    <a:pt x="987" y="245"/>
                  </a:lnTo>
                  <a:lnTo>
                    <a:pt x="988" y="260"/>
                  </a:lnTo>
                  <a:lnTo>
                    <a:pt x="991" y="273"/>
                  </a:lnTo>
                  <a:lnTo>
                    <a:pt x="997" y="284"/>
                  </a:lnTo>
                  <a:lnTo>
                    <a:pt x="1002" y="291"/>
                  </a:lnTo>
                  <a:lnTo>
                    <a:pt x="1009" y="296"/>
                  </a:lnTo>
                  <a:lnTo>
                    <a:pt x="1018" y="301"/>
                  </a:lnTo>
                  <a:lnTo>
                    <a:pt x="1025" y="302"/>
                  </a:lnTo>
                  <a:lnTo>
                    <a:pt x="1033" y="303"/>
                  </a:lnTo>
                  <a:lnTo>
                    <a:pt x="1033" y="303"/>
                  </a:lnTo>
                  <a:lnTo>
                    <a:pt x="1041" y="301"/>
                  </a:lnTo>
                  <a:lnTo>
                    <a:pt x="1054" y="294"/>
                  </a:lnTo>
                  <a:lnTo>
                    <a:pt x="1089" y="273"/>
                  </a:lnTo>
                  <a:lnTo>
                    <a:pt x="1110" y="260"/>
                  </a:lnTo>
                  <a:lnTo>
                    <a:pt x="1132" y="250"/>
                  </a:lnTo>
                  <a:lnTo>
                    <a:pt x="1156" y="242"/>
                  </a:lnTo>
                  <a:lnTo>
                    <a:pt x="1167" y="239"/>
                  </a:lnTo>
                  <a:lnTo>
                    <a:pt x="1177" y="238"/>
                  </a:lnTo>
                  <a:lnTo>
                    <a:pt x="1177" y="238"/>
                  </a:lnTo>
                  <a:lnTo>
                    <a:pt x="1190" y="238"/>
                  </a:lnTo>
                  <a:lnTo>
                    <a:pt x="1202" y="238"/>
                  </a:lnTo>
                  <a:lnTo>
                    <a:pt x="1213" y="241"/>
                  </a:lnTo>
                  <a:lnTo>
                    <a:pt x="1225" y="245"/>
                  </a:lnTo>
                  <a:lnTo>
                    <a:pt x="1234" y="249"/>
                  </a:lnTo>
                  <a:lnTo>
                    <a:pt x="1244" y="255"/>
                  </a:lnTo>
                  <a:lnTo>
                    <a:pt x="1253" y="261"/>
                  </a:lnTo>
                  <a:lnTo>
                    <a:pt x="1261" y="268"/>
                  </a:lnTo>
                  <a:lnTo>
                    <a:pt x="1268" y="277"/>
                  </a:lnTo>
                  <a:lnTo>
                    <a:pt x="1275" y="287"/>
                  </a:lnTo>
                  <a:lnTo>
                    <a:pt x="1280" y="296"/>
                  </a:lnTo>
                  <a:lnTo>
                    <a:pt x="1286" y="306"/>
                  </a:lnTo>
                  <a:lnTo>
                    <a:pt x="1290" y="317"/>
                  </a:lnTo>
                  <a:lnTo>
                    <a:pt x="1293" y="329"/>
                  </a:lnTo>
                  <a:lnTo>
                    <a:pt x="1296" y="340"/>
                  </a:lnTo>
                  <a:lnTo>
                    <a:pt x="1297" y="351"/>
                  </a:lnTo>
                  <a:lnTo>
                    <a:pt x="1297" y="351"/>
                  </a:lnTo>
                  <a:lnTo>
                    <a:pt x="1299" y="364"/>
                  </a:lnTo>
                  <a:lnTo>
                    <a:pt x="1299" y="375"/>
                  </a:lnTo>
                  <a:lnTo>
                    <a:pt x="1297" y="386"/>
                  </a:lnTo>
                  <a:lnTo>
                    <a:pt x="1294" y="397"/>
                  </a:lnTo>
                  <a:lnTo>
                    <a:pt x="1292" y="408"/>
                  </a:lnTo>
                  <a:lnTo>
                    <a:pt x="1287" y="418"/>
                  </a:lnTo>
                  <a:lnTo>
                    <a:pt x="1282" y="428"/>
                  </a:lnTo>
                  <a:lnTo>
                    <a:pt x="1276" y="438"/>
                  </a:lnTo>
                  <a:lnTo>
                    <a:pt x="1268" y="446"/>
                  </a:lnTo>
                  <a:lnTo>
                    <a:pt x="1259" y="454"/>
                  </a:lnTo>
                  <a:lnTo>
                    <a:pt x="1250" y="461"/>
                  </a:lnTo>
                  <a:lnTo>
                    <a:pt x="1239" y="467"/>
                  </a:lnTo>
                  <a:lnTo>
                    <a:pt x="1226" y="473"/>
                  </a:lnTo>
                  <a:lnTo>
                    <a:pt x="1213" y="477"/>
                  </a:lnTo>
                  <a:lnTo>
                    <a:pt x="1198" y="480"/>
                  </a:lnTo>
                  <a:lnTo>
                    <a:pt x="1183" y="481"/>
                  </a:lnTo>
                  <a:lnTo>
                    <a:pt x="1183" y="481"/>
                  </a:lnTo>
                  <a:lnTo>
                    <a:pt x="1167" y="481"/>
                  </a:lnTo>
                  <a:lnTo>
                    <a:pt x="1153" y="480"/>
                  </a:lnTo>
                  <a:lnTo>
                    <a:pt x="1139" y="477"/>
                  </a:lnTo>
                  <a:lnTo>
                    <a:pt x="1127" y="474"/>
                  </a:lnTo>
                  <a:lnTo>
                    <a:pt x="1116" y="470"/>
                  </a:lnTo>
                  <a:lnTo>
                    <a:pt x="1104" y="466"/>
                  </a:lnTo>
                  <a:lnTo>
                    <a:pt x="1085" y="454"/>
                  </a:lnTo>
                  <a:lnTo>
                    <a:pt x="1051" y="435"/>
                  </a:lnTo>
                  <a:lnTo>
                    <a:pt x="1037" y="428"/>
                  </a:lnTo>
                  <a:lnTo>
                    <a:pt x="1030" y="425"/>
                  </a:lnTo>
                  <a:lnTo>
                    <a:pt x="1025" y="424"/>
                  </a:lnTo>
                  <a:lnTo>
                    <a:pt x="1025" y="424"/>
                  </a:lnTo>
                  <a:lnTo>
                    <a:pt x="1020" y="424"/>
                  </a:lnTo>
                  <a:lnTo>
                    <a:pt x="1018" y="425"/>
                  </a:lnTo>
                  <a:lnTo>
                    <a:pt x="1013" y="428"/>
                  </a:lnTo>
                  <a:lnTo>
                    <a:pt x="1011" y="431"/>
                  </a:lnTo>
                  <a:lnTo>
                    <a:pt x="1006" y="440"/>
                  </a:lnTo>
                  <a:lnTo>
                    <a:pt x="1002" y="454"/>
                  </a:lnTo>
                  <a:lnTo>
                    <a:pt x="999" y="471"/>
                  </a:lnTo>
                  <a:lnTo>
                    <a:pt x="997" y="491"/>
                  </a:lnTo>
                  <a:lnTo>
                    <a:pt x="994" y="535"/>
                  </a:lnTo>
                  <a:lnTo>
                    <a:pt x="994" y="584"/>
                  </a:lnTo>
                  <a:lnTo>
                    <a:pt x="994" y="633"/>
                  </a:lnTo>
                  <a:lnTo>
                    <a:pt x="994" y="677"/>
                  </a:lnTo>
                  <a:lnTo>
                    <a:pt x="994" y="713"/>
                  </a:lnTo>
                  <a:lnTo>
                    <a:pt x="278" y="713"/>
                  </a:lnTo>
                  <a:lnTo>
                    <a:pt x="278" y="713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26" name="Freeform: Shape 139"/>
            <p:cNvSpPr>
              <a:spLocks/>
            </p:cNvSpPr>
            <p:nvPr/>
          </p:nvSpPr>
          <p:spPr bwMode="auto">
            <a:xfrm>
              <a:off x="5427663" y="4768850"/>
              <a:ext cx="1149350" cy="1555750"/>
            </a:xfrm>
            <a:custGeom>
              <a:avLst/>
              <a:gdLst>
                <a:gd name="T0" fmla="*/ 640 w 724"/>
                <a:gd name="T1" fmla="*/ 980 h 980"/>
                <a:gd name="T2" fmla="*/ 688 w 724"/>
                <a:gd name="T3" fmla="*/ 967 h 980"/>
                <a:gd name="T4" fmla="*/ 717 w 724"/>
                <a:gd name="T5" fmla="*/ 934 h 980"/>
                <a:gd name="T6" fmla="*/ 724 w 724"/>
                <a:gd name="T7" fmla="*/ 905 h 980"/>
                <a:gd name="T8" fmla="*/ 650 w 724"/>
                <a:gd name="T9" fmla="*/ 264 h 980"/>
                <a:gd name="T10" fmla="*/ 484 w 724"/>
                <a:gd name="T11" fmla="*/ 268 h 980"/>
                <a:gd name="T12" fmla="*/ 435 w 724"/>
                <a:gd name="T13" fmla="*/ 263 h 980"/>
                <a:gd name="T14" fmla="*/ 408 w 724"/>
                <a:gd name="T15" fmla="*/ 248 h 980"/>
                <a:gd name="T16" fmla="*/ 405 w 724"/>
                <a:gd name="T17" fmla="*/ 229 h 980"/>
                <a:gd name="T18" fmla="*/ 415 w 724"/>
                <a:gd name="T19" fmla="*/ 210 h 980"/>
                <a:gd name="T20" fmla="*/ 443 w 724"/>
                <a:gd name="T21" fmla="*/ 169 h 980"/>
                <a:gd name="T22" fmla="*/ 453 w 724"/>
                <a:gd name="T23" fmla="*/ 136 h 980"/>
                <a:gd name="T24" fmla="*/ 457 w 724"/>
                <a:gd name="T25" fmla="*/ 91 h 980"/>
                <a:gd name="T26" fmla="*/ 454 w 724"/>
                <a:gd name="T27" fmla="*/ 70 h 980"/>
                <a:gd name="T28" fmla="*/ 443 w 724"/>
                <a:gd name="T29" fmla="*/ 43 h 980"/>
                <a:gd name="T30" fmla="*/ 425 w 724"/>
                <a:gd name="T31" fmla="*/ 24 h 980"/>
                <a:gd name="T32" fmla="*/ 393 w 724"/>
                <a:gd name="T33" fmla="*/ 7 h 980"/>
                <a:gd name="T34" fmla="*/ 335 w 724"/>
                <a:gd name="T35" fmla="*/ 0 h 980"/>
                <a:gd name="T36" fmla="*/ 282 w 724"/>
                <a:gd name="T37" fmla="*/ 15 h 980"/>
                <a:gd name="T38" fmla="*/ 256 w 724"/>
                <a:gd name="T39" fmla="*/ 38 h 980"/>
                <a:gd name="T40" fmla="*/ 243 w 724"/>
                <a:gd name="T41" fmla="*/ 59 h 980"/>
                <a:gd name="T42" fmla="*/ 239 w 724"/>
                <a:gd name="T43" fmla="*/ 78 h 980"/>
                <a:gd name="T44" fmla="*/ 240 w 724"/>
                <a:gd name="T45" fmla="*/ 127 h 980"/>
                <a:gd name="T46" fmla="*/ 259 w 724"/>
                <a:gd name="T47" fmla="*/ 175 h 980"/>
                <a:gd name="T48" fmla="*/ 282 w 724"/>
                <a:gd name="T49" fmla="*/ 218 h 980"/>
                <a:gd name="T50" fmla="*/ 282 w 724"/>
                <a:gd name="T51" fmla="*/ 239 h 980"/>
                <a:gd name="T52" fmla="*/ 259 w 724"/>
                <a:gd name="T53" fmla="*/ 256 h 980"/>
                <a:gd name="T54" fmla="*/ 222 w 724"/>
                <a:gd name="T55" fmla="*/ 264 h 980"/>
                <a:gd name="T56" fmla="*/ 144 w 724"/>
                <a:gd name="T57" fmla="*/ 270 h 980"/>
                <a:gd name="T58" fmla="*/ 6 w 724"/>
                <a:gd name="T59" fmla="*/ 270 h 980"/>
                <a:gd name="T60" fmla="*/ 0 w 724"/>
                <a:gd name="T61" fmla="*/ 512 h 980"/>
                <a:gd name="T62" fmla="*/ 10 w 724"/>
                <a:gd name="T63" fmla="*/ 551 h 980"/>
                <a:gd name="T64" fmla="*/ 31 w 724"/>
                <a:gd name="T65" fmla="*/ 568 h 980"/>
                <a:gd name="T66" fmla="*/ 46 w 724"/>
                <a:gd name="T67" fmla="*/ 570 h 980"/>
                <a:gd name="T68" fmla="*/ 102 w 724"/>
                <a:gd name="T69" fmla="*/ 540 h 980"/>
                <a:gd name="T70" fmla="*/ 169 w 724"/>
                <a:gd name="T71" fmla="*/ 509 h 980"/>
                <a:gd name="T72" fmla="*/ 190 w 724"/>
                <a:gd name="T73" fmla="*/ 505 h 980"/>
                <a:gd name="T74" fmla="*/ 226 w 724"/>
                <a:gd name="T75" fmla="*/ 508 h 980"/>
                <a:gd name="T76" fmla="*/ 257 w 724"/>
                <a:gd name="T77" fmla="*/ 522 h 980"/>
                <a:gd name="T78" fmla="*/ 281 w 724"/>
                <a:gd name="T79" fmla="*/ 544 h 980"/>
                <a:gd name="T80" fmla="*/ 299 w 724"/>
                <a:gd name="T81" fmla="*/ 573 h 980"/>
                <a:gd name="T82" fmla="*/ 309 w 724"/>
                <a:gd name="T83" fmla="*/ 607 h 980"/>
                <a:gd name="T84" fmla="*/ 312 w 724"/>
                <a:gd name="T85" fmla="*/ 631 h 980"/>
                <a:gd name="T86" fmla="*/ 307 w 724"/>
                <a:gd name="T87" fmla="*/ 664 h 980"/>
                <a:gd name="T88" fmla="*/ 295 w 724"/>
                <a:gd name="T89" fmla="*/ 695 h 980"/>
                <a:gd name="T90" fmla="*/ 272 w 724"/>
                <a:gd name="T91" fmla="*/ 721 h 980"/>
                <a:gd name="T92" fmla="*/ 239 w 724"/>
                <a:gd name="T93" fmla="*/ 740 h 980"/>
                <a:gd name="T94" fmla="*/ 196 w 724"/>
                <a:gd name="T95" fmla="*/ 748 h 980"/>
                <a:gd name="T96" fmla="*/ 166 w 724"/>
                <a:gd name="T97" fmla="*/ 747 h 980"/>
                <a:gd name="T98" fmla="*/ 129 w 724"/>
                <a:gd name="T99" fmla="*/ 737 h 980"/>
                <a:gd name="T100" fmla="*/ 64 w 724"/>
                <a:gd name="T101" fmla="*/ 702 h 980"/>
                <a:gd name="T102" fmla="*/ 38 w 724"/>
                <a:gd name="T103" fmla="*/ 691 h 980"/>
                <a:gd name="T104" fmla="*/ 31 w 724"/>
                <a:gd name="T105" fmla="*/ 692 h 980"/>
                <a:gd name="T106" fmla="*/ 19 w 724"/>
                <a:gd name="T107" fmla="*/ 707 h 980"/>
                <a:gd name="T108" fmla="*/ 10 w 724"/>
                <a:gd name="T109" fmla="*/ 758 h 980"/>
                <a:gd name="T110" fmla="*/ 7 w 724"/>
                <a:gd name="T111" fmla="*/ 900 h 980"/>
                <a:gd name="T112" fmla="*/ 7 w 724"/>
                <a:gd name="T113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4" h="980">
                  <a:moveTo>
                    <a:pt x="7" y="980"/>
                  </a:moveTo>
                  <a:lnTo>
                    <a:pt x="640" y="980"/>
                  </a:lnTo>
                  <a:lnTo>
                    <a:pt x="640" y="980"/>
                  </a:lnTo>
                  <a:lnTo>
                    <a:pt x="657" y="979"/>
                  </a:lnTo>
                  <a:lnTo>
                    <a:pt x="672" y="973"/>
                  </a:lnTo>
                  <a:lnTo>
                    <a:pt x="688" y="967"/>
                  </a:lnTo>
                  <a:lnTo>
                    <a:pt x="699" y="958"/>
                  </a:lnTo>
                  <a:lnTo>
                    <a:pt x="710" y="946"/>
                  </a:lnTo>
                  <a:lnTo>
                    <a:pt x="717" y="934"/>
                  </a:lnTo>
                  <a:lnTo>
                    <a:pt x="723" y="920"/>
                  </a:lnTo>
                  <a:lnTo>
                    <a:pt x="724" y="913"/>
                  </a:lnTo>
                  <a:lnTo>
                    <a:pt x="724" y="905"/>
                  </a:lnTo>
                  <a:lnTo>
                    <a:pt x="724" y="263"/>
                  </a:lnTo>
                  <a:lnTo>
                    <a:pt x="724" y="263"/>
                  </a:lnTo>
                  <a:lnTo>
                    <a:pt x="650" y="264"/>
                  </a:lnTo>
                  <a:lnTo>
                    <a:pt x="584" y="267"/>
                  </a:lnTo>
                  <a:lnTo>
                    <a:pt x="530" y="268"/>
                  </a:lnTo>
                  <a:lnTo>
                    <a:pt x="484" y="268"/>
                  </a:lnTo>
                  <a:lnTo>
                    <a:pt x="464" y="268"/>
                  </a:lnTo>
                  <a:lnTo>
                    <a:pt x="449" y="266"/>
                  </a:lnTo>
                  <a:lnTo>
                    <a:pt x="435" y="263"/>
                  </a:lnTo>
                  <a:lnTo>
                    <a:pt x="423" y="260"/>
                  </a:lnTo>
                  <a:lnTo>
                    <a:pt x="414" y="255"/>
                  </a:lnTo>
                  <a:lnTo>
                    <a:pt x="408" y="248"/>
                  </a:lnTo>
                  <a:lnTo>
                    <a:pt x="405" y="239"/>
                  </a:lnTo>
                  <a:lnTo>
                    <a:pt x="405" y="229"/>
                  </a:lnTo>
                  <a:lnTo>
                    <a:pt x="405" y="229"/>
                  </a:lnTo>
                  <a:lnTo>
                    <a:pt x="407" y="225"/>
                  </a:lnTo>
                  <a:lnTo>
                    <a:pt x="408" y="220"/>
                  </a:lnTo>
                  <a:lnTo>
                    <a:pt x="415" y="210"/>
                  </a:lnTo>
                  <a:lnTo>
                    <a:pt x="423" y="199"/>
                  </a:lnTo>
                  <a:lnTo>
                    <a:pt x="433" y="186"/>
                  </a:lnTo>
                  <a:lnTo>
                    <a:pt x="443" y="169"/>
                  </a:lnTo>
                  <a:lnTo>
                    <a:pt x="447" y="159"/>
                  </a:lnTo>
                  <a:lnTo>
                    <a:pt x="450" y="148"/>
                  </a:lnTo>
                  <a:lnTo>
                    <a:pt x="453" y="136"/>
                  </a:lnTo>
                  <a:lnTo>
                    <a:pt x="456" y="123"/>
                  </a:lnTo>
                  <a:lnTo>
                    <a:pt x="457" y="108"/>
                  </a:lnTo>
                  <a:lnTo>
                    <a:pt x="457" y="91"/>
                  </a:lnTo>
                  <a:lnTo>
                    <a:pt x="457" y="91"/>
                  </a:lnTo>
                  <a:lnTo>
                    <a:pt x="456" y="80"/>
                  </a:lnTo>
                  <a:lnTo>
                    <a:pt x="454" y="70"/>
                  </a:lnTo>
                  <a:lnTo>
                    <a:pt x="451" y="60"/>
                  </a:lnTo>
                  <a:lnTo>
                    <a:pt x="447" y="52"/>
                  </a:lnTo>
                  <a:lnTo>
                    <a:pt x="443" y="43"/>
                  </a:lnTo>
                  <a:lnTo>
                    <a:pt x="437" y="36"/>
                  </a:lnTo>
                  <a:lnTo>
                    <a:pt x="430" y="29"/>
                  </a:lnTo>
                  <a:lnTo>
                    <a:pt x="425" y="24"/>
                  </a:lnTo>
                  <a:lnTo>
                    <a:pt x="416" y="18"/>
                  </a:lnTo>
                  <a:lnTo>
                    <a:pt x="409" y="14"/>
                  </a:lnTo>
                  <a:lnTo>
                    <a:pt x="393" y="7"/>
                  </a:lnTo>
                  <a:lnTo>
                    <a:pt x="375" y="2"/>
                  </a:lnTo>
                  <a:lnTo>
                    <a:pt x="355" y="0"/>
                  </a:lnTo>
                  <a:lnTo>
                    <a:pt x="335" y="0"/>
                  </a:lnTo>
                  <a:lnTo>
                    <a:pt x="317" y="3"/>
                  </a:lnTo>
                  <a:lnTo>
                    <a:pt x="299" y="8"/>
                  </a:lnTo>
                  <a:lnTo>
                    <a:pt x="282" y="15"/>
                  </a:lnTo>
                  <a:lnTo>
                    <a:pt x="268" y="25"/>
                  </a:lnTo>
                  <a:lnTo>
                    <a:pt x="261" y="31"/>
                  </a:lnTo>
                  <a:lnTo>
                    <a:pt x="256" y="38"/>
                  </a:lnTo>
                  <a:lnTo>
                    <a:pt x="250" y="45"/>
                  </a:lnTo>
                  <a:lnTo>
                    <a:pt x="246" y="52"/>
                  </a:lnTo>
                  <a:lnTo>
                    <a:pt x="243" y="59"/>
                  </a:lnTo>
                  <a:lnTo>
                    <a:pt x="240" y="67"/>
                  </a:lnTo>
                  <a:lnTo>
                    <a:pt x="240" y="67"/>
                  </a:lnTo>
                  <a:lnTo>
                    <a:pt x="239" y="78"/>
                  </a:lnTo>
                  <a:lnTo>
                    <a:pt x="238" y="90"/>
                  </a:lnTo>
                  <a:lnTo>
                    <a:pt x="238" y="109"/>
                  </a:lnTo>
                  <a:lnTo>
                    <a:pt x="240" y="127"/>
                  </a:lnTo>
                  <a:lnTo>
                    <a:pt x="245" y="144"/>
                  </a:lnTo>
                  <a:lnTo>
                    <a:pt x="252" y="159"/>
                  </a:lnTo>
                  <a:lnTo>
                    <a:pt x="259" y="175"/>
                  </a:lnTo>
                  <a:lnTo>
                    <a:pt x="272" y="199"/>
                  </a:lnTo>
                  <a:lnTo>
                    <a:pt x="278" y="210"/>
                  </a:lnTo>
                  <a:lnTo>
                    <a:pt x="282" y="218"/>
                  </a:lnTo>
                  <a:lnTo>
                    <a:pt x="285" y="228"/>
                  </a:lnTo>
                  <a:lnTo>
                    <a:pt x="284" y="235"/>
                  </a:lnTo>
                  <a:lnTo>
                    <a:pt x="282" y="239"/>
                  </a:lnTo>
                  <a:lnTo>
                    <a:pt x="279" y="242"/>
                  </a:lnTo>
                  <a:lnTo>
                    <a:pt x="271" y="249"/>
                  </a:lnTo>
                  <a:lnTo>
                    <a:pt x="259" y="256"/>
                  </a:lnTo>
                  <a:lnTo>
                    <a:pt x="240" y="262"/>
                  </a:lnTo>
                  <a:lnTo>
                    <a:pt x="240" y="262"/>
                  </a:lnTo>
                  <a:lnTo>
                    <a:pt x="222" y="264"/>
                  </a:lnTo>
                  <a:lnTo>
                    <a:pt x="200" y="267"/>
                  </a:lnTo>
                  <a:lnTo>
                    <a:pt x="173" y="268"/>
                  </a:lnTo>
                  <a:lnTo>
                    <a:pt x="144" y="270"/>
                  </a:lnTo>
                  <a:lnTo>
                    <a:pt x="77" y="270"/>
                  </a:lnTo>
                  <a:lnTo>
                    <a:pt x="6" y="270"/>
                  </a:lnTo>
                  <a:lnTo>
                    <a:pt x="6" y="270"/>
                  </a:lnTo>
                  <a:lnTo>
                    <a:pt x="1" y="415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" y="527"/>
                  </a:lnTo>
                  <a:lnTo>
                    <a:pt x="4" y="540"/>
                  </a:lnTo>
                  <a:lnTo>
                    <a:pt x="10" y="551"/>
                  </a:lnTo>
                  <a:lnTo>
                    <a:pt x="15" y="558"/>
                  </a:lnTo>
                  <a:lnTo>
                    <a:pt x="22" y="563"/>
                  </a:lnTo>
                  <a:lnTo>
                    <a:pt x="31" y="568"/>
                  </a:lnTo>
                  <a:lnTo>
                    <a:pt x="38" y="569"/>
                  </a:lnTo>
                  <a:lnTo>
                    <a:pt x="46" y="570"/>
                  </a:lnTo>
                  <a:lnTo>
                    <a:pt x="46" y="570"/>
                  </a:lnTo>
                  <a:lnTo>
                    <a:pt x="54" y="568"/>
                  </a:lnTo>
                  <a:lnTo>
                    <a:pt x="67" y="561"/>
                  </a:lnTo>
                  <a:lnTo>
                    <a:pt x="102" y="540"/>
                  </a:lnTo>
                  <a:lnTo>
                    <a:pt x="123" y="527"/>
                  </a:lnTo>
                  <a:lnTo>
                    <a:pt x="145" y="517"/>
                  </a:lnTo>
                  <a:lnTo>
                    <a:pt x="169" y="509"/>
                  </a:lnTo>
                  <a:lnTo>
                    <a:pt x="180" y="506"/>
                  </a:lnTo>
                  <a:lnTo>
                    <a:pt x="190" y="505"/>
                  </a:lnTo>
                  <a:lnTo>
                    <a:pt x="190" y="505"/>
                  </a:lnTo>
                  <a:lnTo>
                    <a:pt x="203" y="505"/>
                  </a:lnTo>
                  <a:lnTo>
                    <a:pt x="215" y="505"/>
                  </a:lnTo>
                  <a:lnTo>
                    <a:pt x="226" y="508"/>
                  </a:lnTo>
                  <a:lnTo>
                    <a:pt x="238" y="512"/>
                  </a:lnTo>
                  <a:lnTo>
                    <a:pt x="247" y="516"/>
                  </a:lnTo>
                  <a:lnTo>
                    <a:pt x="257" y="522"/>
                  </a:lnTo>
                  <a:lnTo>
                    <a:pt x="266" y="528"/>
                  </a:lnTo>
                  <a:lnTo>
                    <a:pt x="274" y="535"/>
                  </a:lnTo>
                  <a:lnTo>
                    <a:pt x="281" y="544"/>
                  </a:lnTo>
                  <a:lnTo>
                    <a:pt x="288" y="554"/>
                  </a:lnTo>
                  <a:lnTo>
                    <a:pt x="293" y="563"/>
                  </a:lnTo>
                  <a:lnTo>
                    <a:pt x="299" y="573"/>
                  </a:lnTo>
                  <a:lnTo>
                    <a:pt x="303" y="584"/>
                  </a:lnTo>
                  <a:lnTo>
                    <a:pt x="306" y="596"/>
                  </a:lnTo>
                  <a:lnTo>
                    <a:pt x="309" y="607"/>
                  </a:lnTo>
                  <a:lnTo>
                    <a:pt x="310" y="618"/>
                  </a:lnTo>
                  <a:lnTo>
                    <a:pt x="310" y="618"/>
                  </a:lnTo>
                  <a:lnTo>
                    <a:pt x="312" y="631"/>
                  </a:lnTo>
                  <a:lnTo>
                    <a:pt x="312" y="642"/>
                  </a:lnTo>
                  <a:lnTo>
                    <a:pt x="310" y="653"/>
                  </a:lnTo>
                  <a:lnTo>
                    <a:pt x="307" y="664"/>
                  </a:lnTo>
                  <a:lnTo>
                    <a:pt x="305" y="675"/>
                  </a:lnTo>
                  <a:lnTo>
                    <a:pt x="300" y="685"/>
                  </a:lnTo>
                  <a:lnTo>
                    <a:pt x="295" y="695"/>
                  </a:lnTo>
                  <a:lnTo>
                    <a:pt x="289" y="705"/>
                  </a:lnTo>
                  <a:lnTo>
                    <a:pt x="281" y="713"/>
                  </a:lnTo>
                  <a:lnTo>
                    <a:pt x="272" y="721"/>
                  </a:lnTo>
                  <a:lnTo>
                    <a:pt x="263" y="728"/>
                  </a:lnTo>
                  <a:lnTo>
                    <a:pt x="252" y="734"/>
                  </a:lnTo>
                  <a:lnTo>
                    <a:pt x="239" y="740"/>
                  </a:lnTo>
                  <a:lnTo>
                    <a:pt x="226" y="744"/>
                  </a:lnTo>
                  <a:lnTo>
                    <a:pt x="211" y="747"/>
                  </a:lnTo>
                  <a:lnTo>
                    <a:pt x="196" y="748"/>
                  </a:lnTo>
                  <a:lnTo>
                    <a:pt x="196" y="748"/>
                  </a:lnTo>
                  <a:lnTo>
                    <a:pt x="180" y="748"/>
                  </a:lnTo>
                  <a:lnTo>
                    <a:pt x="166" y="747"/>
                  </a:lnTo>
                  <a:lnTo>
                    <a:pt x="152" y="744"/>
                  </a:lnTo>
                  <a:lnTo>
                    <a:pt x="140" y="741"/>
                  </a:lnTo>
                  <a:lnTo>
                    <a:pt x="129" y="737"/>
                  </a:lnTo>
                  <a:lnTo>
                    <a:pt x="117" y="733"/>
                  </a:lnTo>
                  <a:lnTo>
                    <a:pt x="98" y="721"/>
                  </a:lnTo>
                  <a:lnTo>
                    <a:pt x="64" y="702"/>
                  </a:lnTo>
                  <a:lnTo>
                    <a:pt x="50" y="695"/>
                  </a:lnTo>
                  <a:lnTo>
                    <a:pt x="43" y="692"/>
                  </a:lnTo>
                  <a:lnTo>
                    <a:pt x="38" y="691"/>
                  </a:lnTo>
                  <a:lnTo>
                    <a:pt x="38" y="691"/>
                  </a:lnTo>
                  <a:lnTo>
                    <a:pt x="33" y="691"/>
                  </a:lnTo>
                  <a:lnTo>
                    <a:pt x="31" y="692"/>
                  </a:lnTo>
                  <a:lnTo>
                    <a:pt x="26" y="695"/>
                  </a:lnTo>
                  <a:lnTo>
                    <a:pt x="24" y="698"/>
                  </a:lnTo>
                  <a:lnTo>
                    <a:pt x="19" y="707"/>
                  </a:lnTo>
                  <a:lnTo>
                    <a:pt x="15" y="721"/>
                  </a:lnTo>
                  <a:lnTo>
                    <a:pt x="12" y="738"/>
                  </a:lnTo>
                  <a:lnTo>
                    <a:pt x="10" y="758"/>
                  </a:lnTo>
                  <a:lnTo>
                    <a:pt x="7" y="802"/>
                  </a:lnTo>
                  <a:lnTo>
                    <a:pt x="7" y="851"/>
                  </a:lnTo>
                  <a:lnTo>
                    <a:pt x="7" y="900"/>
                  </a:lnTo>
                  <a:lnTo>
                    <a:pt x="7" y="944"/>
                  </a:lnTo>
                  <a:lnTo>
                    <a:pt x="7" y="980"/>
                  </a:lnTo>
                  <a:lnTo>
                    <a:pt x="7" y="98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140"/>
            <p:cNvSpPr>
              <a:spLocks/>
            </p:cNvSpPr>
            <p:nvPr/>
          </p:nvSpPr>
          <p:spPr bwMode="auto">
            <a:xfrm>
              <a:off x="5013325" y="4037013"/>
              <a:ext cx="1563688" cy="1160462"/>
            </a:xfrm>
            <a:custGeom>
              <a:avLst/>
              <a:gdLst>
                <a:gd name="T0" fmla="*/ 267 w 985"/>
                <a:gd name="T1" fmla="*/ 548 h 731"/>
                <a:gd name="T2" fmla="*/ 260 w 985"/>
                <a:gd name="T3" fmla="*/ 451 h 731"/>
                <a:gd name="T4" fmla="*/ 247 w 985"/>
                <a:gd name="T5" fmla="*/ 432 h 731"/>
                <a:gd name="T6" fmla="*/ 216 w 985"/>
                <a:gd name="T7" fmla="*/ 433 h 731"/>
                <a:gd name="T8" fmla="*/ 139 w 985"/>
                <a:gd name="T9" fmla="*/ 469 h 731"/>
                <a:gd name="T10" fmla="*/ 102 w 985"/>
                <a:gd name="T11" fmla="*/ 476 h 731"/>
                <a:gd name="T12" fmla="*/ 55 w 985"/>
                <a:gd name="T13" fmla="*/ 465 h 731"/>
                <a:gd name="T14" fmla="*/ 23 w 985"/>
                <a:gd name="T15" fmla="*/ 440 h 731"/>
                <a:gd name="T16" fmla="*/ 4 w 985"/>
                <a:gd name="T17" fmla="*/ 404 h 731"/>
                <a:gd name="T18" fmla="*/ 1 w 985"/>
                <a:gd name="T19" fmla="*/ 341 h 731"/>
                <a:gd name="T20" fmla="*/ 20 w 985"/>
                <a:gd name="T21" fmla="*/ 291 h 731"/>
                <a:gd name="T22" fmla="*/ 48 w 985"/>
                <a:gd name="T23" fmla="*/ 261 h 731"/>
                <a:gd name="T24" fmla="*/ 88 w 985"/>
                <a:gd name="T25" fmla="*/ 244 h 731"/>
                <a:gd name="T26" fmla="*/ 125 w 985"/>
                <a:gd name="T27" fmla="*/ 244 h 731"/>
                <a:gd name="T28" fmla="*/ 167 w 985"/>
                <a:gd name="T29" fmla="*/ 258 h 731"/>
                <a:gd name="T30" fmla="*/ 230 w 985"/>
                <a:gd name="T31" fmla="*/ 299 h 731"/>
                <a:gd name="T32" fmla="*/ 246 w 985"/>
                <a:gd name="T33" fmla="*/ 299 h 731"/>
                <a:gd name="T34" fmla="*/ 262 w 985"/>
                <a:gd name="T35" fmla="*/ 277 h 731"/>
                <a:gd name="T36" fmla="*/ 271 w 985"/>
                <a:gd name="T37" fmla="*/ 209 h 731"/>
                <a:gd name="T38" fmla="*/ 262 w 985"/>
                <a:gd name="T39" fmla="*/ 5 h 731"/>
                <a:gd name="T40" fmla="*/ 533 w 985"/>
                <a:gd name="T41" fmla="*/ 1 h 731"/>
                <a:gd name="T42" fmla="*/ 564 w 985"/>
                <a:gd name="T43" fmla="*/ 15 h 731"/>
                <a:gd name="T44" fmla="*/ 575 w 985"/>
                <a:gd name="T45" fmla="*/ 46 h 731"/>
                <a:gd name="T46" fmla="*/ 564 w 985"/>
                <a:gd name="T47" fmla="*/ 66 h 731"/>
                <a:gd name="T48" fmla="*/ 511 w 985"/>
                <a:gd name="T49" fmla="*/ 148 h 731"/>
                <a:gd name="T50" fmla="*/ 501 w 985"/>
                <a:gd name="T51" fmla="*/ 180 h 731"/>
                <a:gd name="T52" fmla="*/ 507 w 985"/>
                <a:gd name="T53" fmla="*/ 226 h 731"/>
                <a:gd name="T54" fmla="*/ 531 w 985"/>
                <a:gd name="T55" fmla="*/ 258 h 731"/>
                <a:gd name="T56" fmla="*/ 567 w 985"/>
                <a:gd name="T57" fmla="*/ 278 h 731"/>
                <a:gd name="T58" fmla="*/ 634 w 985"/>
                <a:gd name="T59" fmla="*/ 284 h 731"/>
                <a:gd name="T60" fmla="*/ 676 w 985"/>
                <a:gd name="T61" fmla="*/ 271 h 731"/>
                <a:gd name="T62" fmla="*/ 710 w 985"/>
                <a:gd name="T63" fmla="*/ 246 h 731"/>
                <a:gd name="T64" fmla="*/ 729 w 985"/>
                <a:gd name="T65" fmla="*/ 208 h 731"/>
                <a:gd name="T66" fmla="*/ 729 w 985"/>
                <a:gd name="T67" fmla="*/ 165 h 731"/>
                <a:gd name="T68" fmla="*/ 704 w 985"/>
                <a:gd name="T69" fmla="*/ 67 h 731"/>
                <a:gd name="T70" fmla="*/ 696 w 985"/>
                <a:gd name="T71" fmla="*/ 31 h 731"/>
                <a:gd name="T72" fmla="*/ 714 w 985"/>
                <a:gd name="T73" fmla="*/ 11 h 731"/>
                <a:gd name="T74" fmla="*/ 789 w 985"/>
                <a:gd name="T75" fmla="*/ 5 h 731"/>
                <a:gd name="T76" fmla="*/ 985 w 985"/>
                <a:gd name="T77" fmla="*/ 724 h 731"/>
                <a:gd name="T78" fmla="*/ 745 w 985"/>
                <a:gd name="T79" fmla="*/ 729 h 731"/>
                <a:gd name="T80" fmla="*/ 684 w 985"/>
                <a:gd name="T81" fmla="*/ 721 h 731"/>
                <a:gd name="T82" fmla="*/ 666 w 985"/>
                <a:gd name="T83" fmla="*/ 690 h 731"/>
                <a:gd name="T84" fmla="*/ 676 w 985"/>
                <a:gd name="T85" fmla="*/ 671 h 731"/>
                <a:gd name="T86" fmla="*/ 708 w 985"/>
                <a:gd name="T87" fmla="*/ 620 h 731"/>
                <a:gd name="T88" fmla="*/ 718 w 985"/>
                <a:gd name="T89" fmla="*/ 569 h 731"/>
                <a:gd name="T90" fmla="*/ 715 w 985"/>
                <a:gd name="T91" fmla="*/ 531 h 731"/>
                <a:gd name="T92" fmla="*/ 698 w 985"/>
                <a:gd name="T93" fmla="*/ 497 h 731"/>
                <a:gd name="T94" fmla="*/ 670 w 985"/>
                <a:gd name="T95" fmla="*/ 475 h 731"/>
                <a:gd name="T96" fmla="*/ 596 w 985"/>
                <a:gd name="T97" fmla="*/ 461 h 731"/>
                <a:gd name="T98" fmla="*/ 529 w 985"/>
                <a:gd name="T99" fmla="*/ 486 h 731"/>
                <a:gd name="T100" fmla="*/ 507 w 985"/>
                <a:gd name="T101" fmla="*/ 513 h 731"/>
                <a:gd name="T102" fmla="*/ 500 w 985"/>
                <a:gd name="T103" fmla="*/ 539 h 731"/>
                <a:gd name="T104" fmla="*/ 506 w 985"/>
                <a:gd name="T105" fmla="*/ 605 h 731"/>
                <a:gd name="T106" fmla="*/ 539 w 985"/>
                <a:gd name="T107" fmla="*/ 671 h 731"/>
                <a:gd name="T108" fmla="*/ 543 w 985"/>
                <a:gd name="T109" fmla="*/ 700 h 731"/>
                <a:gd name="T110" fmla="*/ 501 w 985"/>
                <a:gd name="T111" fmla="*/ 723 h 731"/>
                <a:gd name="T112" fmla="*/ 434 w 985"/>
                <a:gd name="T113" fmla="*/ 729 h 731"/>
                <a:gd name="T114" fmla="*/ 267 w 985"/>
                <a:gd name="T115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85" h="731">
                  <a:moveTo>
                    <a:pt x="267" y="731"/>
                  </a:moveTo>
                  <a:lnTo>
                    <a:pt x="267" y="731"/>
                  </a:lnTo>
                  <a:lnTo>
                    <a:pt x="268" y="634"/>
                  </a:lnTo>
                  <a:lnTo>
                    <a:pt x="267" y="548"/>
                  </a:lnTo>
                  <a:lnTo>
                    <a:pt x="265" y="511"/>
                  </a:lnTo>
                  <a:lnTo>
                    <a:pt x="264" y="482"/>
                  </a:lnTo>
                  <a:lnTo>
                    <a:pt x="261" y="460"/>
                  </a:lnTo>
                  <a:lnTo>
                    <a:pt x="260" y="451"/>
                  </a:lnTo>
                  <a:lnTo>
                    <a:pt x="258" y="446"/>
                  </a:lnTo>
                  <a:lnTo>
                    <a:pt x="258" y="446"/>
                  </a:lnTo>
                  <a:lnTo>
                    <a:pt x="253" y="437"/>
                  </a:lnTo>
                  <a:lnTo>
                    <a:pt x="247" y="432"/>
                  </a:lnTo>
                  <a:lnTo>
                    <a:pt x="240" y="429"/>
                  </a:lnTo>
                  <a:lnTo>
                    <a:pt x="233" y="429"/>
                  </a:lnTo>
                  <a:lnTo>
                    <a:pt x="225" y="430"/>
                  </a:lnTo>
                  <a:lnTo>
                    <a:pt x="216" y="433"/>
                  </a:lnTo>
                  <a:lnTo>
                    <a:pt x="195" y="442"/>
                  </a:lnTo>
                  <a:lnTo>
                    <a:pt x="174" y="454"/>
                  </a:lnTo>
                  <a:lnTo>
                    <a:pt x="150" y="465"/>
                  </a:lnTo>
                  <a:lnTo>
                    <a:pt x="139" y="469"/>
                  </a:lnTo>
                  <a:lnTo>
                    <a:pt x="127" y="474"/>
                  </a:lnTo>
                  <a:lnTo>
                    <a:pt x="114" y="475"/>
                  </a:lnTo>
                  <a:lnTo>
                    <a:pt x="102" y="476"/>
                  </a:lnTo>
                  <a:lnTo>
                    <a:pt x="102" y="476"/>
                  </a:lnTo>
                  <a:lnTo>
                    <a:pt x="89" y="475"/>
                  </a:lnTo>
                  <a:lnTo>
                    <a:pt x="76" y="474"/>
                  </a:lnTo>
                  <a:lnTo>
                    <a:pt x="65" y="469"/>
                  </a:lnTo>
                  <a:lnTo>
                    <a:pt x="55" y="465"/>
                  </a:lnTo>
                  <a:lnTo>
                    <a:pt x="46" y="461"/>
                  </a:lnTo>
                  <a:lnTo>
                    <a:pt x="37" y="454"/>
                  </a:lnTo>
                  <a:lnTo>
                    <a:pt x="30" y="447"/>
                  </a:lnTo>
                  <a:lnTo>
                    <a:pt x="23" y="440"/>
                  </a:lnTo>
                  <a:lnTo>
                    <a:pt x="16" y="432"/>
                  </a:lnTo>
                  <a:lnTo>
                    <a:pt x="12" y="422"/>
                  </a:lnTo>
                  <a:lnTo>
                    <a:pt x="8" y="414"/>
                  </a:lnTo>
                  <a:lnTo>
                    <a:pt x="4" y="404"/>
                  </a:lnTo>
                  <a:lnTo>
                    <a:pt x="2" y="393"/>
                  </a:lnTo>
                  <a:lnTo>
                    <a:pt x="0" y="383"/>
                  </a:lnTo>
                  <a:lnTo>
                    <a:pt x="0" y="362"/>
                  </a:lnTo>
                  <a:lnTo>
                    <a:pt x="1" y="341"/>
                  </a:lnTo>
                  <a:lnTo>
                    <a:pt x="7" y="320"/>
                  </a:lnTo>
                  <a:lnTo>
                    <a:pt x="11" y="310"/>
                  </a:lnTo>
                  <a:lnTo>
                    <a:pt x="15" y="300"/>
                  </a:lnTo>
                  <a:lnTo>
                    <a:pt x="20" y="291"/>
                  </a:lnTo>
                  <a:lnTo>
                    <a:pt x="26" y="282"/>
                  </a:lnTo>
                  <a:lnTo>
                    <a:pt x="33" y="275"/>
                  </a:lnTo>
                  <a:lnTo>
                    <a:pt x="40" y="267"/>
                  </a:lnTo>
                  <a:lnTo>
                    <a:pt x="48" y="261"/>
                  </a:lnTo>
                  <a:lnTo>
                    <a:pt x="57" y="256"/>
                  </a:lnTo>
                  <a:lnTo>
                    <a:pt x="67" y="251"/>
                  </a:lnTo>
                  <a:lnTo>
                    <a:pt x="76" y="247"/>
                  </a:lnTo>
                  <a:lnTo>
                    <a:pt x="88" y="244"/>
                  </a:lnTo>
                  <a:lnTo>
                    <a:pt x="99" y="243"/>
                  </a:lnTo>
                  <a:lnTo>
                    <a:pt x="99" y="243"/>
                  </a:lnTo>
                  <a:lnTo>
                    <a:pt x="113" y="243"/>
                  </a:lnTo>
                  <a:lnTo>
                    <a:pt x="125" y="244"/>
                  </a:lnTo>
                  <a:lnTo>
                    <a:pt x="138" y="247"/>
                  </a:lnTo>
                  <a:lnTo>
                    <a:pt x="148" y="250"/>
                  </a:lnTo>
                  <a:lnTo>
                    <a:pt x="157" y="254"/>
                  </a:lnTo>
                  <a:lnTo>
                    <a:pt x="167" y="258"/>
                  </a:lnTo>
                  <a:lnTo>
                    <a:pt x="183" y="270"/>
                  </a:lnTo>
                  <a:lnTo>
                    <a:pt x="211" y="289"/>
                  </a:lnTo>
                  <a:lnTo>
                    <a:pt x="225" y="296"/>
                  </a:lnTo>
                  <a:lnTo>
                    <a:pt x="230" y="299"/>
                  </a:lnTo>
                  <a:lnTo>
                    <a:pt x="237" y="300"/>
                  </a:lnTo>
                  <a:lnTo>
                    <a:pt x="237" y="300"/>
                  </a:lnTo>
                  <a:lnTo>
                    <a:pt x="241" y="300"/>
                  </a:lnTo>
                  <a:lnTo>
                    <a:pt x="246" y="299"/>
                  </a:lnTo>
                  <a:lnTo>
                    <a:pt x="250" y="296"/>
                  </a:lnTo>
                  <a:lnTo>
                    <a:pt x="253" y="295"/>
                  </a:lnTo>
                  <a:lnTo>
                    <a:pt x="258" y="286"/>
                  </a:lnTo>
                  <a:lnTo>
                    <a:pt x="262" y="277"/>
                  </a:lnTo>
                  <a:lnTo>
                    <a:pt x="267" y="263"/>
                  </a:lnTo>
                  <a:lnTo>
                    <a:pt x="268" y="247"/>
                  </a:lnTo>
                  <a:lnTo>
                    <a:pt x="271" y="229"/>
                  </a:lnTo>
                  <a:lnTo>
                    <a:pt x="271" y="209"/>
                  </a:lnTo>
                  <a:lnTo>
                    <a:pt x="271" y="165"/>
                  </a:lnTo>
                  <a:lnTo>
                    <a:pt x="269" y="114"/>
                  </a:lnTo>
                  <a:lnTo>
                    <a:pt x="262" y="5"/>
                  </a:lnTo>
                  <a:lnTo>
                    <a:pt x="262" y="5"/>
                  </a:lnTo>
                  <a:lnTo>
                    <a:pt x="416" y="1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33" y="1"/>
                  </a:lnTo>
                  <a:lnTo>
                    <a:pt x="546" y="4"/>
                  </a:lnTo>
                  <a:lnTo>
                    <a:pt x="556" y="10"/>
                  </a:lnTo>
                  <a:lnTo>
                    <a:pt x="564" y="15"/>
                  </a:lnTo>
                  <a:lnTo>
                    <a:pt x="564" y="15"/>
                  </a:lnTo>
                  <a:lnTo>
                    <a:pt x="570" y="22"/>
                  </a:lnTo>
                  <a:lnTo>
                    <a:pt x="574" y="31"/>
                  </a:lnTo>
                  <a:lnTo>
                    <a:pt x="575" y="38"/>
                  </a:lnTo>
                  <a:lnTo>
                    <a:pt x="575" y="46"/>
                  </a:lnTo>
                  <a:lnTo>
                    <a:pt x="575" y="46"/>
                  </a:lnTo>
                  <a:lnTo>
                    <a:pt x="574" y="49"/>
                  </a:lnTo>
                  <a:lnTo>
                    <a:pt x="573" y="54"/>
                  </a:lnTo>
                  <a:lnTo>
                    <a:pt x="564" y="66"/>
                  </a:lnTo>
                  <a:lnTo>
                    <a:pt x="540" y="98"/>
                  </a:lnTo>
                  <a:lnTo>
                    <a:pt x="528" y="117"/>
                  </a:lnTo>
                  <a:lnTo>
                    <a:pt x="517" y="137"/>
                  </a:lnTo>
                  <a:lnTo>
                    <a:pt x="511" y="148"/>
                  </a:lnTo>
                  <a:lnTo>
                    <a:pt x="507" y="158"/>
                  </a:lnTo>
                  <a:lnTo>
                    <a:pt x="504" y="169"/>
                  </a:lnTo>
                  <a:lnTo>
                    <a:pt x="501" y="180"/>
                  </a:lnTo>
                  <a:lnTo>
                    <a:pt x="501" y="180"/>
                  </a:lnTo>
                  <a:lnTo>
                    <a:pt x="501" y="193"/>
                  </a:lnTo>
                  <a:lnTo>
                    <a:pt x="501" y="204"/>
                  </a:lnTo>
                  <a:lnTo>
                    <a:pt x="504" y="215"/>
                  </a:lnTo>
                  <a:lnTo>
                    <a:pt x="507" y="226"/>
                  </a:lnTo>
                  <a:lnTo>
                    <a:pt x="511" y="235"/>
                  </a:lnTo>
                  <a:lnTo>
                    <a:pt x="517" y="244"/>
                  </a:lnTo>
                  <a:lnTo>
                    <a:pt x="524" y="251"/>
                  </a:lnTo>
                  <a:lnTo>
                    <a:pt x="531" y="258"/>
                  </a:lnTo>
                  <a:lnTo>
                    <a:pt x="539" y="265"/>
                  </a:lnTo>
                  <a:lnTo>
                    <a:pt x="547" y="270"/>
                  </a:lnTo>
                  <a:lnTo>
                    <a:pt x="557" y="275"/>
                  </a:lnTo>
                  <a:lnTo>
                    <a:pt x="567" y="278"/>
                  </a:lnTo>
                  <a:lnTo>
                    <a:pt x="578" y="281"/>
                  </a:lnTo>
                  <a:lnTo>
                    <a:pt x="589" y="284"/>
                  </a:lnTo>
                  <a:lnTo>
                    <a:pt x="612" y="285"/>
                  </a:lnTo>
                  <a:lnTo>
                    <a:pt x="634" y="284"/>
                  </a:lnTo>
                  <a:lnTo>
                    <a:pt x="645" y="282"/>
                  </a:lnTo>
                  <a:lnTo>
                    <a:pt x="655" y="279"/>
                  </a:lnTo>
                  <a:lnTo>
                    <a:pt x="666" y="275"/>
                  </a:lnTo>
                  <a:lnTo>
                    <a:pt x="676" y="271"/>
                  </a:lnTo>
                  <a:lnTo>
                    <a:pt x="686" y="265"/>
                  </a:lnTo>
                  <a:lnTo>
                    <a:pt x="694" y="260"/>
                  </a:lnTo>
                  <a:lnTo>
                    <a:pt x="703" y="253"/>
                  </a:lnTo>
                  <a:lnTo>
                    <a:pt x="710" y="246"/>
                  </a:lnTo>
                  <a:lnTo>
                    <a:pt x="717" y="237"/>
                  </a:lnTo>
                  <a:lnTo>
                    <a:pt x="722" y="228"/>
                  </a:lnTo>
                  <a:lnTo>
                    <a:pt x="726" y="218"/>
                  </a:lnTo>
                  <a:lnTo>
                    <a:pt x="729" y="208"/>
                  </a:lnTo>
                  <a:lnTo>
                    <a:pt x="731" y="197"/>
                  </a:lnTo>
                  <a:lnTo>
                    <a:pt x="731" y="184"/>
                  </a:lnTo>
                  <a:lnTo>
                    <a:pt x="731" y="184"/>
                  </a:lnTo>
                  <a:lnTo>
                    <a:pt x="729" y="165"/>
                  </a:lnTo>
                  <a:lnTo>
                    <a:pt x="726" y="144"/>
                  </a:lnTo>
                  <a:lnTo>
                    <a:pt x="721" y="124"/>
                  </a:lnTo>
                  <a:lnTo>
                    <a:pt x="715" y="103"/>
                  </a:lnTo>
                  <a:lnTo>
                    <a:pt x="704" y="67"/>
                  </a:lnTo>
                  <a:lnTo>
                    <a:pt x="698" y="52"/>
                  </a:lnTo>
                  <a:lnTo>
                    <a:pt x="697" y="38"/>
                  </a:lnTo>
                  <a:lnTo>
                    <a:pt x="697" y="38"/>
                  </a:lnTo>
                  <a:lnTo>
                    <a:pt x="696" y="31"/>
                  </a:lnTo>
                  <a:lnTo>
                    <a:pt x="697" y="24"/>
                  </a:lnTo>
                  <a:lnTo>
                    <a:pt x="701" y="18"/>
                  </a:lnTo>
                  <a:lnTo>
                    <a:pt x="705" y="14"/>
                  </a:lnTo>
                  <a:lnTo>
                    <a:pt x="714" y="11"/>
                  </a:lnTo>
                  <a:lnTo>
                    <a:pt x="724" y="8"/>
                  </a:lnTo>
                  <a:lnTo>
                    <a:pt x="736" y="7"/>
                  </a:lnTo>
                  <a:lnTo>
                    <a:pt x="752" y="5"/>
                  </a:lnTo>
                  <a:lnTo>
                    <a:pt x="789" y="5"/>
                  </a:lnTo>
                  <a:lnTo>
                    <a:pt x="841" y="5"/>
                  </a:lnTo>
                  <a:lnTo>
                    <a:pt x="985" y="7"/>
                  </a:lnTo>
                  <a:lnTo>
                    <a:pt x="985" y="724"/>
                  </a:lnTo>
                  <a:lnTo>
                    <a:pt x="985" y="724"/>
                  </a:lnTo>
                  <a:lnTo>
                    <a:pt x="911" y="725"/>
                  </a:lnTo>
                  <a:lnTo>
                    <a:pt x="845" y="728"/>
                  </a:lnTo>
                  <a:lnTo>
                    <a:pt x="791" y="729"/>
                  </a:lnTo>
                  <a:lnTo>
                    <a:pt x="745" y="729"/>
                  </a:lnTo>
                  <a:lnTo>
                    <a:pt x="725" y="729"/>
                  </a:lnTo>
                  <a:lnTo>
                    <a:pt x="710" y="727"/>
                  </a:lnTo>
                  <a:lnTo>
                    <a:pt x="696" y="724"/>
                  </a:lnTo>
                  <a:lnTo>
                    <a:pt x="684" y="721"/>
                  </a:lnTo>
                  <a:lnTo>
                    <a:pt x="675" y="716"/>
                  </a:lnTo>
                  <a:lnTo>
                    <a:pt x="669" y="709"/>
                  </a:lnTo>
                  <a:lnTo>
                    <a:pt x="666" y="700"/>
                  </a:lnTo>
                  <a:lnTo>
                    <a:pt x="666" y="690"/>
                  </a:lnTo>
                  <a:lnTo>
                    <a:pt x="666" y="690"/>
                  </a:lnTo>
                  <a:lnTo>
                    <a:pt x="668" y="686"/>
                  </a:lnTo>
                  <a:lnTo>
                    <a:pt x="669" y="681"/>
                  </a:lnTo>
                  <a:lnTo>
                    <a:pt x="676" y="671"/>
                  </a:lnTo>
                  <a:lnTo>
                    <a:pt x="684" y="660"/>
                  </a:lnTo>
                  <a:lnTo>
                    <a:pt x="694" y="647"/>
                  </a:lnTo>
                  <a:lnTo>
                    <a:pt x="704" y="630"/>
                  </a:lnTo>
                  <a:lnTo>
                    <a:pt x="708" y="620"/>
                  </a:lnTo>
                  <a:lnTo>
                    <a:pt x="711" y="609"/>
                  </a:lnTo>
                  <a:lnTo>
                    <a:pt x="714" y="597"/>
                  </a:lnTo>
                  <a:lnTo>
                    <a:pt x="717" y="584"/>
                  </a:lnTo>
                  <a:lnTo>
                    <a:pt x="718" y="569"/>
                  </a:lnTo>
                  <a:lnTo>
                    <a:pt x="718" y="552"/>
                  </a:lnTo>
                  <a:lnTo>
                    <a:pt x="718" y="552"/>
                  </a:lnTo>
                  <a:lnTo>
                    <a:pt x="717" y="541"/>
                  </a:lnTo>
                  <a:lnTo>
                    <a:pt x="715" y="531"/>
                  </a:lnTo>
                  <a:lnTo>
                    <a:pt x="712" y="521"/>
                  </a:lnTo>
                  <a:lnTo>
                    <a:pt x="708" y="513"/>
                  </a:lnTo>
                  <a:lnTo>
                    <a:pt x="704" y="504"/>
                  </a:lnTo>
                  <a:lnTo>
                    <a:pt x="698" y="497"/>
                  </a:lnTo>
                  <a:lnTo>
                    <a:pt x="691" y="490"/>
                  </a:lnTo>
                  <a:lnTo>
                    <a:pt x="686" y="485"/>
                  </a:lnTo>
                  <a:lnTo>
                    <a:pt x="677" y="479"/>
                  </a:lnTo>
                  <a:lnTo>
                    <a:pt x="670" y="475"/>
                  </a:lnTo>
                  <a:lnTo>
                    <a:pt x="654" y="468"/>
                  </a:lnTo>
                  <a:lnTo>
                    <a:pt x="636" y="463"/>
                  </a:lnTo>
                  <a:lnTo>
                    <a:pt x="616" y="461"/>
                  </a:lnTo>
                  <a:lnTo>
                    <a:pt x="596" y="461"/>
                  </a:lnTo>
                  <a:lnTo>
                    <a:pt x="578" y="464"/>
                  </a:lnTo>
                  <a:lnTo>
                    <a:pt x="560" y="469"/>
                  </a:lnTo>
                  <a:lnTo>
                    <a:pt x="543" y="476"/>
                  </a:lnTo>
                  <a:lnTo>
                    <a:pt x="529" y="486"/>
                  </a:lnTo>
                  <a:lnTo>
                    <a:pt x="522" y="492"/>
                  </a:lnTo>
                  <a:lnTo>
                    <a:pt x="517" y="499"/>
                  </a:lnTo>
                  <a:lnTo>
                    <a:pt x="511" y="506"/>
                  </a:lnTo>
                  <a:lnTo>
                    <a:pt x="507" y="513"/>
                  </a:lnTo>
                  <a:lnTo>
                    <a:pt x="504" y="520"/>
                  </a:lnTo>
                  <a:lnTo>
                    <a:pt x="501" y="528"/>
                  </a:lnTo>
                  <a:lnTo>
                    <a:pt x="501" y="528"/>
                  </a:lnTo>
                  <a:lnTo>
                    <a:pt x="500" y="539"/>
                  </a:lnTo>
                  <a:lnTo>
                    <a:pt x="499" y="551"/>
                  </a:lnTo>
                  <a:lnTo>
                    <a:pt x="499" y="570"/>
                  </a:lnTo>
                  <a:lnTo>
                    <a:pt x="501" y="588"/>
                  </a:lnTo>
                  <a:lnTo>
                    <a:pt x="506" y="605"/>
                  </a:lnTo>
                  <a:lnTo>
                    <a:pt x="513" y="620"/>
                  </a:lnTo>
                  <a:lnTo>
                    <a:pt x="520" y="636"/>
                  </a:lnTo>
                  <a:lnTo>
                    <a:pt x="533" y="660"/>
                  </a:lnTo>
                  <a:lnTo>
                    <a:pt x="539" y="671"/>
                  </a:lnTo>
                  <a:lnTo>
                    <a:pt x="543" y="679"/>
                  </a:lnTo>
                  <a:lnTo>
                    <a:pt x="546" y="689"/>
                  </a:lnTo>
                  <a:lnTo>
                    <a:pt x="545" y="696"/>
                  </a:lnTo>
                  <a:lnTo>
                    <a:pt x="543" y="700"/>
                  </a:lnTo>
                  <a:lnTo>
                    <a:pt x="540" y="703"/>
                  </a:lnTo>
                  <a:lnTo>
                    <a:pt x="532" y="710"/>
                  </a:lnTo>
                  <a:lnTo>
                    <a:pt x="520" y="717"/>
                  </a:lnTo>
                  <a:lnTo>
                    <a:pt x="501" y="723"/>
                  </a:lnTo>
                  <a:lnTo>
                    <a:pt x="501" y="723"/>
                  </a:lnTo>
                  <a:lnTo>
                    <a:pt x="483" y="725"/>
                  </a:lnTo>
                  <a:lnTo>
                    <a:pt x="461" y="728"/>
                  </a:lnTo>
                  <a:lnTo>
                    <a:pt x="434" y="729"/>
                  </a:lnTo>
                  <a:lnTo>
                    <a:pt x="405" y="731"/>
                  </a:lnTo>
                  <a:lnTo>
                    <a:pt x="338" y="731"/>
                  </a:lnTo>
                  <a:lnTo>
                    <a:pt x="267" y="731"/>
                  </a:lnTo>
                  <a:lnTo>
                    <a:pt x="267" y="731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41"/>
            <p:cNvSpPr>
              <a:spLocks/>
            </p:cNvSpPr>
            <p:nvPr/>
          </p:nvSpPr>
          <p:spPr bwMode="auto">
            <a:xfrm>
              <a:off x="2025650" y="3617913"/>
              <a:ext cx="1131888" cy="2047875"/>
            </a:xfrm>
            <a:custGeom>
              <a:avLst/>
              <a:gdLst>
                <a:gd name="T0" fmla="*/ 712 w 713"/>
                <a:gd name="T1" fmla="*/ 443 h 1290"/>
                <a:gd name="T2" fmla="*/ 702 w 713"/>
                <a:gd name="T3" fmla="*/ 557 h 1290"/>
                <a:gd name="T4" fmla="*/ 692 w 713"/>
                <a:gd name="T5" fmla="*/ 573 h 1290"/>
                <a:gd name="T6" fmla="*/ 665 w 713"/>
                <a:gd name="T7" fmla="*/ 569 h 1290"/>
                <a:gd name="T8" fmla="*/ 584 w 713"/>
                <a:gd name="T9" fmla="*/ 515 h 1290"/>
                <a:gd name="T10" fmla="*/ 509 w 713"/>
                <a:gd name="T11" fmla="*/ 489 h 1290"/>
                <a:gd name="T12" fmla="*/ 456 w 713"/>
                <a:gd name="T13" fmla="*/ 492 h 1290"/>
                <a:gd name="T14" fmla="*/ 405 w 713"/>
                <a:gd name="T15" fmla="*/ 515 h 1290"/>
                <a:gd name="T16" fmla="*/ 376 w 713"/>
                <a:gd name="T17" fmla="*/ 555 h 1290"/>
                <a:gd name="T18" fmla="*/ 365 w 713"/>
                <a:gd name="T19" fmla="*/ 601 h 1290"/>
                <a:gd name="T20" fmla="*/ 369 w 713"/>
                <a:gd name="T21" fmla="*/ 638 h 1290"/>
                <a:gd name="T22" fmla="*/ 387 w 713"/>
                <a:gd name="T23" fmla="*/ 686 h 1290"/>
                <a:gd name="T24" fmla="*/ 419 w 713"/>
                <a:gd name="T25" fmla="*/ 724 h 1290"/>
                <a:gd name="T26" fmla="*/ 465 w 713"/>
                <a:gd name="T27" fmla="*/ 746 h 1290"/>
                <a:gd name="T28" fmla="*/ 507 w 713"/>
                <a:gd name="T29" fmla="*/ 750 h 1290"/>
                <a:gd name="T30" fmla="*/ 593 w 713"/>
                <a:gd name="T31" fmla="*/ 729 h 1290"/>
                <a:gd name="T32" fmla="*/ 660 w 713"/>
                <a:gd name="T33" fmla="*/ 714 h 1290"/>
                <a:gd name="T34" fmla="*/ 698 w 713"/>
                <a:gd name="T35" fmla="*/ 727 h 1290"/>
                <a:gd name="T36" fmla="*/ 707 w 713"/>
                <a:gd name="T37" fmla="*/ 747 h 1290"/>
                <a:gd name="T38" fmla="*/ 713 w 713"/>
                <a:gd name="T39" fmla="*/ 903 h 1290"/>
                <a:gd name="T40" fmla="*/ 468 w 713"/>
                <a:gd name="T41" fmla="*/ 981 h 1290"/>
                <a:gd name="T42" fmla="*/ 428 w 713"/>
                <a:gd name="T43" fmla="*/ 991 h 1290"/>
                <a:gd name="T44" fmla="*/ 408 w 713"/>
                <a:gd name="T45" fmla="*/ 1019 h 1290"/>
                <a:gd name="T46" fmla="*/ 424 w 713"/>
                <a:gd name="T47" fmla="*/ 1049 h 1290"/>
                <a:gd name="T48" fmla="*/ 465 w 713"/>
                <a:gd name="T49" fmla="*/ 1128 h 1290"/>
                <a:gd name="T50" fmla="*/ 475 w 713"/>
                <a:gd name="T51" fmla="*/ 1175 h 1290"/>
                <a:gd name="T52" fmla="*/ 470 w 713"/>
                <a:gd name="T53" fmla="*/ 1214 h 1290"/>
                <a:gd name="T54" fmla="*/ 447 w 713"/>
                <a:gd name="T55" fmla="*/ 1252 h 1290"/>
                <a:gd name="T56" fmla="*/ 412 w 713"/>
                <a:gd name="T57" fmla="*/ 1277 h 1290"/>
                <a:gd name="T58" fmla="*/ 369 w 713"/>
                <a:gd name="T59" fmla="*/ 1288 h 1290"/>
                <a:gd name="T60" fmla="*/ 335 w 713"/>
                <a:gd name="T61" fmla="*/ 1288 h 1290"/>
                <a:gd name="T62" fmla="*/ 294 w 713"/>
                <a:gd name="T63" fmla="*/ 1274 h 1290"/>
                <a:gd name="T64" fmla="*/ 259 w 713"/>
                <a:gd name="T65" fmla="*/ 1245 h 1290"/>
                <a:gd name="T66" fmla="*/ 239 w 713"/>
                <a:gd name="T67" fmla="*/ 1202 h 1290"/>
                <a:gd name="T68" fmla="*/ 236 w 713"/>
                <a:gd name="T69" fmla="*/ 1161 h 1290"/>
                <a:gd name="T70" fmla="*/ 252 w 713"/>
                <a:gd name="T71" fmla="*/ 1103 h 1290"/>
                <a:gd name="T72" fmla="*/ 288 w 713"/>
                <a:gd name="T73" fmla="*/ 1024 h 1290"/>
                <a:gd name="T74" fmla="*/ 288 w 713"/>
                <a:gd name="T75" fmla="*/ 1012 h 1290"/>
                <a:gd name="T76" fmla="*/ 257 w 713"/>
                <a:gd name="T77" fmla="*/ 998 h 1290"/>
                <a:gd name="T78" fmla="*/ 127 w 713"/>
                <a:gd name="T79" fmla="*/ 988 h 1290"/>
                <a:gd name="T80" fmla="*/ 0 w 713"/>
                <a:gd name="T81" fmla="*/ 271 h 1290"/>
                <a:gd name="T82" fmla="*/ 221 w 713"/>
                <a:gd name="T83" fmla="*/ 271 h 1290"/>
                <a:gd name="T84" fmla="*/ 319 w 713"/>
                <a:gd name="T85" fmla="*/ 257 h 1290"/>
                <a:gd name="T86" fmla="*/ 344 w 713"/>
                <a:gd name="T87" fmla="*/ 239 h 1290"/>
                <a:gd name="T88" fmla="*/ 341 w 713"/>
                <a:gd name="T89" fmla="*/ 225 h 1290"/>
                <a:gd name="T90" fmla="*/ 298 w 713"/>
                <a:gd name="T91" fmla="*/ 165 h 1290"/>
                <a:gd name="T92" fmla="*/ 281 w 713"/>
                <a:gd name="T93" fmla="*/ 116 h 1290"/>
                <a:gd name="T94" fmla="*/ 280 w 713"/>
                <a:gd name="T95" fmla="*/ 74 h 1290"/>
                <a:gd name="T96" fmla="*/ 292 w 713"/>
                <a:gd name="T97" fmla="*/ 40 h 1290"/>
                <a:gd name="T98" fmla="*/ 324 w 713"/>
                <a:gd name="T99" fmla="*/ 12 h 1290"/>
                <a:gd name="T100" fmla="*/ 377 w 713"/>
                <a:gd name="T101" fmla="*/ 0 h 1290"/>
                <a:gd name="T102" fmla="*/ 447 w 713"/>
                <a:gd name="T103" fmla="*/ 15 h 1290"/>
                <a:gd name="T104" fmla="*/ 479 w 713"/>
                <a:gd name="T105" fmla="*/ 44 h 1290"/>
                <a:gd name="T106" fmla="*/ 491 w 713"/>
                <a:gd name="T107" fmla="*/ 70 h 1290"/>
                <a:gd name="T108" fmla="*/ 488 w 713"/>
                <a:gd name="T109" fmla="*/ 139 h 1290"/>
                <a:gd name="T110" fmla="*/ 463 w 713"/>
                <a:gd name="T111" fmla="*/ 206 h 1290"/>
                <a:gd name="T112" fmla="*/ 465 w 713"/>
                <a:gd name="T113" fmla="*/ 241 h 1290"/>
                <a:gd name="T114" fmla="*/ 510 w 713"/>
                <a:gd name="T115" fmla="*/ 265 h 1290"/>
                <a:gd name="T116" fmla="*/ 591 w 713"/>
                <a:gd name="T117" fmla="*/ 27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3" h="1290">
                  <a:moveTo>
                    <a:pt x="706" y="274"/>
                  </a:moveTo>
                  <a:lnTo>
                    <a:pt x="706" y="274"/>
                  </a:lnTo>
                  <a:lnTo>
                    <a:pt x="709" y="362"/>
                  </a:lnTo>
                  <a:lnTo>
                    <a:pt x="712" y="443"/>
                  </a:lnTo>
                  <a:lnTo>
                    <a:pt x="710" y="478"/>
                  </a:lnTo>
                  <a:lnTo>
                    <a:pt x="709" y="510"/>
                  </a:lnTo>
                  <a:lnTo>
                    <a:pt x="706" y="536"/>
                  </a:lnTo>
                  <a:lnTo>
                    <a:pt x="702" y="557"/>
                  </a:lnTo>
                  <a:lnTo>
                    <a:pt x="702" y="557"/>
                  </a:lnTo>
                  <a:lnTo>
                    <a:pt x="698" y="567"/>
                  </a:lnTo>
                  <a:lnTo>
                    <a:pt x="695" y="570"/>
                  </a:lnTo>
                  <a:lnTo>
                    <a:pt x="692" y="573"/>
                  </a:lnTo>
                  <a:lnTo>
                    <a:pt x="688" y="574"/>
                  </a:lnTo>
                  <a:lnTo>
                    <a:pt x="684" y="574"/>
                  </a:lnTo>
                  <a:lnTo>
                    <a:pt x="675" y="573"/>
                  </a:lnTo>
                  <a:lnTo>
                    <a:pt x="665" y="569"/>
                  </a:lnTo>
                  <a:lnTo>
                    <a:pt x="656" y="562"/>
                  </a:lnTo>
                  <a:lnTo>
                    <a:pt x="629" y="545"/>
                  </a:lnTo>
                  <a:lnTo>
                    <a:pt x="600" y="525"/>
                  </a:lnTo>
                  <a:lnTo>
                    <a:pt x="584" y="515"/>
                  </a:lnTo>
                  <a:lnTo>
                    <a:pt x="566" y="506"/>
                  </a:lnTo>
                  <a:lnTo>
                    <a:pt x="548" y="499"/>
                  </a:lnTo>
                  <a:lnTo>
                    <a:pt x="528" y="493"/>
                  </a:lnTo>
                  <a:lnTo>
                    <a:pt x="509" y="489"/>
                  </a:lnTo>
                  <a:lnTo>
                    <a:pt x="488" y="487"/>
                  </a:lnTo>
                  <a:lnTo>
                    <a:pt x="488" y="487"/>
                  </a:lnTo>
                  <a:lnTo>
                    <a:pt x="471" y="489"/>
                  </a:lnTo>
                  <a:lnTo>
                    <a:pt x="456" y="492"/>
                  </a:lnTo>
                  <a:lnTo>
                    <a:pt x="440" y="496"/>
                  </a:lnTo>
                  <a:lnTo>
                    <a:pt x="428" y="501"/>
                  </a:lnTo>
                  <a:lnTo>
                    <a:pt x="417" y="508"/>
                  </a:lnTo>
                  <a:lnTo>
                    <a:pt x="405" y="515"/>
                  </a:lnTo>
                  <a:lnTo>
                    <a:pt x="397" y="524"/>
                  </a:lnTo>
                  <a:lnTo>
                    <a:pt x="389" y="534"/>
                  </a:lnTo>
                  <a:lnTo>
                    <a:pt x="382" y="543"/>
                  </a:lnTo>
                  <a:lnTo>
                    <a:pt x="376" y="555"/>
                  </a:lnTo>
                  <a:lnTo>
                    <a:pt x="372" y="566"/>
                  </a:lnTo>
                  <a:lnTo>
                    <a:pt x="369" y="577"/>
                  </a:lnTo>
                  <a:lnTo>
                    <a:pt x="366" y="590"/>
                  </a:lnTo>
                  <a:lnTo>
                    <a:pt x="365" y="601"/>
                  </a:lnTo>
                  <a:lnTo>
                    <a:pt x="365" y="613"/>
                  </a:lnTo>
                  <a:lnTo>
                    <a:pt x="366" y="626"/>
                  </a:lnTo>
                  <a:lnTo>
                    <a:pt x="366" y="626"/>
                  </a:lnTo>
                  <a:lnTo>
                    <a:pt x="369" y="638"/>
                  </a:lnTo>
                  <a:lnTo>
                    <a:pt x="372" y="651"/>
                  </a:lnTo>
                  <a:lnTo>
                    <a:pt x="376" y="662"/>
                  </a:lnTo>
                  <a:lnTo>
                    <a:pt x="382" y="675"/>
                  </a:lnTo>
                  <a:lnTo>
                    <a:pt x="387" y="686"/>
                  </a:lnTo>
                  <a:lnTo>
                    <a:pt x="394" y="696"/>
                  </a:lnTo>
                  <a:lnTo>
                    <a:pt x="401" y="707"/>
                  </a:lnTo>
                  <a:lnTo>
                    <a:pt x="411" y="715"/>
                  </a:lnTo>
                  <a:lnTo>
                    <a:pt x="419" y="724"/>
                  </a:lnTo>
                  <a:lnTo>
                    <a:pt x="431" y="731"/>
                  </a:lnTo>
                  <a:lnTo>
                    <a:pt x="442" y="738"/>
                  </a:lnTo>
                  <a:lnTo>
                    <a:pt x="453" y="743"/>
                  </a:lnTo>
                  <a:lnTo>
                    <a:pt x="465" y="746"/>
                  </a:lnTo>
                  <a:lnTo>
                    <a:pt x="479" y="749"/>
                  </a:lnTo>
                  <a:lnTo>
                    <a:pt x="493" y="750"/>
                  </a:lnTo>
                  <a:lnTo>
                    <a:pt x="507" y="750"/>
                  </a:lnTo>
                  <a:lnTo>
                    <a:pt x="507" y="750"/>
                  </a:lnTo>
                  <a:lnTo>
                    <a:pt x="521" y="747"/>
                  </a:lnTo>
                  <a:lnTo>
                    <a:pt x="535" y="745"/>
                  </a:lnTo>
                  <a:lnTo>
                    <a:pt x="563" y="738"/>
                  </a:lnTo>
                  <a:lnTo>
                    <a:pt x="593" y="729"/>
                  </a:lnTo>
                  <a:lnTo>
                    <a:pt x="621" y="721"/>
                  </a:lnTo>
                  <a:lnTo>
                    <a:pt x="635" y="718"/>
                  </a:lnTo>
                  <a:lnTo>
                    <a:pt x="647" y="715"/>
                  </a:lnTo>
                  <a:lnTo>
                    <a:pt x="660" y="714"/>
                  </a:lnTo>
                  <a:lnTo>
                    <a:pt x="671" y="715"/>
                  </a:lnTo>
                  <a:lnTo>
                    <a:pt x="681" y="717"/>
                  </a:lnTo>
                  <a:lnTo>
                    <a:pt x="689" y="721"/>
                  </a:lnTo>
                  <a:lnTo>
                    <a:pt x="698" y="727"/>
                  </a:lnTo>
                  <a:lnTo>
                    <a:pt x="703" y="735"/>
                  </a:lnTo>
                  <a:lnTo>
                    <a:pt x="703" y="735"/>
                  </a:lnTo>
                  <a:lnTo>
                    <a:pt x="706" y="740"/>
                  </a:lnTo>
                  <a:lnTo>
                    <a:pt x="707" y="747"/>
                  </a:lnTo>
                  <a:lnTo>
                    <a:pt x="710" y="768"/>
                  </a:lnTo>
                  <a:lnTo>
                    <a:pt x="713" y="795"/>
                  </a:lnTo>
                  <a:lnTo>
                    <a:pt x="713" y="827"/>
                  </a:lnTo>
                  <a:lnTo>
                    <a:pt x="713" y="903"/>
                  </a:lnTo>
                  <a:lnTo>
                    <a:pt x="713" y="985"/>
                  </a:lnTo>
                  <a:lnTo>
                    <a:pt x="713" y="985"/>
                  </a:lnTo>
                  <a:lnTo>
                    <a:pt x="565" y="982"/>
                  </a:lnTo>
                  <a:lnTo>
                    <a:pt x="468" y="981"/>
                  </a:lnTo>
                  <a:lnTo>
                    <a:pt x="468" y="981"/>
                  </a:lnTo>
                  <a:lnTo>
                    <a:pt x="452" y="982"/>
                  </a:lnTo>
                  <a:lnTo>
                    <a:pt x="439" y="985"/>
                  </a:lnTo>
                  <a:lnTo>
                    <a:pt x="428" y="991"/>
                  </a:lnTo>
                  <a:lnTo>
                    <a:pt x="419" y="996"/>
                  </a:lnTo>
                  <a:lnTo>
                    <a:pt x="414" y="1003"/>
                  </a:lnTo>
                  <a:lnTo>
                    <a:pt x="410" y="1012"/>
                  </a:lnTo>
                  <a:lnTo>
                    <a:pt x="408" y="1019"/>
                  </a:lnTo>
                  <a:lnTo>
                    <a:pt x="410" y="1027"/>
                  </a:lnTo>
                  <a:lnTo>
                    <a:pt x="410" y="1027"/>
                  </a:lnTo>
                  <a:lnTo>
                    <a:pt x="415" y="1035"/>
                  </a:lnTo>
                  <a:lnTo>
                    <a:pt x="424" y="1049"/>
                  </a:lnTo>
                  <a:lnTo>
                    <a:pt x="433" y="1065"/>
                  </a:lnTo>
                  <a:lnTo>
                    <a:pt x="445" y="1084"/>
                  </a:lnTo>
                  <a:lnTo>
                    <a:pt x="456" y="1105"/>
                  </a:lnTo>
                  <a:lnTo>
                    <a:pt x="465" y="1128"/>
                  </a:lnTo>
                  <a:lnTo>
                    <a:pt x="470" y="1140"/>
                  </a:lnTo>
                  <a:lnTo>
                    <a:pt x="472" y="1151"/>
                  </a:lnTo>
                  <a:lnTo>
                    <a:pt x="474" y="1164"/>
                  </a:lnTo>
                  <a:lnTo>
                    <a:pt x="475" y="1175"/>
                  </a:lnTo>
                  <a:lnTo>
                    <a:pt x="475" y="1175"/>
                  </a:lnTo>
                  <a:lnTo>
                    <a:pt x="475" y="1189"/>
                  </a:lnTo>
                  <a:lnTo>
                    <a:pt x="472" y="1202"/>
                  </a:lnTo>
                  <a:lnTo>
                    <a:pt x="470" y="1214"/>
                  </a:lnTo>
                  <a:lnTo>
                    <a:pt x="465" y="1224"/>
                  </a:lnTo>
                  <a:lnTo>
                    <a:pt x="461" y="1235"/>
                  </a:lnTo>
                  <a:lnTo>
                    <a:pt x="454" y="1244"/>
                  </a:lnTo>
                  <a:lnTo>
                    <a:pt x="447" y="1252"/>
                  </a:lnTo>
                  <a:lnTo>
                    <a:pt x="439" y="1260"/>
                  </a:lnTo>
                  <a:lnTo>
                    <a:pt x="431" y="1267"/>
                  </a:lnTo>
                  <a:lnTo>
                    <a:pt x="422" y="1273"/>
                  </a:lnTo>
                  <a:lnTo>
                    <a:pt x="412" y="1277"/>
                  </a:lnTo>
                  <a:lnTo>
                    <a:pt x="401" y="1281"/>
                  </a:lnTo>
                  <a:lnTo>
                    <a:pt x="391" y="1286"/>
                  </a:lnTo>
                  <a:lnTo>
                    <a:pt x="380" y="1287"/>
                  </a:lnTo>
                  <a:lnTo>
                    <a:pt x="369" y="1288"/>
                  </a:lnTo>
                  <a:lnTo>
                    <a:pt x="358" y="1290"/>
                  </a:lnTo>
                  <a:lnTo>
                    <a:pt x="358" y="1290"/>
                  </a:lnTo>
                  <a:lnTo>
                    <a:pt x="347" y="1288"/>
                  </a:lnTo>
                  <a:lnTo>
                    <a:pt x="335" y="1288"/>
                  </a:lnTo>
                  <a:lnTo>
                    <a:pt x="324" y="1286"/>
                  </a:lnTo>
                  <a:lnTo>
                    <a:pt x="313" y="1283"/>
                  </a:lnTo>
                  <a:lnTo>
                    <a:pt x="303" y="1279"/>
                  </a:lnTo>
                  <a:lnTo>
                    <a:pt x="294" y="1274"/>
                  </a:lnTo>
                  <a:lnTo>
                    <a:pt x="284" y="1267"/>
                  </a:lnTo>
                  <a:lnTo>
                    <a:pt x="275" y="1262"/>
                  </a:lnTo>
                  <a:lnTo>
                    <a:pt x="267" y="1253"/>
                  </a:lnTo>
                  <a:lnTo>
                    <a:pt x="259" y="1245"/>
                  </a:lnTo>
                  <a:lnTo>
                    <a:pt x="253" y="1235"/>
                  </a:lnTo>
                  <a:lnTo>
                    <a:pt x="247" y="1226"/>
                  </a:lnTo>
                  <a:lnTo>
                    <a:pt x="242" y="1214"/>
                  </a:lnTo>
                  <a:lnTo>
                    <a:pt x="239" y="1202"/>
                  </a:lnTo>
                  <a:lnTo>
                    <a:pt x="236" y="1188"/>
                  </a:lnTo>
                  <a:lnTo>
                    <a:pt x="236" y="1174"/>
                  </a:lnTo>
                  <a:lnTo>
                    <a:pt x="236" y="1174"/>
                  </a:lnTo>
                  <a:lnTo>
                    <a:pt x="236" y="1161"/>
                  </a:lnTo>
                  <a:lnTo>
                    <a:pt x="238" y="1149"/>
                  </a:lnTo>
                  <a:lnTo>
                    <a:pt x="240" y="1136"/>
                  </a:lnTo>
                  <a:lnTo>
                    <a:pt x="243" y="1125"/>
                  </a:lnTo>
                  <a:lnTo>
                    <a:pt x="252" y="1103"/>
                  </a:lnTo>
                  <a:lnTo>
                    <a:pt x="260" y="1082"/>
                  </a:lnTo>
                  <a:lnTo>
                    <a:pt x="278" y="1047"/>
                  </a:lnTo>
                  <a:lnTo>
                    <a:pt x="285" y="1031"/>
                  </a:lnTo>
                  <a:lnTo>
                    <a:pt x="288" y="1024"/>
                  </a:lnTo>
                  <a:lnTo>
                    <a:pt x="289" y="1019"/>
                  </a:lnTo>
                  <a:lnTo>
                    <a:pt x="289" y="1019"/>
                  </a:lnTo>
                  <a:lnTo>
                    <a:pt x="289" y="1014"/>
                  </a:lnTo>
                  <a:lnTo>
                    <a:pt x="288" y="1012"/>
                  </a:lnTo>
                  <a:lnTo>
                    <a:pt x="285" y="1009"/>
                  </a:lnTo>
                  <a:lnTo>
                    <a:pt x="282" y="1006"/>
                  </a:lnTo>
                  <a:lnTo>
                    <a:pt x="271" y="1000"/>
                  </a:lnTo>
                  <a:lnTo>
                    <a:pt x="257" y="998"/>
                  </a:lnTo>
                  <a:lnTo>
                    <a:pt x="240" y="995"/>
                  </a:lnTo>
                  <a:lnTo>
                    <a:pt x="221" y="992"/>
                  </a:lnTo>
                  <a:lnTo>
                    <a:pt x="176" y="989"/>
                  </a:lnTo>
                  <a:lnTo>
                    <a:pt x="127" y="988"/>
                  </a:lnTo>
                  <a:lnTo>
                    <a:pt x="78" y="988"/>
                  </a:lnTo>
                  <a:lnTo>
                    <a:pt x="0" y="988"/>
                  </a:lnTo>
                  <a:lnTo>
                    <a:pt x="0" y="271"/>
                  </a:lnTo>
                  <a:lnTo>
                    <a:pt x="0" y="271"/>
                  </a:lnTo>
                  <a:lnTo>
                    <a:pt x="74" y="274"/>
                  </a:lnTo>
                  <a:lnTo>
                    <a:pt x="130" y="274"/>
                  </a:lnTo>
                  <a:lnTo>
                    <a:pt x="192" y="272"/>
                  </a:lnTo>
                  <a:lnTo>
                    <a:pt x="221" y="271"/>
                  </a:lnTo>
                  <a:lnTo>
                    <a:pt x="250" y="268"/>
                  </a:lnTo>
                  <a:lnTo>
                    <a:pt x="275" y="265"/>
                  </a:lnTo>
                  <a:lnTo>
                    <a:pt x="299" y="261"/>
                  </a:lnTo>
                  <a:lnTo>
                    <a:pt x="319" y="257"/>
                  </a:lnTo>
                  <a:lnTo>
                    <a:pt x="333" y="250"/>
                  </a:lnTo>
                  <a:lnTo>
                    <a:pt x="338" y="247"/>
                  </a:lnTo>
                  <a:lnTo>
                    <a:pt x="342" y="243"/>
                  </a:lnTo>
                  <a:lnTo>
                    <a:pt x="344" y="239"/>
                  </a:lnTo>
                  <a:lnTo>
                    <a:pt x="345" y="234"/>
                  </a:lnTo>
                  <a:lnTo>
                    <a:pt x="345" y="234"/>
                  </a:lnTo>
                  <a:lnTo>
                    <a:pt x="344" y="229"/>
                  </a:lnTo>
                  <a:lnTo>
                    <a:pt x="341" y="225"/>
                  </a:lnTo>
                  <a:lnTo>
                    <a:pt x="333" y="213"/>
                  </a:lnTo>
                  <a:lnTo>
                    <a:pt x="323" y="200"/>
                  </a:lnTo>
                  <a:lnTo>
                    <a:pt x="310" y="184"/>
                  </a:lnTo>
                  <a:lnTo>
                    <a:pt x="298" y="165"/>
                  </a:lnTo>
                  <a:lnTo>
                    <a:pt x="292" y="155"/>
                  </a:lnTo>
                  <a:lnTo>
                    <a:pt x="288" y="142"/>
                  </a:lnTo>
                  <a:lnTo>
                    <a:pt x="284" y="130"/>
                  </a:lnTo>
                  <a:lnTo>
                    <a:pt x="281" y="116"/>
                  </a:lnTo>
                  <a:lnTo>
                    <a:pt x="278" y="100"/>
                  </a:lnTo>
                  <a:lnTo>
                    <a:pt x="278" y="83"/>
                  </a:lnTo>
                  <a:lnTo>
                    <a:pt x="278" y="83"/>
                  </a:lnTo>
                  <a:lnTo>
                    <a:pt x="280" y="74"/>
                  </a:lnTo>
                  <a:lnTo>
                    <a:pt x="281" y="64"/>
                  </a:lnTo>
                  <a:lnTo>
                    <a:pt x="284" y="56"/>
                  </a:lnTo>
                  <a:lnTo>
                    <a:pt x="288" y="47"/>
                  </a:lnTo>
                  <a:lnTo>
                    <a:pt x="292" y="40"/>
                  </a:lnTo>
                  <a:lnTo>
                    <a:pt x="298" y="33"/>
                  </a:lnTo>
                  <a:lnTo>
                    <a:pt x="303" y="28"/>
                  </a:lnTo>
                  <a:lnTo>
                    <a:pt x="310" y="22"/>
                  </a:lnTo>
                  <a:lnTo>
                    <a:pt x="324" y="12"/>
                  </a:lnTo>
                  <a:lnTo>
                    <a:pt x="341" y="7"/>
                  </a:lnTo>
                  <a:lnTo>
                    <a:pt x="358" y="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4" y="2"/>
                  </a:lnTo>
                  <a:lnTo>
                    <a:pt x="432" y="8"/>
                  </a:lnTo>
                  <a:lnTo>
                    <a:pt x="447" y="15"/>
                  </a:lnTo>
                  <a:lnTo>
                    <a:pt x="463" y="26"/>
                  </a:lnTo>
                  <a:lnTo>
                    <a:pt x="468" y="32"/>
                  </a:lnTo>
                  <a:lnTo>
                    <a:pt x="474" y="37"/>
                  </a:lnTo>
                  <a:lnTo>
                    <a:pt x="479" y="44"/>
                  </a:lnTo>
                  <a:lnTo>
                    <a:pt x="484" y="53"/>
                  </a:lnTo>
                  <a:lnTo>
                    <a:pt x="488" y="60"/>
                  </a:lnTo>
                  <a:lnTo>
                    <a:pt x="491" y="70"/>
                  </a:lnTo>
                  <a:lnTo>
                    <a:pt x="491" y="70"/>
                  </a:lnTo>
                  <a:lnTo>
                    <a:pt x="493" y="88"/>
                  </a:lnTo>
                  <a:lnTo>
                    <a:pt x="493" y="106"/>
                  </a:lnTo>
                  <a:lnTo>
                    <a:pt x="492" y="123"/>
                  </a:lnTo>
                  <a:lnTo>
                    <a:pt x="488" y="139"/>
                  </a:lnTo>
                  <a:lnTo>
                    <a:pt x="484" y="155"/>
                  </a:lnTo>
                  <a:lnTo>
                    <a:pt x="478" y="169"/>
                  </a:lnTo>
                  <a:lnTo>
                    <a:pt x="467" y="195"/>
                  </a:lnTo>
                  <a:lnTo>
                    <a:pt x="463" y="206"/>
                  </a:lnTo>
                  <a:lnTo>
                    <a:pt x="461" y="218"/>
                  </a:lnTo>
                  <a:lnTo>
                    <a:pt x="460" y="227"/>
                  </a:lnTo>
                  <a:lnTo>
                    <a:pt x="463" y="237"/>
                  </a:lnTo>
                  <a:lnTo>
                    <a:pt x="465" y="241"/>
                  </a:lnTo>
                  <a:lnTo>
                    <a:pt x="468" y="246"/>
                  </a:lnTo>
                  <a:lnTo>
                    <a:pt x="478" y="253"/>
                  </a:lnTo>
                  <a:lnTo>
                    <a:pt x="492" y="260"/>
                  </a:lnTo>
                  <a:lnTo>
                    <a:pt x="510" y="265"/>
                  </a:lnTo>
                  <a:lnTo>
                    <a:pt x="510" y="265"/>
                  </a:lnTo>
                  <a:lnTo>
                    <a:pt x="526" y="269"/>
                  </a:lnTo>
                  <a:lnTo>
                    <a:pt x="545" y="271"/>
                  </a:lnTo>
                  <a:lnTo>
                    <a:pt x="591" y="274"/>
                  </a:lnTo>
                  <a:lnTo>
                    <a:pt x="646" y="275"/>
                  </a:lnTo>
                  <a:lnTo>
                    <a:pt x="706" y="274"/>
                  </a:lnTo>
                  <a:lnTo>
                    <a:pt x="706" y="27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42"/>
            <p:cNvSpPr>
              <a:spLocks/>
            </p:cNvSpPr>
            <p:nvPr/>
          </p:nvSpPr>
          <p:spPr bwMode="auto">
            <a:xfrm>
              <a:off x="5421313" y="2427288"/>
              <a:ext cx="1155700" cy="2062162"/>
            </a:xfrm>
            <a:custGeom>
              <a:avLst/>
              <a:gdLst>
                <a:gd name="T0" fmla="*/ 584 w 728"/>
                <a:gd name="T1" fmla="*/ 1019 h 1299"/>
                <a:gd name="T2" fmla="*/ 467 w 728"/>
                <a:gd name="T3" fmla="*/ 1022 h 1299"/>
                <a:gd name="T4" fmla="*/ 440 w 728"/>
                <a:gd name="T5" fmla="*/ 1038 h 1299"/>
                <a:gd name="T6" fmla="*/ 441 w 728"/>
                <a:gd name="T7" fmla="*/ 1066 h 1299"/>
                <a:gd name="T8" fmla="*/ 469 w 728"/>
                <a:gd name="T9" fmla="*/ 1158 h 1299"/>
                <a:gd name="T10" fmla="*/ 474 w 728"/>
                <a:gd name="T11" fmla="*/ 1211 h 1299"/>
                <a:gd name="T12" fmla="*/ 460 w 728"/>
                <a:gd name="T13" fmla="*/ 1251 h 1299"/>
                <a:gd name="T14" fmla="*/ 429 w 728"/>
                <a:gd name="T15" fmla="*/ 1279 h 1299"/>
                <a:gd name="T16" fmla="*/ 377 w 728"/>
                <a:gd name="T17" fmla="*/ 1298 h 1299"/>
                <a:gd name="T18" fmla="*/ 310 w 728"/>
                <a:gd name="T19" fmla="*/ 1292 h 1299"/>
                <a:gd name="T20" fmla="*/ 274 w 728"/>
                <a:gd name="T21" fmla="*/ 1272 h 1299"/>
                <a:gd name="T22" fmla="*/ 250 w 728"/>
                <a:gd name="T23" fmla="*/ 1240 h 1299"/>
                <a:gd name="T24" fmla="*/ 244 w 728"/>
                <a:gd name="T25" fmla="*/ 1194 h 1299"/>
                <a:gd name="T26" fmla="*/ 254 w 728"/>
                <a:gd name="T27" fmla="*/ 1162 h 1299"/>
                <a:gd name="T28" fmla="*/ 307 w 728"/>
                <a:gd name="T29" fmla="*/ 1080 h 1299"/>
                <a:gd name="T30" fmla="*/ 318 w 728"/>
                <a:gd name="T31" fmla="*/ 1060 h 1299"/>
                <a:gd name="T32" fmla="*/ 307 w 728"/>
                <a:gd name="T33" fmla="*/ 1029 h 1299"/>
                <a:gd name="T34" fmla="*/ 276 w 728"/>
                <a:gd name="T35" fmla="*/ 1015 h 1299"/>
                <a:gd name="T36" fmla="*/ 5 w 728"/>
                <a:gd name="T37" fmla="*/ 1019 h 1299"/>
                <a:gd name="T38" fmla="*/ 1 w 728"/>
                <a:gd name="T39" fmla="*/ 845 h 1299"/>
                <a:gd name="T40" fmla="*/ 11 w 728"/>
                <a:gd name="T41" fmla="*/ 765 h 1299"/>
                <a:gd name="T42" fmla="*/ 26 w 728"/>
                <a:gd name="T43" fmla="*/ 736 h 1299"/>
                <a:gd name="T44" fmla="*/ 61 w 728"/>
                <a:gd name="T45" fmla="*/ 724 h 1299"/>
                <a:gd name="T46" fmla="*/ 124 w 728"/>
                <a:gd name="T47" fmla="*/ 758 h 1299"/>
                <a:gd name="T48" fmla="*/ 180 w 728"/>
                <a:gd name="T49" fmla="*/ 783 h 1299"/>
                <a:gd name="T50" fmla="*/ 222 w 728"/>
                <a:gd name="T51" fmla="*/ 782 h 1299"/>
                <a:gd name="T52" fmla="*/ 274 w 728"/>
                <a:gd name="T53" fmla="*/ 761 h 1299"/>
                <a:gd name="T54" fmla="*/ 310 w 728"/>
                <a:gd name="T55" fmla="*/ 724 h 1299"/>
                <a:gd name="T56" fmla="*/ 330 w 728"/>
                <a:gd name="T57" fmla="*/ 680 h 1299"/>
                <a:gd name="T58" fmla="*/ 332 w 728"/>
                <a:gd name="T59" fmla="*/ 643 h 1299"/>
                <a:gd name="T60" fmla="*/ 321 w 728"/>
                <a:gd name="T61" fmla="*/ 596 h 1299"/>
                <a:gd name="T62" fmla="*/ 292 w 728"/>
                <a:gd name="T63" fmla="*/ 557 h 1299"/>
                <a:gd name="T64" fmla="*/ 243 w 728"/>
                <a:gd name="T65" fmla="*/ 530 h 1299"/>
                <a:gd name="T66" fmla="*/ 193 w 728"/>
                <a:gd name="T67" fmla="*/ 523 h 1299"/>
                <a:gd name="T68" fmla="*/ 142 w 728"/>
                <a:gd name="T69" fmla="*/ 537 h 1299"/>
                <a:gd name="T70" fmla="*/ 81 w 728"/>
                <a:gd name="T71" fmla="*/ 575 h 1299"/>
                <a:gd name="T72" fmla="*/ 43 w 728"/>
                <a:gd name="T73" fmla="*/ 573 h 1299"/>
                <a:gd name="T74" fmla="*/ 22 w 728"/>
                <a:gd name="T75" fmla="*/ 551 h 1299"/>
                <a:gd name="T76" fmla="*/ 12 w 728"/>
                <a:gd name="T77" fmla="*/ 466 h 1299"/>
                <a:gd name="T78" fmla="*/ 162 w 728"/>
                <a:gd name="T79" fmla="*/ 309 h 1299"/>
                <a:gd name="T80" fmla="*/ 289 w 728"/>
                <a:gd name="T81" fmla="*/ 308 h 1299"/>
                <a:gd name="T82" fmla="*/ 316 w 728"/>
                <a:gd name="T83" fmla="*/ 281 h 1299"/>
                <a:gd name="T84" fmla="*/ 316 w 728"/>
                <a:gd name="T85" fmla="*/ 258 h 1299"/>
                <a:gd name="T86" fmla="*/ 265 w 728"/>
                <a:gd name="T87" fmla="*/ 165 h 1299"/>
                <a:gd name="T88" fmla="*/ 253 w 728"/>
                <a:gd name="T89" fmla="*/ 121 h 1299"/>
                <a:gd name="T90" fmla="*/ 260 w 728"/>
                <a:gd name="T91" fmla="*/ 74 h 1299"/>
                <a:gd name="T92" fmla="*/ 285 w 728"/>
                <a:gd name="T93" fmla="*/ 38 h 1299"/>
                <a:gd name="T94" fmla="*/ 323 w 728"/>
                <a:gd name="T95" fmla="*/ 13 h 1299"/>
                <a:gd name="T96" fmla="*/ 367 w 728"/>
                <a:gd name="T97" fmla="*/ 2 h 1299"/>
                <a:gd name="T98" fmla="*/ 401 w 728"/>
                <a:gd name="T99" fmla="*/ 2 h 1299"/>
                <a:gd name="T100" fmla="*/ 444 w 728"/>
                <a:gd name="T101" fmla="*/ 17 h 1299"/>
                <a:gd name="T102" fmla="*/ 476 w 728"/>
                <a:gd name="T103" fmla="*/ 49 h 1299"/>
                <a:gd name="T104" fmla="*/ 495 w 728"/>
                <a:gd name="T105" fmla="*/ 100 h 1299"/>
                <a:gd name="T106" fmla="*/ 495 w 728"/>
                <a:gd name="T107" fmla="*/ 144 h 1299"/>
                <a:gd name="T108" fmla="*/ 481 w 728"/>
                <a:gd name="T109" fmla="*/ 189 h 1299"/>
                <a:gd name="T110" fmla="*/ 447 w 728"/>
                <a:gd name="T111" fmla="*/ 248 h 1299"/>
                <a:gd name="T112" fmla="*/ 439 w 728"/>
                <a:gd name="T113" fmla="*/ 274 h 1299"/>
                <a:gd name="T114" fmla="*/ 446 w 728"/>
                <a:gd name="T115" fmla="*/ 288 h 1299"/>
                <a:gd name="T116" fmla="*/ 506 w 728"/>
                <a:gd name="T117" fmla="*/ 304 h 1299"/>
                <a:gd name="T118" fmla="*/ 693 w 728"/>
                <a:gd name="T119" fmla="*/ 304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28" h="1299">
                  <a:moveTo>
                    <a:pt x="728" y="304"/>
                  </a:moveTo>
                  <a:lnTo>
                    <a:pt x="728" y="1021"/>
                  </a:lnTo>
                  <a:lnTo>
                    <a:pt x="728" y="1021"/>
                  </a:lnTo>
                  <a:lnTo>
                    <a:pt x="584" y="1019"/>
                  </a:lnTo>
                  <a:lnTo>
                    <a:pt x="532" y="1019"/>
                  </a:lnTo>
                  <a:lnTo>
                    <a:pt x="495" y="1019"/>
                  </a:lnTo>
                  <a:lnTo>
                    <a:pt x="479" y="1021"/>
                  </a:lnTo>
                  <a:lnTo>
                    <a:pt x="467" y="1022"/>
                  </a:lnTo>
                  <a:lnTo>
                    <a:pt x="457" y="1025"/>
                  </a:lnTo>
                  <a:lnTo>
                    <a:pt x="448" y="1028"/>
                  </a:lnTo>
                  <a:lnTo>
                    <a:pt x="444" y="1032"/>
                  </a:lnTo>
                  <a:lnTo>
                    <a:pt x="440" y="1038"/>
                  </a:lnTo>
                  <a:lnTo>
                    <a:pt x="439" y="1045"/>
                  </a:lnTo>
                  <a:lnTo>
                    <a:pt x="440" y="1052"/>
                  </a:lnTo>
                  <a:lnTo>
                    <a:pt x="440" y="1052"/>
                  </a:lnTo>
                  <a:lnTo>
                    <a:pt x="441" y="1066"/>
                  </a:lnTo>
                  <a:lnTo>
                    <a:pt x="447" y="1081"/>
                  </a:lnTo>
                  <a:lnTo>
                    <a:pt x="458" y="1117"/>
                  </a:lnTo>
                  <a:lnTo>
                    <a:pt x="464" y="1138"/>
                  </a:lnTo>
                  <a:lnTo>
                    <a:pt x="469" y="1158"/>
                  </a:lnTo>
                  <a:lnTo>
                    <a:pt x="472" y="1179"/>
                  </a:lnTo>
                  <a:lnTo>
                    <a:pt x="474" y="1198"/>
                  </a:lnTo>
                  <a:lnTo>
                    <a:pt x="474" y="1198"/>
                  </a:lnTo>
                  <a:lnTo>
                    <a:pt x="474" y="1211"/>
                  </a:lnTo>
                  <a:lnTo>
                    <a:pt x="472" y="1222"/>
                  </a:lnTo>
                  <a:lnTo>
                    <a:pt x="469" y="1232"/>
                  </a:lnTo>
                  <a:lnTo>
                    <a:pt x="465" y="1242"/>
                  </a:lnTo>
                  <a:lnTo>
                    <a:pt x="460" y="1251"/>
                  </a:lnTo>
                  <a:lnTo>
                    <a:pt x="453" y="1260"/>
                  </a:lnTo>
                  <a:lnTo>
                    <a:pt x="446" y="1267"/>
                  </a:lnTo>
                  <a:lnTo>
                    <a:pt x="437" y="1274"/>
                  </a:lnTo>
                  <a:lnTo>
                    <a:pt x="429" y="1279"/>
                  </a:lnTo>
                  <a:lnTo>
                    <a:pt x="419" y="1285"/>
                  </a:lnTo>
                  <a:lnTo>
                    <a:pt x="409" y="1289"/>
                  </a:lnTo>
                  <a:lnTo>
                    <a:pt x="398" y="1293"/>
                  </a:lnTo>
                  <a:lnTo>
                    <a:pt x="377" y="1298"/>
                  </a:lnTo>
                  <a:lnTo>
                    <a:pt x="355" y="1299"/>
                  </a:lnTo>
                  <a:lnTo>
                    <a:pt x="332" y="1298"/>
                  </a:lnTo>
                  <a:lnTo>
                    <a:pt x="321" y="1295"/>
                  </a:lnTo>
                  <a:lnTo>
                    <a:pt x="310" y="1292"/>
                  </a:lnTo>
                  <a:lnTo>
                    <a:pt x="300" y="1289"/>
                  </a:lnTo>
                  <a:lnTo>
                    <a:pt x="290" y="1284"/>
                  </a:lnTo>
                  <a:lnTo>
                    <a:pt x="282" y="1279"/>
                  </a:lnTo>
                  <a:lnTo>
                    <a:pt x="274" y="1272"/>
                  </a:lnTo>
                  <a:lnTo>
                    <a:pt x="267" y="1265"/>
                  </a:lnTo>
                  <a:lnTo>
                    <a:pt x="260" y="1258"/>
                  </a:lnTo>
                  <a:lnTo>
                    <a:pt x="254" y="1249"/>
                  </a:lnTo>
                  <a:lnTo>
                    <a:pt x="250" y="1240"/>
                  </a:lnTo>
                  <a:lnTo>
                    <a:pt x="247" y="1229"/>
                  </a:lnTo>
                  <a:lnTo>
                    <a:pt x="244" y="1218"/>
                  </a:lnTo>
                  <a:lnTo>
                    <a:pt x="244" y="1207"/>
                  </a:lnTo>
                  <a:lnTo>
                    <a:pt x="244" y="1194"/>
                  </a:lnTo>
                  <a:lnTo>
                    <a:pt x="244" y="1194"/>
                  </a:lnTo>
                  <a:lnTo>
                    <a:pt x="247" y="1183"/>
                  </a:lnTo>
                  <a:lnTo>
                    <a:pt x="250" y="1172"/>
                  </a:lnTo>
                  <a:lnTo>
                    <a:pt x="254" y="1162"/>
                  </a:lnTo>
                  <a:lnTo>
                    <a:pt x="260" y="1151"/>
                  </a:lnTo>
                  <a:lnTo>
                    <a:pt x="271" y="1131"/>
                  </a:lnTo>
                  <a:lnTo>
                    <a:pt x="283" y="1112"/>
                  </a:lnTo>
                  <a:lnTo>
                    <a:pt x="307" y="1080"/>
                  </a:lnTo>
                  <a:lnTo>
                    <a:pt x="316" y="1068"/>
                  </a:lnTo>
                  <a:lnTo>
                    <a:pt x="317" y="1063"/>
                  </a:lnTo>
                  <a:lnTo>
                    <a:pt x="318" y="1060"/>
                  </a:lnTo>
                  <a:lnTo>
                    <a:pt x="318" y="1060"/>
                  </a:lnTo>
                  <a:lnTo>
                    <a:pt x="318" y="1052"/>
                  </a:lnTo>
                  <a:lnTo>
                    <a:pt x="317" y="1045"/>
                  </a:lnTo>
                  <a:lnTo>
                    <a:pt x="313" y="1036"/>
                  </a:lnTo>
                  <a:lnTo>
                    <a:pt x="307" y="1029"/>
                  </a:lnTo>
                  <a:lnTo>
                    <a:pt x="307" y="1029"/>
                  </a:lnTo>
                  <a:lnTo>
                    <a:pt x="299" y="1024"/>
                  </a:lnTo>
                  <a:lnTo>
                    <a:pt x="289" y="1018"/>
                  </a:lnTo>
                  <a:lnTo>
                    <a:pt x="276" y="1015"/>
                  </a:lnTo>
                  <a:lnTo>
                    <a:pt x="261" y="1014"/>
                  </a:lnTo>
                  <a:lnTo>
                    <a:pt x="261" y="1014"/>
                  </a:lnTo>
                  <a:lnTo>
                    <a:pt x="159" y="1015"/>
                  </a:lnTo>
                  <a:lnTo>
                    <a:pt x="5" y="1019"/>
                  </a:lnTo>
                  <a:lnTo>
                    <a:pt x="5" y="1019"/>
                  </a:lnTo>
                  <a:lnTo>
                    <a:pt x="1" y="929"/>
                  </a:lnTo>
                  <a:lnTo>
                    <a:pt x="0" y="885"/>
                  </a:lnTo>
                  <a:lnTo>
                    <a:pt x="1" y="845"/>
                  </a:lnTo>
                  <a:lnTo>
                    <a:pt x="3" y="808"/>
                  </a:lnTo>
                  <a:lnTo>
                    <a:pt x="5" y="793"/>
                  </a:lnTo>
                  <a:lnTo>
                    <a:pt x="8" y="778"/>
                  </a:lnTo>
                  <a:lnTo>
                    <a:pt x="11" y="765"/>
                  </a:lnTo>
                  <a:lnTo>
                    <a:pt x="15" y="752"/>
                  </a:lnTo>
                  <a:lnTo>
                    <a:pt x="21" y="743"/>
                  </a:lnTo>
                  <a:lnTo>
                    <a:pt x="26" y="736"/>
                  </a:lnTo>
                  <a:lnTo>
                    <a:pt x="26" y="736"/>
                  </a:lnTo>
                  <a:lnTo>
                    <a:pt x="35" y="729"/>
                  </a:lnTo>
                  <a:lnTo>
                    <a:pt x="43" y="724"/>
                  </a:lnTo>
                  <a:lnTo>
                    <a:pt x="51" y="723"/>
                  </a:lnTo>
                  <a:lnTo>
                    <a:pt x="61" y="724"/>
                  </a:lnTo>
                  <a:lnTo>
                    <a:pt x="71" y="727"/>
                  </a:lnTo>
                  <a:lnTo>
                    <a:pt x="81" y="731"/>
                  </a:lnTo>
                  <a:lnTo>
                    <a:pt x="102" y="744"/>
                  </a:lnTo>
                  <a:lnTo>
                    <a:pt x="124" y="758"/>
                  </a:lnTo>
                  <a:lnTo>
                    <a:pt x="146" y="771"/>
                  </a:lnTo>
                  <a:lnTo>
                    <a:pt x="158" y="776"/>
                  </a:lnTo>
                  <a:lnTo>
                    <a:pt x="169" y="780"/>
                  </a:lnTo>
                  <a:lnTo>
                    <a:pt x="180" y="783"/>
                  </a:lnTo>
                  <a:lnTo>
                    <a:pt x="191" y="785"/>
                  </a:lnTo>
                  <a:lnTo>
                    <a:pt x="191" y="785"/>
                  </a:lnTo>
                  <a:lnTo>
                    <a:pt x="208" y="785"/>
                  </a:lnTo>
                  <a:lnTo>
                    <a:pt x="222" y="782"/>
                  </a:lnTo>
                  <a:lnTo>
                    <a:pt x="237" y="779"/>
                  </a:lnTo>
                  <a:lnTo>
                    <a:pt x="250" y="773"/>
                  </a:lnTo>
                  <a:lnTo>
                    <a:pt x="263" y="768"/>
                  </a:lnTo>
                  <a:lnTo>
                    <a:pt x="274" y="761"/>
                  </a:lnTo>
                  <a:lnTo>
                    <a:pt x="285" y="754"/>
                  </a:lnTo>
                  <a:lnTo>
                    <a:pt x="293" y="744"/>
                  </a:lnTo>
                  <a:lnTo>
                    <a:pt x="302" y="736"/>
                  </a:lnTo>
                  <a:lnTo>
                    <a:pt x="310" y="724"/>
                  </a:lnTo>
                  <a:lnTo>
                    <a:pt x="316" y="715"/>
                  </a:lnTo>
                  <a:lnTo>
                    <a:pt x="321" y="703"/>
                  </a:lnTo>
                  <a:lnTo>
                    <a:pt x="325" y="691"/>
                  </a:lnTo>
                  <a:lnTo>
                    <a:pt x="330" y="680"/>
                  </a:lnTo>
                  <a:lnTo>
                    <a:pt x="331" y="667"/>
                  </a:lnTo>
                  <a:lnTo>
                    <a:pt x="332" y="655"/>
                  </a:lnTo>
                  <a:lnTo>
                    <a:pt x="332" y="655"/>
                  </a:lnTo>
                  <a:lnTo>
                    <a:pt x="332" y="643"/>
                  </a:lnTo>
                  <a:lnTo>
                    <a:pt x="331" y="631"/>
                  </a:lnTo>
                  <a:lnTo>
                    <a:pt x="330" y="618"/>
                  </a:lnTo>
                  <a:lnTo>
                    <a:pt x="325" y="607"/>
                  </a:lnTo>
                  <a:lnTo>
                    <a:pt x="321" y="596"/>
                  </a:lnTo>
                  <a:lnTo>
                    <a:pt x="316" y="585"/>
                  </a:lnTo>
                  <a:lnTo>
                    <a:pt x="309" y="575"/>
                  </a:lnTo>
                  <a:lnTo>
                    <a:pt x="302" y="565"/>
                  </a:lnTo>
                  <a:lnTo>
                    <a:pt x="292" y="557"/>
                  </a:lnTo>
                  <a:lnTo>
                    <a:pt x="282" y="548"/>
                  </a:lnTo>
                  <a:lnTo>
                    <a:pt x="270" y="541"/>
                  </a:lnTo>
                  <a:lnTo>
                    <a:pt x="257" y="536"/>
                  </a:lnTo>
                  <a:lnTo>
                    <a:pt x="243" y="530"/>
                  </a:lnTo>
                  <a:lnTo>
                    <a:pt x="228" y="527"/>
                  </a:lnTo>
                  <a:lnTo>
                    <a:pt x="211" y="525"/>
                  </a:lnTo>
                  <a:lnTo>
                    <a:pt x="193" y="523"/>
                  </a:lnTo>
                  <a:lnTo>
                    <a:pt x="193" y="523"/>
                  </a:lnTo>
                  <a:lnTo>
                    <a:pt x="180" y="525"/>
                  </a:lnTo>
                  <a:lnTo>
                    <a:pt x="167" y="527"/>
                  </a:lnTo>
                  <a:lnTo>
                    <a:pt x="155" y="532"/>
                  </a:lnTo>
                  <a:lnTo>
                    <a:pt x="142" y="537"/>
                  </a:lnTo>
                  <a:lnTo>
                    <a:pt x="120" y="551"/>
                  </a:lnTo>
                  <a:lnTo>
                    <a:pt x="100" y="564"/>
                  </a:lnTo>
                  <a:lnTo>
                    <a:pt x="89" y="569"/>
                  </a:lnTo>
                  <a:lnTo>
                    <a:pt x="81" y="575"/>
                  </a:lnTo>
                  <a:lnTo>
                    <a:pt x="71" y="578"/>
                  </a:lnTo>
                  <a:lnTo>
                    <a:pt x="61" y="579"/>
                  </a:lnTo>
                  <a:lnTo>
                    <a:pt x="51" y="578"/>
                  </a:lnTo>
                  <a:lnTo>
                    <a:pt x="43" y="573"/>
                  </a:lnTo>
                  <a:lnTo>
                    <a:pt x="33" y="566"/>
                  </a:lnTo>
                  <a:lnTo>
                    <a:pt x="25" y="557"/>
                  </a:lnTo>
                  <a:lnTo>
                    <a:pt x="25" y="557"/>
                  </a:lnTo>
                  <a:lnTo>
                    <a:pt x="22" y="551"/>
                  </a:lnTo>
                  <a:lnTo>
                    <a:pt x="19" y="544"/>
                  </a:lnTo>
                  <a:lnTo>
                    <a:pt x="16" y="525"/>
                  </a:lnTo>
                  <a:lnTo>
                    <a:pt x="14" y="498"/>
                  </a:lnTo>
                  <a:lnTo>
                    <a:pt x="12" y="466"/>
                  </a:lnTo>
                  <a:lnTo>
                    <a:pt x="12" y="390"/>
                  </a:lnTo>
                  <a:lnTo>
                    <a:pt x="14" y="306"/>
                  </a:lnTo>
                  <a:lnTo>
                    <a:pt x="14" y="306"/>
                  </a:lnTo>
                  <a:lnTo>
                    <a:pt x="162" y="309"/>
                  </a:lnTo>
                  <a:lnTo>
                    <a:pt x="260" y="312"/>
                  </a:lnTo>
                  <a:lnTo>
                    <a:pt x="260" y="312"/>
                  </a:lnTo>
                  <a:lnTo>
                    <a:pt x="276" y="311"/>
                  </a:lnTo>
                  <a:lnTo>
                    <a:pt x="289" y="308"/>
                  </a:lnTo>
                  <a:lnTo>
                    <a:pt x="299" y="302"/>
                  </a:lnTo>
                  <a:lnTo>
                    <a:pt x="307" y="297"/>
                  </a:lnTo>
                  <a:lnTo>
                    <a:pt x="313" y="288"/>
                  </a:lnTo>
                  <a:lnTo>
                    <a:pt x="316" y="281"/>
                  </a:lnTo>
                  <a:lnTo>
                    <a:pt x="318" y="273"/>
                  </a:lnTo>
                  <a:lnTo>
                    <a:pt x="318" y="266"/>
                  </a:lnTo>
                  <a:lnTo>
                    <a:pt x="318" y="266"/>
                  </a:lnTo>
                  <a:lnTo>
                    <a:pt x="316" y="258"/>
                  </a:lnTo>
                  <a:lnTo>
                    <a:pt x="309" y="245"/>
                  </a:lnTo>
                  <a:lnTo>
                    <a:pt x="288" y="209"/>
                  </a:lnTo>
                  <a:lnTo>
                    <a:pt x="276" y="188"/>
                  </a:lnTo>
                  <a:lnTo>
                    <a:pt x="265" y="165"/>
                  </a:lnTo>
                  <a:lnTo>
                    <a:pt x="258" y="143"/>
                  </a:lnTo>
                  <a:lnTo>
                    <a:pt x="256" y="132"/>
                  </a:lnTo>
                  <a:lnTo>
                    <a:pt x="253" y="121"/>
                  </a:lnTo>
                  <a:lnTo>
                    <a:pt x="253" y="121"/>
                  </a:lnTo>
                  <a:lnTo>
                    <a:pt x="253" y="108"/>
                  </a:lnTo>
                  <a:lnTo>
                    <a:pt x="254" y="97"/>
                  </a:lnTo>
                  <a:lnTo>
                    <a:pt x="256" y="86"/>
                  </a:lnTo>
                  <a:lnTo>
                    <a:pt x="260" y="74"/>
                  </a:lnTo>
                  <a:lnTo>
                    <a:pt x="264" y="65"/>
                  </a:lnTo>
                  <a:lnTo>
                    <a:pt x="270" y="55"/>
                  </a:lnTo>
                  <a:lnTo>
                    <a:pt x="276" y="46"/>
                  </a:lnTo>
                  <a:lnTo>
                    <a:pt x="285" y="38"/>
                  </a:lnTo>
                  <a:lnTo>
                    <a:pt x="293" y="31"/>
                  </a:lnTo>
                  <a:lnTo>
                    <a:pt x="302" y="24"/>
                  </a:lnTo>
                  <a:lnTo>
                    <a:pt x="311" y="19"/>
                  </a:lnTo>
                  <a:lnTo>
                    <a:pt x="323" y="13"/>
                  </a:lnTo>
                  <a:lnTo>
                    <a:pt x="332" y="9"/>
                  </a:lnTo>
                  <a:lnTo>
                    <a:pt x="344" y="6"/>
                  </a:lnTo>
                  <a:lnTo>
                    <a:pt x="355" y="3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79" y="0"/>
                  </a:lnTo>
                  <a:lnTo>
                    <a:pt x="390" y="0"/>
                  </a:lnTo>
                  <a:lnTo>
                    <a:pt x="401" y="2"/>
                  </a:lnTo>
                  <a:lnTo>
                    <a:pt x="412" y="3"/>
                  </a:lnTo>
                  <a:lnTo>
                    <a:pt x="423" y="7"/>
                  </a:lnTo>
                  <a:lnTo>
                    <a:pt x="433" y="12"/>
                  </a:lnTo>
                  <a:lnTo>
                    <a:pt x="444" y="17"/>
                  </a:lnTo>
                  <a:lnTo>
                    <a:pt x="453" y="23"/>
                  </a:lnTo>
                  <a:lnTo>
                    <a:pt x="462" y="30"/>
                  </a:lnTo>
                  <a:lnTo>
                    <a:pt x="469" y="40"/>
                  </a:lnTo>
                  <a:lnTo>
                    <a:pt x="476" y="49"/>
                  </a:lnTo>
                  <a:lnTo>
                    <a:pt x="483" y="60"/>
                  </a:lnTo>
                  <a:lnTo>
                    <a:pt x="488" y="72"/>
                  </a:lnTo>
                  <a:lnTo>
                    <a:pt x="492" y="86"/>
                  </a:lnTo>
                  <a:lnTo>
                    <a:pt x="495" y="100"/>
                  </a:lnTo>
                  <a:lnTo>
                    <a:pt x="496" y="116"/>
                  </a:lnTo>
                  <a:lnTo>
                    <a:pt x="496" y="116"/>
                  </a:lnTo>
                  <a:lnTo>
                    <a:pt x="496" y="132"/>
                  </a:lnTo>
                  <a:lnTo>
                    <a:pt x="495" y="144"/>
                  </a:lnTo>
                  <a:lnTo>
                    <a:pt x="493" y="157"/>
                  </a:lnTo>
                  <a:lnTo>
                    <a:pt x="489" y="168"/>
                  </a:lnTo>
                  <a:lnTo>
                    <a:pt x="485" y="179"/>
                  </a:lnTo>
                  <a:lnTo>
                    <a:pt x="481" y="189"/>
                  </a:lnTo>
                  <a:lnTo>
                    <a:pt x="471" y="207"/>
                  </a:lnTo>
                  <a:lnTo>
                    <a:pt x="460" y="223"/>
                  </a:lnTo>
                  <a:lnTo>
                    <a:pt x="450" y="239"/>
                  </a:lnTo>
                  <a:lnTo>
                    <a:pt x="447" y="248"/>
                  </a:lnTo>
                  <a:lnTo>
                    <a:pt x="443" y="256"/>
                  </a:lnTo>
                  <a:lnTo>
                    <a:pt x="440" y="265"/>
                  </a:lnTo>
                  <a:lnTo>
                    <a:pt x="439" y="274"/>
                  </a:lnTo>
                  <a:lnTo>
                    <a:pt x="439" y="274"/>
                  </a:lnTo>
                  <a:lnTo>
                    <a:pt x="439" y="279"/>
                  </a:lnTo>
                  <a:lnTo>
                    <a:pt x="440" y="283"/>
                  </a:lnTo>
                  <a:lnTo>
                    <a:pt x="443" y="286"/>
                  </a:lnTo>
                  <a:lnTo>
                    <a:pt x="446" y="288"/>
                  </a:lnTo>
                  <a:lnTo>
                    <a:pt x="457" y="294"/>
                  </a:lnTo>
                  <a:lnTo>
                    <a:pt x="469" y="298"/>
                  </a:lnTo>
                  <a:lnTo>
                    <a:pt x="486" y="301"/>
                  </a:lnTo>
                  <a:lnTo>
                    <a:pt x="506" y="304"/>
                  </a:lnTo>
                  <a:lnTo>
                    <a:pt x="550" y="306"/>
                  </a:lnTo>
                  <a:lnTo>
                    <a:pt x="599" y="306"/>
                  </a:lnTo>
                  <a:lnTo>
                    <a:pt x="648" y="305"/>
                  </a:lnTo>
                  <a:lnTo>
                    <a:pt x="693" y="304"/>
                  </a:lnTo>
                  <a:lnTo>
                    <a:pt x="728" y="304"/>
                  </a:lnTo>
                  <a:lnTo>
                    <a:pt x="728" y="304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43"/>
            <p:cNvSpPr>
              <a:spLocks/>
            </p:cNvSpPr>
            <p:nvPr/>
          </p:nvSpPr>
          <p:spPr bwMode="auto">
            <a:xfrm>
              <a:off x="3144839" y="2401886"/>
              <a:ext cx="1157286" cy="2052638"/>
            </a:xfrm>
            <a:custGeom>
              <a:avLst/>
              <a:gdLst>
                <a:gd name="T0" fmla="*/ 0 w 729"/>
                <a:gd name="T1" fmla="*/ 880 h 1293"/>
                <a:gd name="T2" fmla="*/ 15 w 729"/>
                <a:gd name="T3" fmla="*/ 768 h 1293"/>
                <a:gd name="T4" fmla="*/ 43 w 729"/>
                <a:gd name="T5" fmla="*/ 745 h 1293"/>
                <a:gd name="T6" fmla="*/ 97 w 729"/>
                <a:gd name="T7" fmla="*/ 775 h 1293"/>
                <a:gd name="T8" fmla="*/ 155 w 729"/>
                <a:gd name="T9" fmla="*/ 799 h 1293"/>
                <a:gd name="T10" fmla="*/ 204 w 729"/>
                <a:gd name="T11" fmla="*/ 796 h 1293"/>
                <a:gd name="T12" fmla="*/ 247 w 729"/>
                <a:gd name="T13" fmla="*/ 770 h 1293"/>
                <a:gd name="T14" fmla="*/ 273 w 729"/>
                <a:gd name="T15" fmla="*/ 725 h 1293"/>
                <a:gd name="T16" fmla="*/ 276 w 729"/>
                <a:gd name="T17" fmla="*/ 641 h 1293"/>
                <a:gd name="T18" fmla="*/ 250 w 729"/>
                <a:gd name="T19" fmla="*/ 596 h 1293"/>
                <a:gd name="T20" fmla="*/ 204 w 729"/>
                <a:gd name="T21" fmla="*/ 571 h 1293"/>
                <a:gd name="T22" fmla="*/ 153 w 729"/>
                <a:gd name="T23" fmla="*/ 571 h 1293"/>
                <a:gd name="T24" fmla="*/ 64 w 729"/>
                <a:gd name="T25" fmla="*/ 610 h 1293"/>
                <a:gd name="T26" fmla="*/ 27 w 729"/>
                <a:gd name="T27" fmla="*/ 606 h 1293"/>
                <a:gd name="T28" fmla="*/ 15 w 729"/>
                <a:gd name="T29" fmla="*/ 535 h 1293"/>
                <a:gd name="T30" fmla="*/ 95 w 729"/>
                <a:gd name="T31" fmla="*/ 327 h 1293"/>
                <a:gd name="T32" fmla="*/ 237 w 729"/>
                <a:gd name="T33" fmla="*/ 320 h 1293"/>
                <a:gd name="T34" fmla="*/ 275 w 729"/>
                <a:gd name="T35" fmla="*/ 297 h 1293"/>
                <a:gd name="T36" fmla="*/ 282 w 729"/>
                <a:gd name="T37" fmla="*/ 251 h 1293"/>
                <a:gd name="T38" fmla="*/ 240 w 729"/>
                <a:gd name="T39" fmla="*/ 177 h 1293"/>
                <a:gd name="T40" fmla="*/ 232 w 729"/>
                <a:gd name="T41" fmla="*/ 121 h 1293"/>
                <a:gd name="T42" fmla="*/ 255 w 729"/>
                <a:gd name="T43" fmla="*/ 50 h 1293"/>
                <a:gd name="T44" fmla="*/ 303 w 729"/>
                <a:gd name="T45" fmla="*/ 11 h 1293"/>
                <a:gd name="T46" fmla="*/ 363 w 729"/>
                <a:gd name="T47" fmla="*/ 0 h 1293"/>
                <a:gd name="T48" fmla="*/ 410 w 729"/>
                <a:gd name="T49" fmla="*/ 11 h 1293"/>
                <a:gd name="T50" fmla="*/ 461 w 729"/>
                <a:gd name="T51" fmla="*/ 47 h 1293"/>
                <a:gd name="T52" fmla="*/ 490 w 729"/>
                <a:gd name="T53" fmla="*/ 109 h 1293"/>
                <a:gd name="T54" fmla="*/ 489 w 729"/>
                <a:gd name="T55" fmla="*/ 162 h 1293"/>
                <a:gd name="T56" fmla="*/ 440 w 729"/>
                <a:gd name="T57" fmla="*/ 251 h 1293"/>
                <a:gd name="T58" fmla="*/ 436 w 729"/>
                <a:gd name="T59" fmla="*/ 297 h 1293"/>
                <a:gd name="T60" fmla="*/ 472 w 729"/>
                <a:gd name="T61" fmla="*/ 320 h 1293"/>
                <a:gd name="T62" fmla="*/ 592 w 729"/>
                <a:gd name="T63" fmla="*/ 332 h 1293"/>
                <a:gd name="T64" fmla="*/ 728 w 729"/>
                <a:gd name="T65" fmla="*/ 485 h 1293"/>
                <a:gd name="T66" fmla="*/ 715 w 729"/>
                <a:gd name="T67" fmla="*/ 573 h 1293"/>
                <a:gd name="T68" fmla="*/ 689 w 729"/>
                <a:gd name="T69" fmla="*/ 587 h 1293"/>
                <a:gd name="T70" fmla="*/ 634 w 729"/>
                <a:gd name="T71" fmla="*/ 562 h 1293"/>
                <a:gd name="T72" fmla="*/ 556 w 729"/>
                <a:gd name="T73" fmla="*/ 549 h 1293"/>
                <a:gd name="T74" fmla="*/ 517 w 729"/>
                <a:gd name="T75" fmla="*/ 559 h 1293"/>
                <a:gd name="T76" fmla="*/ 486 w 729"/>
                <a:gd name="T77" fmla="*/ 594 h 1293"/>
                <a:gd name="T78" fmla="*/ 476 w 729"/>
                <a:gd name="T79" fmla="*/ 683 h 1293"/>
                <a:gd name="T80" fmla="*/ 511 w 729"/>
                <a:gd name="T81" fmla="*/ 753 h 1293"/>
                <a:gd name="T82" fmla="*/ 552 w 729"/>
                <a:gd name="T83" fmla="*/ 774 h 1293"/>
                <a:gd name="T84" fmla="*/ 612 w 729"/>
                <a:gd name="T85" fmla="*/ 771 h 1293"/>
                <a:gd name="T86" fmla="*/ 690 w 729"/>
                <a:gd name="T87" fmla="*/ 742 h 1293"/>
                <a:gd name="T88" fmla="*/ 712 w 729"/>
                <a:gd name="T89" fmla="*/ 752 h 1293"/>
                <a:gd name="T90" fmla="*/ 728 w 729"/>
                <a:gd name="T91" fmla="*/ 830 h 1293"/>
                <a:gd name="T92" fmla="*/ 725 w 729"/>
                <a:gd name="T93" fmla="*/ 1041 h 1293"/>
                <a:gd name="T94" fmla="*/ 489 w 729"/>
                <a:gd name="T95" fmla="*/ 1041 h 1293"/>
                <a:gd name="T96" fmla="*/ 437 w 729"/>
                <a:gd name="T97" fmla="*/ 1056 h 1293"/>
                <a:gd name="T98" fmla="*/ 436 w 729"/>
                <a:gd name="T99" fmla="*/ 1082 h 1293"/>
                <a:gd name="T100" fmla="*/ 465 w 729"/>
                <a:gd name="T101" fmla="*/ 1168 h 1293"/>
                <a:gd name="T102" fmla="*/ 464 w 729"/>
                <a:gd name="T103" fmla="*/ 1223 h 1293"/>
                <a:gd name="T104" fmla="*/ 438 w 729"/>
                <a:gd name="T105" fmla="*/ 1260 h 1293"/>
                <a:gd name="T106" fmla="*/ 353 w 729"/>
                <a:gd name="T107" fmla="*/ 1293 h 1293"/>
                <a:gd name="T108" fmla="*/ 276 w 729"/>
                <a:gd name="T109" fmla="*/ 1276 h 1293"/>
                <a:gd name="T110" fmla="*/ 247 w 729"/>
                <a:gd name="T111" fmla="*/ 1241 h 1293"/>
                <a:gd name="T112" fmla="*/ 240 w 729"/>
                <a:gd name="T113" fmla="*/ 1191 h 1293"/>
                <a:gd name="T114" fmla="*/ 258 w 729"/>
                <a:gd name="T115" fmla="*/ 1121 h 1293"/>
                <a:gd name="T116" fmla="*/ 278 w 729"/>
                <a:gd name="T117" fmla="*/ 1070 h 1293"/>
                <a:gd name="T118" fmla="*/ 260 w 729"/>
                <a:gd name="T119" fmla="*/ 1047 h 1293"/>
                <a:gd name="T120" fmla="*/ 89 w 729"/>
                <a:gd name="T121" fmla="*/ 1038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9" h="1293">
                  <a:moveTo>
                    <a:pt x="1" y="1040"/>
                  </a:moveTo>
                  <a:lnTo>
                    <a:pt x="1" y="1040"/>
                  </a:lnTo>
                  <a:lnTo>
                    <a:pt x="0" y="984"/>
                  </a:lnTo>
                  <a:lnTo>
                    <a:pt x="0" y="929"/>
                  </a:lnTo>
                  <a:lnTo>
                    <a:pt x="0" y="880"/>
                  </a:lnTo>
                  <a:lnTo>
                    <a:pt x="2" y="834"/>
                  </a:lnTo>
                  <a:lnTo>
                    <a:pt x="4" y="815"/>
                  </a:lnTo>
                  <a:lnTo>
                    <a:pt x="7" y="796"/>
                  </a:lnTo>
                  <a:lnTo>
                    <a:pt x="11" y="781"/>
                  </a:lnTo>
                  <a:lnTo>
                    <a:pt x="15" y="768"/>
                  </a:lnTo>
                  <a:lnTo>
                    <a:pt x="20" y="757"/>
                  </a:lnTo>
                  <a:lnTo>
                    <a:pt x="26" y="750"/>
                  </a:lnTo>
                  <a:lnTo>
                    <a:pt x="34" y="746"/>
                  </a:lnTo>
                  <a:lnTo>
                    <a:pt x="37" y="745"/>
                  </a:lnTo>
                  <a:lnTo>
                    <a:pt x="43" y="745"/>
                  </a:lnTo>
                  <a:lnTo>
                    <a:pt x="43" y="745"/>
                  </a:lnTo>
                  <a:lnTo>
                    <a:pt x="50" y="746"/>
                  </a:lnTo>
                  <a:lnTo>
                    <a:pt x="55" y="747"/>
                  </a:lnTo>
                  <a:lnTo>
                    <a:pt x="69" y="754"/>
                  </a:lnTo>
                  <a:lnTo>
                    <a:pt x="97" y="775"/>
                  </a:lnTo>
                  <a:lnTo>
                    <a:pt x="113" y="785"/>
                  </a:lnTo>
                  <a:lnTo>
                    <a:pt x="123" y="791"/>
                  </a:lnTo>
                  <a:lnTo>
                    <a:pt x="132" y="794"/>
                  </a:lnTo>
                  <a:lnTo>
                    <a:pt x="142" y="798"/>
                  </a:lnTo>
                  <a:lnTo>
                    <a:pt x="155" y="799"/>
                  </a:lnTo>
                  <a:lnTo>
                    <a:pt x="167" y="801"/>
                  </a:lnTo>
                  <a:lnTo>
                    <a:pt x="181" y="801"/>
                  </a:lnTo>
                  <a:lnTo>
                    <a:pt x="181" y="801"/>
                  </a:lnTo>
                  <a:lnTo>
                    <a:pt x="192" y="799"/>
                  </a:lnTo>
                  <a:lnTo>
                    <a:pt x="204" y="796"/>
                  </a:lnTo>
                  <a:lnTo>
                    <a:pt x="213" y="794"/>
                  </a:lnTo>
                  <a:lnTo>
                    <a:pt x="223" y="789"/>
                  </a:lnTo>
                  <a:lnTo>
                    <a:pt x="232" y="784"/>
                  </a:lnTo>
                  <a:lnTo>
                    <a:pt x="240" y="777"/>
                  </a:lnTo>
                  <a:lnTo>
                    <a:pt x="247" y="770"/>
                  </a:lnTo>
                  <a:lnTo>
                    <a:pt x="254" y="761"/>
                  </a:lnTo>
                  <a:lnTo>
                    <a:pt x="260" y="753"/>
                  </a:lnTo>
                  <a:lnTo>
                    <a:pt x="265" y="745"/>
                  </a:lnTo>
                  <a:lnTo>
                    <a:pt x="269" y="735"/>
                  </a:lnTo>
                  <a:lnTo>
                    <a:pt x="273" y="725"/>
                  </a:lnTo>
                  <a:lnTo>
                    <a:pt x="279" y="704"/>
                  </a:lnTo>
                  <a:lnTo>
                    <a:pt x="280" y="683"/>
                  </a:lnTo>
                  <a:lnTo>
                    <a:pt x="280" y="661"/>
                  </a:lnTo>
                  <a:lnTo>
                    <a:pt x="278" y="651"/>
                  </a:lnTo>
                  <a:lnTo>
                    <a:pt x="276" y="641"/>
                  </a:lnTo>
                  <a:lnTo>
                    <a:pt x="272" y="631"/>
                  </a:lnTo>
                  <a:lnTo>
                    <a:pt x="268" y="622"/>
                  </a:lnTo>
                  <a:lnTo>
                    <a:pt x="264" y="613"/>
                  </a:lnTo>
                  <a:lnTo>
                    <a:pt x="257" y="605"/>
                  </a:lnTo>
                  <a:lnTo>
                    <a:pt x="250" y="596"/>
                  </a:lnTo>
                  <a:lnTo>
                    <a:pt x="243" y="589"/>
                  </a:lnTo>
                  <a:lnTo>
                    <a:pt x="234" y="584"/>
                  </a:lnTo>
                  <a:lnTo>
                    <a:pt x="225" y="578"/>
                  </a:lnTo>
                  <a:lnTo>
                    <a:pt x="215" y="574"/>
                  </a:lnTo>
                  <a:lnTo>
                    <a:pt x="204" y="571"/>
                  </a:lnTo>
                  <a:lnTo>
                    <a:pt x="191" y="569"/>
                  </a:lnTo>
                  <a:lnTo>
                    <a:pt x="178" y="569"/>
                  </a:lnTo>
                  <a:lnTo>
                    <a:pt x="178" y="569"/>
                  </a:lnTo>
                  <a:lnTo>
                    <a:pt x="166" y="569"/>
                  </a:lnTo>
                  <a:lnTo>
                    <a:pt x="153" y="571"/>
                  </a:lnTo>
                  <a:lnTo>
                    <a:pt x="141" y="574"/>
                  </a:lnTo>
                  <a:lnTo>
                    <a:pt x="130" y="580"/>
                  </a:lnTo>
                  <a:lnTo>
                    <a:pt x="106" y="591"/>
                  </a:lnTo>
                  <a:lnTo>
                    <a:pt x="85" y="602"/>
                  </a:lnTo>
                  <a:lnTo>
                    <a:pt x="64" y="610"/>
                  </a:lnTo>
                  <a:lnTo>
                    <a:pt x="55" y="615"/>
                  </a:lnTo>
                  <a:lnTo>
                    <a:pt x="47" y="615"/>
                  </a:lnTo>
                  <a:lnTo>
                    <a:pt x="40" y="615"/>
                  </a:lnTo>
                  <a:lnTo>
                    <a:pt x="33" y="612"/>
                  </a:lnTo>
                  <a:lnTo>
                    <a:pt x="27" y="606"/>
                  </a:lnTo>
                  <a:lnTo>
                    <a:pt x="22" y="598"/>
                  </a:lnTo>
                  <a:lnTo>
                    <a:pt x="22" y="598"/>
                  </a:lnTo>
                  <a:lnTo>
                    <a:pt x="19" y="585"/>
                  </a:lnTo>
                  <a:lnTo>
                    <a:pt x="16" y="563"/>
                  </a:lnTo>
                  <a:lnTo>
                    <a:pt x="15" y="535"/>
                  </a:lnTo>
                  <a:lnTo>
                    <a:pt x="13" y="499"/>
                  </a:lnTo>
                  <a:lnTo>
                    <a:pt x="12" y="415"/>
                  </a:lnTo>
                  <a:lnTo>
                    <a:pt x="13" y="322"/>
                  </a:lnTo>
                  <a:lnTo>
                    <a:pt x="13" y="322"/>
                  </a:lnTo>
                  <a:lnTo>
                    <a:pt x="95" y="327"/>
                  </a:lnTo>
                  <a:lnTo>
                    <a:pt x="132" y="327"/>
                  </a:lnTo>
                  <a:lnTo>
                    <a:pt x="167" y="327"/>
                  </a:lnTo>
                  <a:lnTo>
                    <a:pt x="198" y="325"/>
                  </a:lnTo>
                  <a:lnTo>
                    <a:pt x="226" y="321"/>
                  </a:lnTo>
                  <a:lnTo>
                    <a:pt x="237" y="320"/>
                  </a:lnTo>
                  <a:lnTo>
                    <a:pt x="248" y="316"/>
                  </a:lnTo>
                  <a:lnTo>
                    <a:pt x="257" y="311"/>
                  </a:lnTo>
                  <a:lnTo>
                    <a:pt x="264" y="307"/>
                  </a:lnTo>
                  <a:lnTo>
                    <a:pt x="264" y="307"/>
                  </a:lnTo>
                  <a:lnTo>
                    <a:pt x="275" y="297"/>
                  </a:lnTo>
                  <a:lnTo>
                    <a:pt x="280" y="289"/>
                  </a:lnTo>
                  <a:lnTo>
                    <a:pt x="285" y="279"/>
                  </a:lnTo>
                  <a:lnTo>
                    <a:pt x="286" y="271"/>
                  </a:lnTo>
                  <a:lnTo>
                    <a:pt x="285" y="261"/>
                  </a:lnTo>
                  <a:lnTo>
                    <a:pt x="282" y="251"/>
                  </a:lnTo>
                  <a:lnTo>
                    <a:pt x="278" y="241"/>
                  </a:lnTo>
                  <a:lnTo>
                    <a:pt x="271" y="232"/>
                  </a:lnTo>
                  <a:lnTo>
                    <a:pt x="258" y="211"/>
                  </a:lnTo>
                  <a:lnTo>
                    <a:pt x="246" y="188"/>
                  </a:lnTo>
                  <a:lnTo>
                    <a:pt x="240" y="177"/>
                  </a:lnTo>
                  <a:lnTo>
                    <a:pt x="234" y="165"/>
                  </a:lnTo>
                  <a:lnTo>
                    <a:pt x="232" y="152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2" y="121"/>
                  </a:lnTo>
                  <a:lnTo>
                    <a:pt x="234" y="104"/>
                  </a:lnTo>
                  <a:lnTo>
                    <a:pt x="237" y="89"/>
                  </a:lnTo>
                  <a:lnTo>
                    <a:pt x="243" y="75"/>
                  </a:lnTo>
                  <a:lnTo>
                    <a:pt x="248" y="61"/>
                  </a:lnTo>
                  <a:lnTo>
                    <a:pt x="255" y="50"/>
                  </a:lnTo>
                  <a:lnTo>
                    <a:pt x="264" y="40"/>
                  </a:lnTo>
                  <a:lnTo>
                    <a:pt x="272" y="30"/>
                  </a:lnTo>
                  <a:lnTo>
                    <a:pt x="282" y="22"/>
                  </a:lnTo>
                  <a:lnTo>
                    <a:pt x="292" y="16"/>
                  </a:lnTo>
                  <a:lnTo>
                    <a:pt x="303" y="11"/>
                  </a:lnTo>
                  <a:lnTo>
                    <a:pt x="314" y="5"/>
                  </a:lnTo>
                  <a:lnTo>
                    <a:pt x="327" y="2"/>
                  </a:lnTo>
                  <a:lnTo>
                    <a:pt x="338" y="0"/>
                  </a:lnTo>
                  <a:lnTo>
                    <a:pt x="350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74" y="0"/>
                  </a:lnTo>
                  <a:lnTo>
                    <a:pt x="387" y="2"/>
                  </a:lnTo>
                  <a:lnTo>
                    <a:pt x="399" y="5"/>
                  </a:lnTo>
                  <a:lnTo>
                    <a:pt x="410" y="11"/>
                  </a:lnTo>
                  <a:lnTo>
                    <a:pt x="422" y="15"/>
                  </a:lnTo>
                  <a:lnTo>
                    <a:pt x="433" y="22"/>
                  </a:lnTo>
                  <a:lnTo>
                    <a:pt x="443" y="29"/>
                  </a:lnTo>
                  <a:lnTo>
                    <a:pt x="452" y="37"/>
                  </a:lnTo>
                  <a:lnTo>
                    <a:pt x="461" y="47"/>
                  </a:lnTo>
                  <a:lnTo>
                    <a:pt x="469" y="58"/>
                  </a:lnTo>
                  <a:lnTo>
                    <a:pt x="476" y="69"/>
                  </a:lnTo>
                  <a:lnTo>
                    <a:pt x="482" y="82"/>
                  </a:lnTo>
                  <a:lnTo>
                    <a:pt x="486" y="95"/>
                  </a:lnTo>
                  <a:lnTo>
                    <a:pt x="490" y="109"/>
                  </a:lnTo>
                  <a:lnTo>
                    <a:pt x="492" y="124"/>
                  </a:lnTo>
                  <a:lnTo>
                    <a:pt x="492" y="141"/>
                  </a:lnTo>
                  <a:lnTo>
                    <a:pt x="492" y="141"/>
                  </a:lnTo>
                  <a:lnTo>
                    <a:pt x="492" y="151"/>
                  </a:lnTo>
                  <a:lnTo>
                    <a:pt x="489" y="162"/>
                  </a:lnTo>
                  <a:lnTo>
                    <a:pt x="483" y="174"/>
                  </a:lnTo>
                  <a:lnTo>
                    <a:pt x="478" y="186"/>
                  </a:lnTo>
                  <a:lnTo>
                    <a:pt x="465" y="208"/>
                  </a:lnTo>
                  <a:lnTo>
                    <a:pt x="451" y="230"/>
                  </a:lnTo>
                  <a:lnTo>
                    <a:pt x="440" y="251"/>
                  </a:lnTo>
                  <a:lnTo>
                    <a:pt x="434" y="261"/>
                  </a:lnTo>
                  <a:lnTo>
                    <a:pt x="431" y="271"/>
                  </a:lnTo>
                  <a:lnTo>
                    <a:pt x="431" y="281"/>
                  </a:lnTo>
                  <a:lnTo>
                    <a:pt x="433" y="289"/>
                  </a:lnTo>
                  <a:lnTo>
                    <a:pt x="436" y="297"/>
                  </a:lnTo>
                  <a:lnTo>
                    <a:pt x="443" y="304"/>
                  </a:lnTo>
                  <a:lnTo>
                    <a:pt x="443" y="304"/>
                  </a:lnTo>
                  <a:lnTo>
                    <a:pt x="451" y="311"/>
                  </a:lnTo>
                  <a:lnTo>
                    <a:pt x="461" y="316"/>
                  </a:lnTo>
                  <a:lnTo>
                    <a:pt x="472" y="320"/>
                  </a:lnTo>
                  <a:lnTo>
                    <a:pt x="485" y="324"/>
                  </a:lnTo>
                  <a:lnTo>
                    <a:pt x="500" y="327"/>
                  </a:lnTo>
                  <a:lnTo>
                    <a:pt x="517" y="328"/>
                  </a:lnTo>
                  <a:lnTo>
                    <a:pt x="552" y="331"/>
                  </a:lnTo>
                  <a:lnTo>
                    <a:pt x="592" y="332"/>
                  </a:lnTo>
                  <a:lnTo>
                    <a:pt x="636" y="331"/>
                  </a:lnTo>
                  <a:lnTo>
                    <a:pt x="726" y="327"/>
                  </a:lnTo>
                  <a:lnTo>
                    <a:pt x="726" y="327"/>
                  </a:lnTo>
                  <a:lnTo>
                    <a:pt x="728" y="409"/>
                  </a:lnTo>
                  <a:lnTo>
                    <a:pt x="728" y="485"/>
                  </a:lnTo>
                  <a:lnTo>
                    <a:pt x="726" y="517"/>
                  </a:lnTo>
                  <a:lnTo>
                    <a:pt x="725" y="542"/>
                  </a:lnTo>
                  <a:lnTo>
                    <a:pt x="721" y="562"/>
                  </a:lnTo>
                  <a:lnTo>
                    <a:pt x="718" y="569"/>
                  </a:lnTo>
                  <a:lnTo>
                    <a:pt x="715" y="573"/>
                  </a:lnTo>
                  <a:lnTo>
                    <a:pt x="715" y="573"/>
                  </a:lnTo>
                  <a:lnTo>
                    <a:pt x="708" y="580"/>
                  </a:lnTo>
                  <a:lnTo>
                    <a:pt x="701" y="584"/>
                  </a:lnTo>
                  <a:lnTo>
                    <a:pt x="696" y="587"/>
                  </a:lnTo>
                  <a:lnTo>
                    <a:pt x="689" y="587"/>
                  </a:lnTo>
                  <a:lnTo>
                    <a:pt x="683" y="587"/>
                  </a:lnTo>
                  <a:lnTo>
                    <a:pt x="676" y="584"/>
                  </a:lnTo>
                  <a:lnTo>
                    <a:pt x="662" y="577"/>
                  </a:lnTo>
                  <a:lnTo>
                    <a:pt x="644" y="567"/>
                  </a:lnTo>
                  <a:lnTo>
                    <a:pt x="634" y="562"/>
                  </a:lnTo>
                  <a:lnTo>
                    <a:pt x="622" y="557"/>
                  </a:lnTo>
                  <a:lnTo>
                    <a:pt x="608" y="553"/>
                  </a:lnTo>
                  <a:lnTo>
                    <a:pt x="592" y="550"/>
                  </a:lnTo>
                  <a:lnTo>
                    <a:pt x="575" y="549"/>
                  </a:lnTo>
                  <a:lnTo>
                    <a:pt x="556" y="549"/>
                  </a:lnTo>
                  <a:lnTo>
                    <a:pt x="556" y="549"/>
                  </a:lnTo>
                  <a:lnTo>
                    <a:pt x="545" y="550"/>
                  </a:lnTo>
                  <a:lnTo>
                    <a:pt x="535" y="552"/>
                  </a:lnTo>
                  <a:lnTo>
                    <a:pt x="525" y="555"/>
                  </a:lnTo>
                  <a:lnTo>
                    <a:pt x="517" y="559"/>
                  </a:lnTo>
                  <a:lnTo>
                    <a:pt x="510" y="564"/>
                  </a:lnTo>
                  <a:lnTo>
                    <a:pt x="503" y="571"/>
                  </a:lnTo>
                  <a:lnTo>
                    <a:pt x="496" y="577"/>
                  </a:lnTo>
                  <a:lnTo>
                    <a:pt x="490" y="585"/>
                  </a:lnTo>
                  <a:lnTo>
                    <a:pt x="486" y="594"/>
                  </a:lnTo>
                  <a:lnTo>
                    <a:pt x="482" y="602"/>
                  </a:lnTo>
                  <a:lnTo>
                    <a:pt x="476" y="622"/>
                  </a:lnTo>
                  <a:lnTo>
                    <a:pt x="473" y="641"/>
                  </a:lnTo>
                  <a:lnTo>
                    <a:pt x="473" y="662"/>
                  </a:lnTo>
                  <a:lnTo>
                    <a:pt x="476" y="683"/>
                  </a:lnTo>
                  <a:lnTo>
                    <a:pt x="480" y="703"/>
                  </a:lnTo>
                  <a:lnTo>
                    <a:pt x="489" y="722"/>
                  </a:lnTo>
                  <a:lnTo>
                    <a:pt x="499" y="739"/>
                  </a:lnTo>
                  <a:lnTo>
                    <a:pt x="504" y="746"/>
                  </a:lnTo>
                  <a:lnTo>
                    <a:pt x="511" y="753"/>
                  </a:lnTo>
                  <a:lnTo>
                    <a:pt x="518" y="760"/>
                  </a:lnTo>
                  <a:lnTo>
                    <a:pt x="527" y="764"/>
                  </a:lnTo>
                  <a:lnTo>
                    <a:pt x="533" y="770"/>
                  </a:lnTo>
                  <a:lnTo>
                    <a:pt x="543" y="773"/>
                  </a:lnTo>
                  <a:lnTo>
                    <a:pt x="552" y="774"/>
                  </a:lnTo>
                  <a:lnTo>
                    <a:pt x="561" y="775"/>
                  </a:lnTo>
                  <a:lnTo>
                    <a:pt x="561" y="775"/>
                  </a:lnTo>
                  <a:lnTo>
                    <a:pt x="580" y="775"/>
                  </a:lnTo>
                  <a:lnTo>
                    <a:pt x="596" y="774"/>
                  </a:lnTo>
                  <a:lnTo>
                    <a:pt x="612" y="771"/>
                  </a:lnTo>
                  <a:lnTo>
                    <a:pt x="626" y="768"/>
                  </a:lnTo>
                  <a:lnTo>
                    <a:pt x="650" y="760"/>
                  </a:lnTo>
                  <a:lnTo>
                    <a:pt x="669" y="752"/>
                  </a:lnTo>
                  <a:lnTo>
                    <a:pt x="684" y="745"/>
                  </a:lnTo>
                  <a:lnTo>
                    <a:pt x="690" y="742"/>
                  </a:lnTo>
                  <a:lnTo>
                    <a:pt x="696" y="740"/>
                  </a:lnTo>
                  <a:lnTo>
                    <a:pt x="701" y="740"/>
                  </a:lnTo>
                  <a:lnTo>
                    <a:pt x="705" y="743"/>
                  </a:lnTo>
                  <a:lnTo>
                    <a:pt x="710" y="746"/>
                  </a:lnTo>
                  <a:lnTo>
                    <a:pt x="712" y="752"/>
                  </a:lnTo>
                  <a:lnTo>
                    <a:pt x="712" y="752"/>
                  </a:lnTo>
                  <a:lnTo>
                    <a:pt x="717" y="760"/>
                  </a:lnTo>
                  <a:lnTo>
                    <a:pt x="721" y="771"/>
                  </a:lnTo>
                  <a:lnTo>
                    <a:pt x="725" y="798"/>
                  </a:lnTo>
                  <a:lnTo>
                    <a:pt x="728" y="830"/>
                  </a:lnTo>
                  <a:lnTo>
                    <a:pt x="729" y="866"/>
                  </a:lnTo>
                  <a:lnTo>
                    <a:pt x="729" y="907"/>
                  </a:lnTo>
                  <a:lnTo>
                    <a:pt x="729" y="950"/>
                  </a:lnTo>
                  <a:lnTo>
                    <a:pt x="725" y="1041"/>
                  </a:lnTo>
                  <a:lnTo>
                    <a:pt x="725" y="1041"/>
                  </a:lnTo>
                  <a:lnTo>
                    <a:pt x="637" y="1037"/>
                  </a:lnTo>
                  <a:lnTo>
                    <a:pt x="595" y="1035"/>
                  </a:lnTo>
                  <a:lnTo>
                    <a:pt x="556" y="1035"/>
                  </a:lnTo>
                  <a:lnTo>
                    <a:pt x="520" y="1037"/>
                  </a:lnTo>
                  <a:lnTo>
                    <a:pt x="489" y="1041"/>
                  </a:lnTo>
                  <a:lnTo>
                    <a:pt x="462" y="1045"/>
                  </a:lnTo>
                  <a:lnTo>
                    <a:pt x="451" y="1048"/>
                  </a:lnTo>
                  <a:lnTo>
                    <a:pt x="443" y="1052"/>
                  </a:lnTo>
                  <a:lnTo>
                    <a:pt x="443" y="1052"/>
                  </a:lnTo>
                  <a:lnTo>
                    <a:pt x="437" y="1056"/>
                  </a:lnTo>
                  <a:lnTo>
                    <a:pt x="434" y="1061"/>
                  </a:lnTo>
                  <a:lnTo>
                    <a:pt x="433" y="1065"/>
                  </a:lnTo>
                  <a:lnTo>
                    <a:pt x="433" y="1069"/>
                  </a:lnTo>
                  <a:lnTo>
                    <a:pt x="434" y="1075"/>
                  </a:lnTo>
                  <a:lnTo>
                    <a:pt x="436" y="1082"/>
                  </a:lnTo>
                  <a:lnTo>
                    <a:pt x="444" y="1097"/>
                  </a:lnTo>
                  <a:lnTo>
                    <a:pt x="452" y="1116"/>
                  </a:lnTo>
                  <a:lnTo>
                    <a:pt x="459" y="1140"/>
                  </a:lnTo>
                  <a:lnTo>
                    <a:pt x="464" y="1153"/>
                  </a:lnTo>
                  <a:lnTo>
                    <a:pt x="465" y="1168"/>
                  </a:lnTo>
                  <a:lnTo>
                    <a:pt x="466" y="1185"/>
                  </a:lnTo>
                  <a:lnTo>
                    <a:pt x="466" y="1203"/>
                  </a:lnTo>
                  <a:lnTo>
                    <a:pt x="466" y="1203"/>
                  </a:lnTo>
                  <a:lnTo>
                    <a:pt x="466" y="1213"/>
                  </a:lnTo>
                  <a:lnTo>
                    <a:pt x="464" y="1223"/>
                  </a:lnTo>
                  <a:lnTo>
                    <a:pt x="461" y="1231"/>
                  </a:lnTo>
                  <a:lnTo>
                    <a:pt x="457" y="1239"/>
                  </a:lnTo>
                  <a:lnTo>
                    <a:pt x="451" y="1248"/>
                  </a:lnTo>
                  <a:lnTo>
                    <a:pt x="445" y="1255"/>
                  </a:lnTo>
                  <a:lnTo>
                    <a:pt x="438" y="1260"/>
                  </a:lnTo>
                  <a:lnTo>
                    <a:pt x="430" y="1267"/>
                  </a:lnTo>
                  <a:lnTo>
                    <a:pt x="413" y="1277"/>
                  </a:lnTo>
                  <a:lnTo>
                    <a:pt x="395" y="1284"/>
                  </a:lnTo>
                  <a:lnTo>
                    <a:pt x="374" y="1290"/>
                  </a:lnTo>
                  <a:lnTo>
                    <a:pt x="353" y="1293"/>
                  </a:lnTo>
                  <a:lnTo>
                    <a:pt x="332" y="1293"/>
                  </a:lnTo>
                  <a:lnTo>
                    <a:pt x="313" y="1290"/>
                  </a:lnTo>
                  <a:lnTo>
                    <a:pt x="293" y="1284"/>
                  </a:lnTo>
                  <a:lnTo>
                    <a:pt x="285" y="1280"/>
                  </a:lnTo>
                  <a:lnTo>
                    <a:pt x="276" y="1276"/>
                  </a:lnTo>
                  <a:lnTo>
                    <a:pt x="269" y="1270"/>
                  </a:lnTo>
                  <a:lnTo>
                    <a:pt x="262" y="1263"/>
                  </a:lnTo>
                  <a:lnTo>
                    <a:pt x="255" y="1256"/>
                  </a:lnTo>
                  <a:lnTo>
                    <a:pt x="251" y="1249"/>
                  </a:lnTo>
                  <a:lnTo>
                    <a:pt x="247" y="1241"/>
                  </a:lnTo>
                  <a:lnTo>
                    <a:pt x="243" y="1231"/>
                  </a:lnTo>
                  <a:lnTo>
                    <a:pt x="241" y="1221"/>
                  </a:lnTo>
                  <a:lnTo>
                    <a:pt x="240" y="1210"/>
                  </a:lnTo>
                  <a:lnTo>
                    <a:pt x="240" y="1210"/>
                  </a:lnTo>
                  <a:lnTo>
                    <a:pt x="240" y="1191"/>
                  </a:lnTo>
                  <a:lnTo>
                    <a:pt x="243" y="1172"/>
                  </a:lnTo>
                  <a:lnTo>
                    <a:pt x="246" y="1157"/>
                  </a:lnTo>
                  <a:lnTo>
                    <a:pt x="248" y="1144"/>
                  </a:lnTo>
                  <a:lnTo>
                    <a:pt x="254" y="1132"/>
                  </a:lnTo>
                  <a:lnTo>
                    <a:pt x="258" y="1121"/>
                  </a:lnTo>
                  <a:lnTo>
                    <a:pt x="268" y="1104"/>
                  </a:lnTo>
                  <a:lnTo>
                    <a:pt x="275" y="1089"/>
                  </a:lnTo>
                  <a:lnTo>
                    <a:pt x="278" y="1083"/>
                  </a:lnTo>
                  <a:lnTo>
                    <a:pt x="279" y="1076"/>
                  </a:lnTo>
                  <a:lnTo>
                    <a:pt x="278" y="1070"/>
                  </a:lnTo>
                  <a:lnTo>
                    <a:pt x="276" y="1063"/>
                  </a:lnTo>
                  <a:lnTo>
                    <a:pt x="271" y="1058"/>
                  </a:lnTo>
                  <a:lnTo>
                    <a:pt x="264" y="1051"/>
                  </a:lnTo>
                  <a:lnTo>
                    <a:pt x="264" y="1051"/>
                  </a:lnTo>
                  <a:lnTo>
                    <a:pt x="260" y="1047"/>
                  </a:lnTo>
                  <a:lnTo>
                    <a:pt x="253" y="1045"/>
                  </a:lnTo>
                  <a:lnTo>
                    <a:pt x="232" y="1041"/>
                  </a:lnTo>
                  <a:lnTo>
                    <a:pt x="204" y="1038"/>
                  </a:lnTo>
                  <a:lnTo>
                    <a:pt x="169" y="1037"/>
                  </a:lnTo>
                  <a:lnTo>
                    <a:pt x="89" y="1038"/>
                  </a:lnTo>
                  <a:lnTo>
                    <a:pt x="1" y="1040"/>
                  </a:lnTo>
                  <a:lnTo>
                    <a:pt x="1" y="104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44"/>
            <p:cNvSpPr>
              <a:spLocks/>
            </p:cNvSpPr>
            <p:nvPr/>
          </p:nvSpPr>
          <p:spPr bwMode="auto">
            <a:xfrm>
              <a:off x="2605088" y="4044951"/>
              <a:ext cx="2124075" cy="1160462"/>
            </a:xfrm>
            <a:custGeom>
              <a:avLst/>
              <a:gdLst>
                <a:gd name="T0" fmla="*/ 347 w 1338"/>
                <a:gd name="T1" fmla="*/ 526 h 731"/>
                <a:gd name="T2" fmla="*/ 338 w 1338"/>
                <a:gd name="T3" fmla="*/ 466 h 731"/>
                <a:gd name="T4" fmla="*/ 295 w 1338"/>
                <a:gd name="T5" fmla="*/ 445 h 731"/>
                <a:gd name="T6" fmla="*/ 198 w 1338"/>
                <a:gd name="T7" fmla="*/ 469 h 731"/>
                <a:gd name="T8" fmla="*/ 128 w 1338"/>
                <a:gd name="T9" fmla="*/ 481 h 731"/>
                <a:gd name="T10" fmla="*/ 66 w 1338"/>
                <a:gd name="T11" fmla="*/ 462 h 731"/>
                <a:gd name="T12" fmla="*/ 22 w 1338"/>
                <a:gd name="T13" fmla="*/ 417 h 731"/>
                <a:gd name="T14" fmla="*/ 1 w 1338"/>
                <a:gd name="T15" fmla="*/ 357 h 731"/>
                <a:gd name="T16" fmla="*/ 4 w 1338"/>
                <a:gd name="T17" fmla="*/ 308 h 731"/>
                <a:gd name="T18" fmla="*/ 31 w 1338"/>
                <a:gd name="T19" fmla="*/ 255 h 731"/>
                <a:gd name="T20" fmla="*/ 89 w 1338"/>
                <a:gd name="T21" fmla="*/ 223 h 731"/>
                <a:gd name="T22" fmla="*/ 163 w 1338"/>
                <a:gd name="T23" fmla="*/ 224 h 731"/>
                <a:gd name="T24" fmla="*/ 264 w 1338"/>
                <a:gd name="T25" fmla="*/ 276 h 731"/>
                <a:gd name="T26" fmla="*/ 323 w 1338"/>
                <a:gd name="T27" fmla="*/ 305 h 731"/>
                <a:gd name="T28" fmla="*/ 337 w 1338"/>
                <a:gd name="T29" fmla="*/ 288 h 731"/>
                <a:gd name="T30" fmla="*/ 344 w 1338"/>
                <a:gd name="T31" fmla="*/ 93 h 731"/>
                <a:gd name="T32" fmla="*/ 544 w 1338"/>
                <a:gd name="T33" fmla="*/ 3 h 731"/>
                <a:gd name="T34" fmla="*/ 604 w 1338"/>
                <a:gd name="T35" fmla="*/ 16 h 731"/>
                <a:gd name="T36" fmla="*/ 618 w 1338"/>
                <a:gd name="T37" fmla="*/ 48 h 731"/>
                <a:gd name="T38" fmla="*/ 588 w 1338"/>
                <a:gd name="T39" fmla="*/ 109 h 731"/>
                <a:gd name="T40" fmla="*/ 580 w 1338"/>
                <a:gd name="T41" fmla="*/ 175 h 731"/>
                <a:gd name="T42" fmla="*/ 595 w 1338"/>
                <a:gd name="T43" fmla="*/ 221 h 731"/>
                <a:gd name="T44" fmla="*/ 633 w 1338"/>
                <a:gd name="T45" fmla="*/ 249 h 731"/>
                <a:gd name="T46" fmla="*/ 735 w 1338"/>
                <a:gd name="T47" fmla="*/ 249 h 731"/>
                <a:gd name="T48" fmla="*/ 791 w 1338"/>
                <a:gd name="T49" fmla="*/ 213 h 731"/>
                <a:gd name="T50" fmla="*/ 806 w 1338"/>
                <a:gd name="T51" fmla="*/ 168 h 731"/>
                <a:gd name="T52" fmla="*/ 799 w 1338"/>
                <a:gd name="T53" fmla="*/ 105 h 731"/>
                <a:gd name="T54" fmla="*/ 773 w 1338"/>
                <a:gd name="T55" fmla="*/ 34 h 731"/>
                <a:gd name="T56" fmla="*/ 783 w 1338"/>
                <a:gd name="T57" fmla="*/ 17 h 731"/>
                <a:gd name="T58" fmla="*/ 896 w 1338"/>
                <a:gd name="T59" fmla="*/ 0 h 731"/>
                <a:gd name="T60" fmla="*/ 1061 w 1338"/>
                <a:gd name="T61" fmla="*/ 114 h 731"/>
                <a:gd name="T62" fmla="*/ 1069 w 1338"/>
                <a:gd name="T63" fmla="*/ 259 h 731"/>
                <a:gd name="T64" fmla="*/ 1094 w 1338"/>
                <a:gd name="T65" fmla="*/ 295 h 731"/>
                <a:gd name="T66" fmla="*/ 1127 w 1338"/>
                <a:gd name="T67" fmla="*/ 284 h 731"/>
                <a:gd name="T68" fmla="*/ 1199 w 1338"/>
                <a:gd name="T69" fmla="*/ 242 h 731"/>
                <a:gd name="T70" fmla="*/ 1250 w 1338"/>
                <a:gd name="T71" fmla="*/ 239 h 731"/>
                <a:gd name="T72" fmla="*/ 1297 w 1338"/>
                <a:gd name="T73" fmla="*/ 263 h 731"/>
                <a:gd name="T74" fmla="*/ 1326 w 1338"/>
                <a:gd name="T75" fmla="*/ 305 h 731"/>
                <a:gd name="T76" fmla="*/ 1336 w 1338"/>
                <a:gd name="T77" fmla="*/ 378 h 731"/>
                <a:gd name="T78" fmla="*/ 1319 w 1338"/>
                <a:gd name="T79" fmla="*/ 427 h 731"/>
                <a:gd name="T80" fmla="*/ 1282 w 1338"/>
                <a:gd name="T81" fmla="*/ 462 h 731"/>
                <a:gd name="T82" fmla="*/ 1234 w 1338"/>
                <a:gd name="T83" fmla="*/ 471 h 731"/>
                <a:gd name="T84" fmla="*/ 1163 w 1338"/>
                <a:gd name="T85" fmla="*/ 449 h 731"/>
                <a:gd name="T86" fmla="*/ 1096 w 1338"/>
                <a:gd name="T87" fmla="*/ 425 h 731"/>
                <a:gd name="T88" fmla="*/ 1078 w 1338"/>
                <a:gd name="T89" fmla="*/ 446 h 731"/>
                <a:gd name="T90" fmla="*/ 1069 w 1338"/>
                <a:gd name="T91" fmla="*/ 632 h 731"/>
                <a:gd name="T92" fmla="*/ 911 w 1338"/>
                <a:gd name="T93" fmla="*/ 731 h 731"/>
                <a:gd name="T94" fmla="*/ 799 w 1338"/>
                <a:gd name="T95" fmla="*/ 716 h 731"/>
                <a:gd name="T96" fmla="*/ 776 w 1338"/>
                <a:gd name="T97" fmla="*/ 688 h 731"/>
                <a:gd name="T98" fmla="*/ 806 w 1338"/>
                <a:gd name="T99" fmla="*/ 634 h 731"/>
                <a:gd name="T100" fmla="*/ 832 w 1338"/>
                <a:gd name="T101" fmla="*/ 576 h 731"/>
                <a:gd name="T102" fmla="*/ 829 w 1338"/>
                <a:gd name="T103" fmla="*/ 527 h 731"/>
                <a:gd name="T104" fmla="*/ 801 w 1338"/>
                <a:gd name="T105" fmla="*/ 483 h 731"/>
                <a:gd name="T106" fmla="*/ 756 w 1338"/>
                <a:gd name="T107" fmla="*/ 458 h 731"/>
                <a:gd name="T108" fmla="*/ 672 w 1338"/>
                <a:gd name="T109" fmla="*/ 455 h 731"/>
                <a:gd name="T110" fmla="*/ 627 w 1338"/>
                <a:gd name="T111" fmla="*/ 480 h 731"/>
                <a:gd name="T112" fmla="*/ 602 w 1338"/>
                <a:gd name="T113" fmla="*/ 527 h 731"/>
                <a:gd name="T114" fmla="*/ 602 w 1338"/>
                <a:gd name="T115" fmla="*/ 578 h 731"/>
                <a:gd name="T116" fmla="*/ 643 w 1338"/>
                <a:gd name="T117" fmla="*/ 666 h 731"/>
                <a:gd name="T118" fmla="*/ 639 w 1338"/>
                <a:gd name="T119" fmla="*/ 704 h 731"/>
                <a:gd name="T120" fmla="*/ 594 w 1338"/>
                <a:gd name="T121" fmla="*/ 715 h 731"/>
                <a:gd name="T122" fmla="*/ 347 w 1338"/>
                <a:gd name="T123" fmla="*/ 716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8" h="731">
                  <a:moveTo>
                    <a:pt x="347" y="716"/>
                  </a:moveTo>
                  <a:lnTo>
                    <a:pt x="347" y="716"/>
                  </a:lnTo>
                  <a:lnTo>
                    <a:pt x="348" y="634"/>
                  </a:lnTo>
                  <a:lnTo>
                    <a:pt x="348" y="558"/>
                  </a:lnTo>
                  <a:lnTo>
                    <a:pt x="347" y="526"/>
                  </a:lnTo>
                  <a:lnTo>
                    <a:pt x="345" y="499"/>
                  </a:lnTo>
                  <a:lnTo>
                    <a:pt x="342" y="478"/>
                  </a:lnTo>
                  <a:lnTo>
                    <a:pt x="341" y="471"/>
                  </a:lnTo>
                  <a:lnTo>
                    <a:pt x="338" y="466"/>
                  </a:lnTo>
                  <a:lnTo>
                    <a:pt x="338" y="466"/>
                  </a:lnTo>
                  <a:lnTo>
                    <a:pt x="333" y="458"/>
                  </a:lnTo>
                  <a:lnTo>
                    <a:pt x="324" y="452"/>
                  </a:lnTo>
                  <a:lnTo>
                    <a:pt x="316" y="448"/>
                  </a:lnTo>
                  <a:lnTo>
                    <a:pt x="306" y="446"/>
                  </a:lnTo>
                  <a:lnTo>
                    <a:pt x="295" y="445"/>
                  </a:lnTo>
                  <a:lnTo>
                    <a:pt x="282" y="446"/>
                  </a:lnTo>
                  <a:lnTo>
                    <a:pt x="270" y="449"/>
                  </a:lnTo>
                  <a:lnTo>
                    <a:pt x="256" y="452"/>
                  </a:lnTo>
                  <a:lnTo>
                    <a:pt x="228" y="460"/>
                  </a:lnTo>
                  <a:lnTo>
                    <a:pt x="198" y="469"/>
                  </a:lnTo>
                  <a:lnTo>
                    <a:pt x="170" y="476"/>
                  </a:lnTo>
                  <a:lnTo>
                    <a:pt x="156" y="478"/>
                  </a:lnTo>
                  <a:lnTo>
                    <a:pt x="142" y="481"/>
                  </a:lnTo>
                  <a:lnTo>
                    <a:pt x="142" y="481"/>
                  </a:lnTo>
                  <a:lnTo>
                    <a:pt x="128" y="481"/>
                  </a:lnTo>
                  <a:lnTo>
                    <a:pt x="114" y="480"/>
                  </a:lnTo>
                  <a:lnTo>
                    <a:pt x="100" y="477"/>
                  </a:lnTo>
                  <a:lnTo>
                    <a:pt x="88" y="474"/>
                  </a:lnTo>
                  <a:lnTo>
                    <a:pt x="77" y="469"/>
                  </a:lnTo>
                  <a:lnTo>
                    <a:pt x="66" y="462"/>
                  </a:lnTo>
                  <a:lnTo>
                    <a:pt x="54" y="455"/>
                  </a:lnTo>
                  <a:lnTo>
                    <a:pt x="46" y="446"/>
                  </a:lnTo>
                  <a:lnTo>
                    <a:pt x="36" y="438"/>
                  </a:lnTo>
                  <a:lnTo>
                    <a:pt x="29" y="427"/>
                  </a:lnTo>
                  <a:lnTo>
                    <a:pt x="22" y="417"/>
                  </a:lnTo>
                  <a:lnTo>
                    <a:pt x="17" y="406"/>
                  </a:lnTo>
                  <a:lnTo>
                    <a:pt x="11" y="393"/>
                  </a:lnTo>
                  <a:lnTo>
                    <a:pt x="7" y="382"/>
                  </a:lnTo>
                  <a:lnTo>
                    <a:pt x="4" y="369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0" y="344"/>
                  </a:lnTo>
                  <a:lnTo>
                    <a:pt x="0" y="332"/>
                  </a:lnTo>
                  <a:lnTo>
                    <a:pt x="1" y="321"/>
                  </a:lnTo>
                  <a:lnTo>
                    <a:pt x="4" y="308"/>
                  </a:lnTo>
                  <a:lnTo>
                    <a:pt x="7" y="297"/>
                  </a:lnTo>
                  <a:lnTo>
                    <a:pt x="11" y="286"/>
                  </a:lnTo>
                  <a:lnTo>
                    <a:pt x="17" y="274"/>
                  </a:lnTo>
                  <a:lnTo>
                    <a:pt x="24" y="265"/>
                  </a:lnTo>
                  <a:lnTo>
                    <a:pt x="31" y="255"/>
                  </a:lnTo>
                  <a:lnTo>
                    <a:pt x="40" y="246"/>
                  </a:lnTo>
                  <a:lnTo>
                    <a:pt x="50" y="239"/>
                  </a:lnTo>
                  <a:lnTo>
                    <a:pt x="63" y="232"/>
                  </a:lnTo>
                  <a:lnTo>
                    <a:pt x="75" y="227"/>
                  </a:lnTo>
                  <a:lnTo>
                    <a:pt x="89" y="223"/>
                  </a:lnTo>
                  <a:lnTo>
                    <a:pt x="106" y="220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44" y="220"/>
                  </a:lnTo>
                  <a:lnTo>
                    <a:pt x="163" y="224"/>
                  </a:lnTo>
                  <a:lnTo>
                    <a:pt x="183" y="230"/>
                  </a:lnTo>
                  <a:lnTo>
                    <a:pt x="201" y="237"/>
                  </a:lnTo>
                  <a:lnTo>
                    <a:pt x="218" y="246"/>
                  </a:lnTo>
                  <a:lnTo>
                    <a:pt x="235" y="256"/>
                  </a:lnTo>
                  <a:lnTo>
                    <a:pt x="264" y="276"/>
                  </a:lnTo>
                  <a:lnTo>
                    <a:pt x="289" y="293"/>
                  </a:lnTo>
                  <a:lnTo>
                    <a:pt x="300" y="300"/>
                  </a:lnTo>
                  <a:lnTo>
                    <a:pt x="310" y="304"/>
                  </a:lnTo>
                  <a:lnTo>
                    <a:pt x="319" y="305"/>
                  </a:lnTo>
                  <a:lnTo>
                    <a:pt x="323" y="305"/>
                  </a:lnTo>
                  <a:lnTo>
                    <a:pt x="326" y="304"/>
                  </a:lnTo>
                  <a:lnTo>
                    <a:pt x="330" y="301"/>
                  </a:lnTo>
                  <a:lnTo>
                    <a:pt x="333" y="298"/>
                  </a:lnTo>
                  <a:lnTo>
                    <a:pt x="337" y="288"/>
                  </a:lnTo>
                  <a:lnTo>
                    <a:pt x="337" y="288"/>
                  </a:lnTo>
                  <a:lnTo>
                    <a:pt x="341" y="267"/>
                  </a:lnTo>
                  <a:lnTo>
                    <a:pt x="344" y="241"/>
                  </a:lnTo>
                  <a:lnTo>
                    <a:pt x="345" y="209"/>
                  </a:lnTo>
                  <a:lnTo>
                    <a:pt x="345" y="174"/>
                  </a:lnTo>
                  <a:lnTo>
                    <a:pt x="344" y="93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429" y="3"/>
                  </a:lnTo>
                  <a:lnTo>
                    <a:pt x="509" y="2"/>
                  </a:lnTo>
                  <a:lnTo>
                    <a:pt x="544" y="3"/>
                  </a:lnTo>
                  <a:lnTo>
                    <a:pt x="572" y="6"/>
                  </a:lnTo>
                  <a:lnTo>
                    <a:pt x="593" y="10"/>
                  </a:lnTo>
                  <a:lnTo>
                    <a:pt x="600" y="12"/>
                  </a:lnTo>
                  <a:lnTo>
                    <a:pt x="604" y="16"/>
                  </a:lnTo>
                  <a:lnTo>
                    <a:pt x="604" y="16"/>
                  </a:lnTo>
                  <a:lnTo>
                    <a:pt x="611" y="23"/>
                  </a:lnTo>
                  <a:lnTo>
                    <a:pt x="616" y="28"/>
                  </a:lnTo>
                  <a:lnTo>
                    <a:pt x="618" y="35"/>
                  </a:lnTo>
                  <a:lnTo>
                    <a:pt x="619" y="41"/>
                  </a:lnTo>
                  <a:lnTo>
                    <a:pt x="618" y="48"/>
                  </a:lnTo>
                  <a:lnTo>
                    <a:pt x="615" y="54"/>
                  </a:lnTo>
                  <a:lnTo>
                    <a:pt x="608" y="69"/>
                  </a:lnTo>
                  <a:lnTo>
                    <a:pt x="598" y="86"/>
                  </a:lnTo>
                  <a:lnTo>
                    <a:pt x="594" y="97"/>
                  </a:lnTo>
                  <a:lnTo>
                    <a:pt x="588" y="109"/>
                  </a:lnTo>
                  <a:lnTo>
                    <a:pt x="586" y="122"/>
                  </a:lnTo>
                  <a:lnTo>
                    <a:pt x="583" y="137"/>
                  </a:lnTo>
                  <a:lnTo>
                    <a:pt x="580" y="156"/>
                  </a:lnTo>
                  <a:lnTo>
                    <a:pt x="580" y="175"/>
                  </a:lnTo>
                  <a:lnTo>
                    <a:pt x="580" y="175"/>
                  </a:lnTo>
                  <a:lnTo>
                    <a:pt x="581" y="186"/>
                  </a:lnTo>
                  <a:lnTo>
                    <a:pt x="583" y="196"/>
                  </a:lnTo>
                  <a:lnTo>
                    <a:pt x="587" y="206"/>
                  </a:lnTo>
                  <a:lnTo>
                    <a:pt x="591" y="214"/>
                  </a:lnTo>
                  <a:lnTo>
                    <a:pt x="595" y="221"/>
                  </a:lnTo>
                  <a:lnTo>
                    <a:pt x="602" y="228"/>
                  </a:lnTo>
                  <a:lnTo>
                    <a:pt x="609" y="235"/>
                  </a:lnTo>
                  <a:lnTo>
                    <a:pt x="616" y="241"/>
                  </a:lnTo>
                  <a:lnTo>
                    <a:pt x="625" y="245"/>
                  </a:lnTo>
                  <a:lnTo>
                    <a:pt x="633" y="249"/>
                  </a:lnTo>
                  <a:lnTo>
                    <a:pt x="653" y="255"/>
                  </a:lnTo>
                  <a:lnTo>
                    <a:pt x="672" y="258"/>
                  </a:lnTo>
                  <a:lnTo>
                    <a:pt x="693" y="258"/>
                  </a:lnTo>
                  <a:lnTo>
                    <a:pt x="714" y="255"/>
                  </a:lnTo>
                  <a:lnTo>
                    <a:pt x="735" y="249"/>
                  </a:lnTo>
                  <a:lnTo>
                    <a:pt x="753" y="242"/>
                  </a:lnTo>
                  <a:lnTo>
                    <a:pt x="770" y="232"/>
                  </a:lnTo>
                  <a:lnTo>
                    <a:pt x="778" y="225"/>
                  </a:lnTo>
                  <a:lnTo>
                    <a:pt x="785" y="220"/>
                  </a:lnTo>
                  <a:lnTo>
                    <a:pt x="791" y="213"/>
                  </a:lnTo>
                  <a:lnTo>
                    <a:pt x="797" y="204"/>
                  </a:lnTo>
                  <a:lnTo>
                    <a:pt x="801" y="196"/>
                  </a:lnTo>
                  <a:lnTo>
                    <a:pt x="804" y="188"/>
                  </a:lnTo>
                  <a:lnTo>
                    <a:pt x="806" y="178"/>
                  </a:lnTo>
                  <a:lnTo>
                    <a:pt x="806" y="168"/>
                  </a:lnTo>
                  <a:lnTo>
                    <a:pt x="806" y="168"/>
                  </a:lnTo>
                  <a:lnTo>
                    <a:pt x="806" y="150"/>
                  </a:lnTo>
                  <a:lnTo>
                    <a:pt x="805" y="133"/>
                  </a:lnTo>
                  <a:lnTo>
                    <a:pt x="804" y="118"/>
                  </a:lnTo>
                  <a:lnTo>
                    <a:pt x="799" y="105"/>
                  </a:lnTo>
                  <a:lnTo>
                    <a:pt x="792" y="81"/>
                  </a:lnTo>
                  <a:lnTo>
                    <a:pt x="784" y="62"/>
                  </a:lnTo>
                  <a:lnTo>
                    <a:pt x="776" y="47"/>
                  </a:lnTo>
                  <a:lnTo>
                    <a:pt x="774" y="40"/>
                  </a:lnTo>
                  <a:lnTo>
                    <a:pt x="773" y="34"/>
                  </a:lnTo>
                  <a:lnTo>
                    <a:pt x="773" y="30"/>
                  </a:lnTo>
                  <a:lnTo>
                    <a:pt x="774" y="26"/>
                  </a:lnTo>
                  <a:lnTo>
                    <a:pt x="777" y="21"/>
                  </a:lnTo>
                  <a:lnTo>
                    <a:pt x="783" y="17"/>
                  </a:lnTo>
                  <a:lnTo>
                    <a:pt x="783" y="17"/>
                  </a:lnTo>
                  <a:lnTo>
                    <a:pt x="791" y="13"/>
                  </a:lnTo>
                  <a:lnTo>
                    <a:pt x="802" y="10"/>
                  </a:lnTo>
                  <a:lnTo>
                    <a:pt x="829" y="6"/>
                  </a:lnTo>
                  <a:lnTo>
                    <a:pt x="860" y="2"/>
                  </a:lnTo>
                  <a:lnTo>
                    <a:pt x="896" y="0"/>
                  </a:lnTo>
                  <a:lnTo>
                    <a:pt x="935" y="0"/>
                  </a:lnTo>
                  <a:lnTo>
                    <a:pt x="977" y="2"/>
                  </a:lnTo>
                  <a:lnTo>
                    <a:pt x="1065" y="6"/>
                  </a:lnTo>
                  <a:lnTo>
                    <a:pt x="1065" y="6"/>
                  </a:lnTo>
                  <a:lnTo>
                    <a:pt x="1061" y="114"/>
                  </a:lnTo>
                  <a:lnTo>
                    <a:pt x="1061" y="163"/>
                  </a:lnTo>
                  <a:lnTo>
                    <a:pt x="1062" y="207"/>
                  </a:lnTo>
                  <a:lnTo>
                    <a:pt x="1064" y="225"/>
                  </a:lnTo>
                  <a:lnTo>
                    <a:pt x="1066" y="244"/>
                  </a:lnTo>
                  <a:lnTo>
                    <a:pt x="1069" y="259"/>
                  </a:lnTo>
                  <a:lnTo>
                    <a:pt x="1073" y="272"/>
                  </a:lnTo>
                  <a:lnTo>
                    <a:pt x="1078" y="281"/>
                  </a:lnTo>
                  <a:lnTo>
                    <a:pt x="1083" y="290"/>
                  </a:lnTo>
                  <a:lnTo>
                    <a:pt x="1090" y="294"/>
                  </a:lnTo>
                  <a:lnTo>
                    <a:pt x="1094" y="295"/>
                  </a:lnTo>
                  <a:lnTo>
                    <a:pt x="1099" y="295"/>
                  </a:lnTo>
                  <a:lnTo>
                    <a:pt x="1099" y="295"/>
                  </a:lnTo>
                  <a:lnTo>
                    <a:pt x="1106" y="294"/>
                  </a:lnTo>
                  <a:lnTo>
                    <a:pt x="1113" y="291"/>
                  </a:lnTo>
                  <a:lnTo>
                    <a:pt x="1127" y="284"/>
                  </a:lnTo>
                  <a:lnTo>
                    <a:pt x="1153" y="265"/>
                  </a:lnTo>
                  <a:lnTo>
                    <a:pt x="1170" y="253"/>
                  </a:lnTo>
                  <a:lnTo>
                    <a:pt x="1178" y="249"/>
                  </a:lnTo>
                  <a:lnTo>
                    <a:pt x="1188" y="245"/>
                  </a:lnTo>
                  <a:lnTo>
                    <a:pt x="1199" y="242"/>
                  </a:lnTo>
                  <a:lnTo>
                    <a:pt x="1212" y="239"/>
                  </a:lnTo>
                  <a:lnTo>
                    <a:pt x="1224" y="238"/>
                  </a:lnTo>
                  <a:lnTo>
                    <a:pt x="1238" y="238"/>
                  </a:lnTo>
                  <a:lnTo>
                    <a:pt x="1238" y="238"/>
                  </a:lnTo>
                  <a:lnTo>
                    <a:pt x="1250" y="239"/>
                  </a:lnTo>
                  <a:lnTo>
                    <a:pt x="1261" y="242"/>
                  </a:lnTo>
                  <a:lnTo>
                    <a:pt x="1270" y="246"/>
                  </a:lnTo>
                  <a:lnTo>
                    <a:pt x="1280" y="251"/>
                  </a:lnTo>
                  <a:lnTo>
                    <a:pt x="1289" y="256"/>
                  </a:lnTo>
                  <a:lnTo>
                    <a:pt x="1297" y="263"/>
                  </a:lnTo>
                  <a:lnTo>
                    <a:pt x="1304" y="270"/>
                  </a:lnTo>
                  <a:lnTo>
                    <a:pt x="1311" y="277"/>
                  </a:lnTo>
                  <a:lnTo>
                    <a:pt x="1317" y="286"/>
                  </a:lnTo>
                  <a:lnTo>
                    <a:pt x="1322" y="295"/>
                  </a:lnTo>
                  <a:lnTo>
                    <a:pt x="1326" y="305"/>
                  </a:lnTo>
                  <a:lnTo>
                    <a:pt x="1331" y="315"/>
                  </a:lnTo>
                  <a:lnTo>
                    <a:pt x="1335" y="336"/>
                  </a:lnTo>
                  <a:lnTo>
                    <a:pt x="1338" y="357"/>
                  </a:lnTo>
                  <a:lnTo>
                    <a:pt x="1338" y="357"/>
                  </a:lnTo>
                  <a:lnTo>
                    <a:pt x="1336" y="378"/>
                  </a:lnTo>
                  <a:lnTo>
                    <a:pt x="1335" y="389"/>
                  </a:lnTo>
                  <a:lnTo>
                    <a:pt x="1332" y="399"/>
                  </a:lnTo>
                  <a:lnTo>
                    <a:pt x="1329" y="409"/>
                  </a:lnTo>
                  <a:lnTo>
                    <a:pt x="1325" y="418"/>
                  </a:lnTo>
                  <a:lnTo>
                    <a:pt x="1319" y="427"/>
                  </a:lnTo>
                  <a:lnTo>
                    <a:pt x="1314" y="435"/>
                  </a:lnTo>
                  <a:lnTo>
                    <a:pt x="1307" y="442"/>
                  </a:lnTo>
                  <a:lnTo>
                    <a:pt x="1300" y="449"/>
                  </a:lnTo>
                  <a:lnTo>
                    <a:pt x="1291" y="456"/>
                  </a:lnTo>
                  <a:lnTo>
                    <a:pt x="1282" y="462"/>
                  </a:lnTo>
                  <a:lnTo>
                    <a:pt x="1272" y="466"/>
                  </a:lnTo>
                  <a:lnTo>
                    <a:pt x="1259" y="469"/>
                  </a:lnTo>
                  <a:lnTo>
                    <a:pt x="1248" y="470"/>
                  </a:lnTo>
                  <a:lnTo>
                    <a:pt x="1234" y="471"/>
                  </a:lnTo>
                  <a:lnTo>
                    <a:pt x="1234" y="471"/>
                  </a:lnTo>
                  <a:lnTo>
                    <a:pt x="1223" y="471"/>
                  </a:lnTo>
                  <a:lnTo>
                    <a:pt x="1210" y="469"/>
                  </a:lnTo>
                  <a:lnTo>
                    <a:pt x="1198" y="464"/>
                  </a:lnTo>
                  <a:lnTo>
                    <a:pt x="1185" y="460"/>
                  </a:lnTo>
                  <a:lnTo>
                    <a:pt x="1163" y="449"/>
                  </a:lnTo>
                  <a:lnTo>
                    <a:pt x="1140" y="438"/>
                  </a:lnTo>
                  <a:lnTo>
                    <a:pt x="1121" y="428"/>
                  </a:lnTo>
                  <a:lnTo>
                    <a:pt x="1113" y="425"/>
                  </a:lnTo>
                  <a:lnTo>
                    <a:pt x="1104" y="424"/>
                  </a:lnTo>
                  <a:lnTo>
                    <a:pt x="1096" y="425"/>
                  </a:lnTo>
                  <a:lnTo>
                    <a:pt x="1090" y="428"/>
                  </a:lnTo>
                  <a:lnTo>
                    <a:pt x="1083" y="432"/>
                  </a:lnTo>
                  <a:lnTo>
                    <a:pt x="1079" y="441"/>
                  </a:lnTo>
                  <a:lnTo>
                    <a:pt x="1079" y="441"/>
                  </a:lnTo>
                  <a:lnTo>
                    <a:pt x="1078" y="446"/>
                  </a:lnTo>
                  <a:lnTo>
                    <a:pt x="1075" y="455"/>
                  </a:lnTo>
                  <a:lnTo>
                    <a:pt x="1073" y="477"/>
                  </a:lnTo>
                  <a:lnTo>
                    <a:pt x="1071" y="508"/>
                  </a:lnTo>
                  <a:lnTo>
                    <a:pt x="1071" y="546"/>
                  </a:lnTo>
                  <a:lnTo>
                    <a:pt x="1069" y="632"/>
                  </a:lnTo>
                  <a:lnTo>
                    <a:pt x="1071" y="729"/>
                  </a:lnTo>
                  <a:lnTo>
                    <a:pt x="1071" y="729"/>
                  </a:lnTo>
                  <a:lnTo>
                    <a:pt x="1015" y="731"/>
                  </a:lnTo>
                  <a:lnTo>
                    <a:pt x="962" y="731"/>
                  </a:lnTo>
                  <a:lnTo>
                    <a:pt x="911" y="731"/>
                  </a:lnTo>
                  <a:lnTo>
                    <a:pt x="867" y="729"/>
                  </a:lnTo>
                  <a:lnTo>
                    <a:pt x="846" y="726"/>
                  </a:lnTo>
                  <a:lnTo>
                    <a:pt x="829" y="723"/>
                  </a:lnTo>
                  <a:lnTo>
                    <a:pt x="813" y="720"/>
                  </a:lnTo>
                  <a:lnTo>
                    <a:pt x="799" y="716"/>
                  </a:lnTo>
                  <a:lnTo>
                    <a:pt x="790" y="711"/>
                  </a:lnTo>
                  <a:lnTo>
                    <a:pt x="781" y="704"/>
                  </a:lnTo>
                  <a:lnTo>
                    <a:pt x="777" y="697"/>
                  </a:lnTo>
                  <a:lnTo>
                    <a:pt x="776" y="692"/>
                  </a:lnTo>
                  <a:lnTo>
                    <a:pt x="776" y="688"/>
                  </a:lnTo>
                  <a:lnTo>
                    <a:pt x="776" y="688"/>
                  </a:lnTo>
                  <a:lnTo>
                    <a:pt x="777" y="681"/>
                  </a:lnTo>
                  <a:lnTo>
                    <a:pt x="778" y="674"/>
                  </a:lnTo>
                  <a:lnTo>
                    <a:pt x="787" y="662"/>
                  </a:lnTo>
                  <a:lnTo>
                    <a:pt x="806" y="634"/>
                  </a:lnTo>
                  <a:lnTo>
                    <a:pt x="818" y="618"/>
                  </a:lnTo>
                  <a:lnTo>
                    <a:pt x="822" y="608"/>
                  </a:lnTo>
                  <a:lnTo>
                    <a:pt x="826" y="599"/>
                  </a:lnTo>
                  <a:lnTo>
                    <a:pt x="829" y="588"/>
                  </a:lnTo>
                  <a:lnTo>
                    <a:pt x="832" y="576"/>
                  </a:lnTo>
                  <a:lnTo>
                    <a:pt x="833" y="564"/>
                  </a:lnTo>
                  <a:lnTo>
                    <a:pt x="832" y="550"/>
                  </a:lnTo>
                  <a:lnTo>
                    <a:pt x="832" y="550"/>
                  </a:lnTo>
                  <a:lnTo>
                    <a:pt x="832" y="537"/>
                  </a:lnTo>
                  <a:lnTo>
                    <a:pt x="829" y="527"/>
                  </a:lnTo>
                  <a:lnTo>
                    <a:pt x="825" y="516"/>
                  </a:lnTo>
                  <a:lnTo>
                    <a:pt x="820" y="508"/>
                  </a:lnTo>
                  <a:lnTo>
                    <a:pt x="815" y="498"/>
                  </a:lnTo>
                  <a:lnTo>
                    <a:pt x="808" y="491"/>
                  </a:lnTo>
                  <a:lnTo>
                    <a:pt x="801" y="483"/>
                  </a:lnTo>
                  <a:lnTo>
                    <a:pt x="792" y="477"/>
                  </a:lnTo>
                  <a:lnTo>
                    <a:pt x="784" y="470"/>
                  </a:lnTo>
                  <a:lnTo>
                    <a:pt x="776" y="466"/>
                  </a:lnTo>
                  <a:lnTo>
                    <a:pt x="766" y="460"/>
                  </a:lnTo>
                  <a:lnTo>
                    <a:pt x="756" y="458"/>
                  </a:lnTo>
                  <a:lnTo>
                    <a:pt x="735" y="452"/>
                  </a:lnTo>
                  <a:lnTo>
                    <a:pt x="714" y="449"/>
                  </a:lnTo>
                  <a:lnTo>
                    <a:pt x="693" y="451"/>
                  </a:lnTo>
                  <a:lnTo>
                    <a:pt x="682" y="452"/>
                  </a:lnTo>
                  <a:lnTo>
                    <a:pt x="672" y="455"/>
                  </a:lnTo>
                  <a:lnTo>
                    <a:pt x="662" y="459"/>
                  </a:lnTo>
                  <a:lnTo>
                    <a:pt x="653" y="463"/>
                  </a:lnTo>
                  <a:lnTo>
                    <a:pt x="644" y="467"/>
                  </a:lnTo>
                  <a:lnTo>
                    <a:pt x="636" y="473"/>
                  </a:lnTo>
                  <a:lnTo>
                    <a:pt x="627" y="480"/>
                  </a:lnTo>
                  <a:lnTo>
                    <a:pt x="620" y="488"/>
                  </a:lnTo>
                  <a:lnTo>
                    <a:pt x="615" y="497"/>
                  </a:lnTo>
                  <a:lnTo>
                    <a:pt x="609" y="506"/>
                  </a:lnTo>
                  <a:lnTo>
                    <a:pt x="605" y="516"/>
                  </a:lnTo>
                  <a:lnTo>
                    <a:pt x="602" y="527"/>
                  </a:lnTo>
                  <a:lnTo>
                    <a:pt x="600" y="540"/>
                  </a:lnTo>
                  <a:lnTo>
                    <a:pt x="600" y="553"/>
                  </a:lnTo>
                  <a:lnTo>
                    <a:pt x="600" y="553"/>
                  </a:lnTo>
                  <a:lnTo>
                    <a:pt x="600" y="565"/>
                  </a:lnTo>
                  <a:lnTo>
                    <a:pt x="602" y="578"/>
                  </a:lnTo>
                  <a:lnTo>
                    <a:pt x="607" y="589"/>
                  </a:lnTo>
                  <a:lnTo>
                    <a:pt x="611" y="601"/>
                  </a:lnTo>
                  <a:lnTo>
                    <a:pt x="622" y="625"/>
                  </a:lnTo>
                  <a:lnTo>
                    <a:pt x="633" y="646"/>
                  </a:lnTo>
                  <a:lnTo>
                    <a:pt x="643" y="666"/>
                  </a:lnTo>
                  <a:lnTo>
                    <a:pt x="646" y="676"/>
                  </a:lnTo>
                  <a:lnTo>
                    <a:pt x="647" y="684"/>
                  </a:lnTo>
                  <a:lnTo>
                    <a:pt x="646" y="691"/>
                  </a:lnTo>
                  <a:lnTo>
                    <a:pt x="643" y="698"/>
                  </a:lnTo>
                  <a:lnTo>
                    <a:pt x="639" y="704"/>
                  </a:lnTo>
                  <a:lnTo>
                    <a:pt x="630" y="709"/>
                  </a:lnTo>
                  <a:lnTo>
                    <a:pt x="630" y="709"/>
                  </a:lnTo>
                  <a:lnTo>
                    <a:pt x="625" y="711"/>
                  </a:lnTo>
                  <a:lnTo>
                    <a:pt x="616" y="712"/>
                  </a:lnTo>
                  <a:lnTo>
                    <a:pt x="594" y="715"/>
                  </a:lnTo>
                  <a:lnTo>
                    <a:pt x="565" y="716"/>
                  </a:lnTo>
                  <a:lnTo>
                    <a:pt x="528" y="718"/>
                  </a:lnTo>
                  <a:lnTo>
                    <a:pt x="442" y="718"/>
                  </a:lnTo>
                  <a:lnTo>
                    <a:pt x="347" y="716"/>
                  </a:lnTo>
                  <a:lnTo>
                    <a:pt x="347" y="716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45"/>
            <p:cNvSpPr>
              <a:spLocks/>
            </p:cNvSpPr>
            <p:nvPr/>
          </p:nvSpPr>
          <p:spPr bwMode="auto">
            <a:xfrm>
              <a:off x="3895725" y="2906714"/>
              <a:ext cx="2052637" cy="1154112"/>
            </a:xfrm>
            <a:custGeom>
              <a:avLst/>
              <a:gdLst>
                <a:gd name="T0" fmla="*/ 757 w 1293"/>
                <a:gd name="T1" fmla="*/ 716 h 727"/>
                <a:gd name="T2" fmla="*/ 687 w 1293"/>
                <a:gd name="T3" fmla="*/ 703 h 727"/>
                <a:gd name="T4" fmla="*/ 681 w 1293"/>
                <a:gd name="T5" fmla="*/ 667 h 727"/>
                <a:gd name="T6" fmla="*/ 722 w 1293"/>
                <a:gd name="T7" fmla="*/ 578 h 727"/>
                <a:gd name="T8" fmla="*/ 722 w 1293"/>
                <a:gd name="T9" fmla="*/ 527 h 727"/>
                <a:gd name="T10" fmla="*/ 697 w 1293"/>
                <a:gd name="T11" fmla="*/ 481 h 727"/>
                <a:gd name="T12" fmla="*/ 652 w 1293"/>
                <a:gd name="T13" fmla="*/ 455 h 727"/>
                <a:gd name="T14" fmla="*/ 589 w 1293"/>
                <a:gd name="T15" fmla="*/ 452 h 727"/>
                <a:gd name="T16" fmla="*/ 532 w 1293"/>
                <a:gd name="T17" fmla="*/ 477 h 727"/>
                <a:gd name="T18" fmla="*/ 499 w 1293"/>
                <a:gd name="T19" fmla="*/ 518 h 727"/>
                <a:gd name="T20" fmla="*/ 492 w 1293"/>
                <a:gd name="T21" fmla="*/ 564 h 727"/>
                <a:gd name="T22" fmla="*/ 508 w 1293"/>
                <a:gd name="T23" fmla="*/ 618 h 727"/>
                <a:gd name="T24" fmla="*/ 548 w 1293"/>
                <a:gd name="T25" fmla="*/ 688 h 727"/>
                <a:gd name="T26" fmla="*/ 543 w 1293"/>
                <a:gd name="T27" fmla="*/ 703 h 727"/>
                <a:gd name="T28" fmla="*/ 477 w 1293"/>
                <a:gd name="T29" fmla="*/ 724 h 727"/>
                <a:gd name="T30" fmla="*/ 252 w 1293"/>
                <a:gd name="T31" fmla="*/ 723 h 727"/>
                <a:gd name="T32" fmla="*/ 252 w 1293"/>
                <a:gd name="T33" fmla="*/ 480 h 727"/>
                <a:gd name="T34" fmla="*/ 237 w 1293"/>
                <a:gd name="T35" fmla="*/ 428 h 727"/>
                <a:gd name="T36" fmla="*/ 211 w 1293"/>
                <a:gd name="T37" fmla="*/ 427 h 727"/>
                <a:gd name="T38" fmla="*/ 123 w 1293"/>
                <a:gd name="T39" fmla="*/ 456 h 727"/>
                <a:gd name="T40" fmla="*/ 70 w 1293"/>
                <a:gd name="T41" fmla="*/ 455 h 727"/>
                <a:gd name="T42" fmla="*/ 31 w 1293"/>
                <a:gd name="T43" fmla="*/ 428 h 727"/>
                <a:gd name="T44" fmla="*/ 0 w 1293"/>
                <a:gd name="T45" fmla="*/ 344 h 727"/>
                <a:gd name="T46" fmla="*/ 17 w 1293"/>
                <a:gd name="T47" fmla="*/ 267 h 727"/>
                <a:gd name="T48" fmla="*/ 52 w 1293"/>
                <a:gd name="T49" fmla="*/ 237 h 727"/>
                <a:gd name="T50" fmla="*/ 102 w 1293"/>
                <a:gd name="T51" fmla="*/ 231 h 727"/>
                <a:gd name="T52" fmla="*/ 171 w 1293"/>
                <a:gd name="T53" fmla="*/ 249 h 727"/>
                <a:gd name="T54" fmla="*/ 223 w 1293"/>
                <a:gd name="T55" fmla="*/ 269 h 727"/>
                <a:gd name="T56" fmla="*/ 245 w 1293"/>
                <a:gd name="T57" fmla="*/ 251 h 727"/>
                <a:gd name="T58" fmla="*/ 255 w 1293"/>
                <a:gd name="T59" fmla="*/ 91 h 727"/>
                <a:gd name="T60" fmla="*/ 457 w 1293"/>
                <a:gd name="T61" fmla="*/ 0 h 727"/>
                <a:gd name="T62" fmla="*/ 534 w 1293"/>
                <a:gd name="T63" fmla="*/ 13 h 727"/>
                <a:gd name="T64" fmla="*/ 548 w 1293"/>
                <a:gd name="T65" fmla="*/ 32 h 727"/>
                <a:gd name="T66" fmla="*/ 518 w 1293"/>
                <a:gd name="T67" fmla="*/ 87 h 727"/>
                <a:gd name="T68" fmla="*/ 492 w 1293"/>
                <a:gd name="T69" fmla="*/ 146 h 727"/>
                <a:gd name="T70" fmla="*/ 495 w 1293"/>
                <a:gd name="T71" fmla="*/ 195 h 727"/>
                <a:gd name="T72" fmla="*/ 523 w 1293"/>
                <a:gd name="T73" fmla="*/ 238 h 727"/>
                <a:gd name="T74" fmla="*/ 568 w 1293"/>
                <a:gd name="T75" fmla="*/ 264 h 727"/>
                <a:gd name="T76" fmla="*/ 652 w 1293"/>
                <a:gd name="T77" fmla="*/ 266 h 727"/>
                <a:gd name="T78" fmla="*/ 697 w 1293"/>
                <a:gd name="T79" fmla="*/ 241 h 727"/>
                <a:gd name="T80" fmla="*/ 722 w 1293"/>
                <a:gd name="T81" fmla="*/ 193 h 727"/>
                <a:gd name="T82" fmla="*/ 722 w 1293"/>
                <a:gd name="T83" fmla="*/ 144 h 727"/>
                <a:gd name="T84" fmla="*/ 681 w 1293"/>
                <a:gd name="T85" fmla="*/ 55 h 727"/>
                <a:gd name="T86" fmla="*/ 685 w 1293"/>
                <a:gd name="T87" fmla="*/ 17 h 727"/>
                <a:gd name="T88" fmla="*/ 759 w 1293"/>
                <a:gd name="T89" fmla="*/ 4 h 727"/>
                <a:gd name="T90" fmla="*/ 973 w 1293"/>
                <a:gd name="T91" fmla="*/ 88 h 727"/>
                <a:gd name="T92" fmla="*/ 983 w 1293"/>
                <a:gd name="T93" fmla="*/ 249 h 727"/>
                <a:gd name="T94" fmla="*/ 1012 w 1293"/>
                <a:gd name="T95" fmla="*/ 276 h 727"/>
                <a:gd name="T96" fmla="*/ 1061 w 1293"/>
                <a:gd name="T97" fmla="*/ 262 h 727"/>
                <a:gd name="T98" fmla="*/ 1141 w 1293"/>
                <a:gd name="T99" fmla="*/ 223 h 727"/>
                <a:gd name="T100" fmla="*/ 1204 w 1293"/>
                <a:gd name="T101" fmla="*/ 228 h 727"/>
                <a:gd name="T102" fmla="*/ 1263 w 1293"/>
                <a:gd name="T103" fmla="*/ 263 h 727"/>
                <a:gd name="T104" fmla="*/ 1291 w 1293"/>
                <a:gd name="T105" fmla="*/ 316 h 727"/>
                <a:gd name="T106" fmla="*/ 1292 w 1293"/>
                <a:gd name="T107" fmla="*/ 365 h 727"/>
                <a:gd name="T108" fmla="*/ 1271 w 1293"/>
                <a:gd name="T109" fmla="*/ 422 h 727"/>
                <a:gd name="T110" fmla="*/ 1224 w 1293"/>
                <a:gd name="T111" fmla="*/ 466 h 727"/>
                <a:gd name="T112" fmla="*/ 1152 w 1293"/>
                <a:gd name="T113" fmla="*/ 483 h 727"/>
                <a:gd name="T114" fmla="*/ 1107 w 1293"/>
                <a:gd name="T115" fmla="*/ 469 h 727"/>
                <a:gd name="T116" fmla="*/ 1022 w 1293"/>
                <a:gd name="T117" fmla="*/ 422 h 727"/>
                <a:gd name="T118" fmla="*/ 987 w 1293"/>
                <a:gd name="T119" fmla="*/ 434 h 727"/>
                <a:gd name="T120" fmla="*/ 966 w 1293"/>
                <a:gd name="T121" fmla="*/ 491 h 727"/>
                <a:gd name="T122" fmla="*/ 966 w 1293"/>
                <a:gd name="T123" fmla="*/ 71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3" h="727">
                  <a:moveTo>
                    <a:pt x="966" y="717"/>
                  </a:moveTo>
                  <a:lnTo>
                    <a:pt x="966" y="717"/>
                  </a:lnTo>
                  <a:lnTo>
                    <a:pt x="874" y="719"/>
                  </a:lnTo>
                  <a:lnTo>
                    <a:pt x="792" y="717"/>
                  </a:lnTo>
                  <a:lnTo>
                    <a:pt x="757" y="716"/>
                  </a:lnTo>
                  <a:lnTo>
                    <a:pt x="729" y="715"/>
                  </a:lnTo>
                  <a:lnTo>
                    <a:pt x="708" y="712"/>
                  </a:lnTo>
                  <a:lnTo>
                    <a:pt x="694" y="709"/>
                  </a:lnTo>
                  <a:lnTo>
                    <a:pt x="694" y="709"/>
                  </a:lnTo>
                  <a:lnTo>
                    <a:pt x="687" y="703"/>
                  </a:lnTo>
                  <a:lnTo>
                    <a:pt x="681" y="698"/>
                  </a:lnTo>
                  <a:lnTo>
                    <a:pt x="678" y="691"/>
                  </a:lnTo>
                  <a:lnTo>
                    <a:pt x="677" y="684"/>
                  </a:lnTo>
                  <a:lnTo>
                    <a:pt x="678" y="675"/>
                  </a:lnTo>
                  <a:lnTo>
                    <a:pt x="681" y="667"/>
                  </a:lnTo>
                  <a:lnTo>
                    <a:pt x="691" y="646"/>
                  </a:lnTo>
                  <a:lnTo>
                    <a:pt x="702" y="625"/>
                  </a:lnTo>
                  <a:lnTo>
                    <a:pt x="713" y="601"/>
                  </a:lnTo>
                  <a:lnTo>
                    <a:pt x="717" y="590"/>
                  </a:lnTo>
                  <a:lnTo>
                    <a:pt x="722" y="578"/>
                  </a:lnTo>
                  <a:lnTo>
                    <a:pt x="724" y="565"/>
                  </a:lnTo>
                  <a:lnTo>
                    <a:pt x="724" y="552"/>
                  </a:lnTo>
                  <a:lnTo>
                    <a:pt x="724" y="552"/>
                  </a:lnTo>
                  <a:lnTo>
                    <a:pt x="724" y="540"/>
                  </a:lnTo>
                  <a:lnTo>
                    <a:pt x="722" y="527"/>
                  </a:lnTo>
                  <a:lnTo>
                    <a:pt x="719" y="516"/>
                  </a:lnTo>
                  <a:lnTo>
                    <a:pt x="715" y="506"/>
                  </a:lnTo>
                  <a:lnTo>
                    <a:pt x="709" y="497"/>
                  </a:lnTo>
                  <a:lnTo>
                    <a:pt x="704" y="488"/>
                  </a:lnTo>
                  <a:lnTo>
                    <a:pt x="697" y="481"/>
                  </a:lnTo>
                  <a:lnTo>
                    <a:pt x="688" y="474"/>
                  </a:lnTo>
                  <a:lnTo>
                    <a:pt x="680" y="467"/>
                  </a:lnTo>
                  <a:lnTo>
                    <a:pt x="671" y="463"/>
                  </a:lnTo>
                  <a:lnTo>
                    <a:pt x="662" y="459"/>
                  </a:lnTo>
                  <a:lnTo>
                    <a:pt x="652" y="455"/>
                  </a:lnTo>
                  <a:lnTo>
                    <a:pt x="642" y="453"/>
                  </a:lnTo>
                  <a:lnTo>
                    <a:pt x="631" y="450"/>
                  </a:lnTo>
                  <a:lnTo>
                    <a:pt x="610" y="450"/>
                  </a:lnTo>
                  <a:lnTo>
                    <a:pt x="610" y="450"/>
                  </a:lnTo>
                  <a:lnTo>
                    <a:pt x="589" y="452"/>
                  </a:lnTo>
                  <a:lnTo>
                    <a:pt x="568" y="457"/>
                  </a:lnTo>
                  <a:lnTo>
                    <a:pt x="558" y="462"/>
                  </a:lnTo>
                  <a:lnTo>
                    <a:pt x="548" y="466"/>
                  </a:lnTo>
                  <a:lnTo>
                    <a:pt x="540" y="471"/>
                  </a:lnTo>
                  <a:lnTo>
                    <a:pt x="532" y="477"/>
                  </a:lnTo>
                  <a:lnTo>
                    <a:pt x="523" y="484"/>
                  </a:lnTo>
                  <a:lnTo>
                    <a:pt x="516" y="491"/>
                  </a:lnTo>
                  <a:lnTo>
                    <a:pt x="509" y="499"/>
                  </a:lnTo>
                  <a:lnTo>
                    <a:pt x="504" y="508"/>
                  </a:lnTo>
                  <a:lnTo>
                    <a:pt x="499" y="518"/>
                  </a:lnTo>
                  <a:lnTo>
                    <a:pt x="495" y="527"/>
                  </a:lnTo>
                  <a:lnTo>
                    <a:pt x="494" y="538"/>
                  </a:lnTo>
                  <a:lnTo>
                    <a:pt x="492" y="550"/>
                  </a:lnTo>
                  <a:lnTo>
                    <a:pt x="492" y="550"/>
                  </a:lnTo>
                  <a:lnTo>
                    <a:pt x="492" y="564"/>
                  </a:lnTo>
                  <a:lnTo>
                    <a:pt x="492" y="576"/>
                  </a:lnTo>
                  <a:lnTo>
                    <a:pt x="495" y="589"/>
                  </a:lnTo>
                  <a:lnTo>
                    <a:pt x="498" y="599"/>
                  </a:lnTo>
                  <a:lnTo>
                    <a:pt x="502" y="608"/>
                  </a:lnTo>
                  <a:lnTo>
                    <a:pt x="508" y="618"/>
                  </a:lnTo>
                  <a:lnTo>
                    <a:pt x="518" y="634"/>
                  </a:lnTo>
                  <a:lnTo>
                    <a:pt x="539" y="661"/>
                  </a:lnTo>
                  <a:lnTo>
                    <a:pt x="546" y="675"/>
                  </a:lnTo>
                  <a:lnTo>
                    <a:pt x="547" y="681"/>
                  </a:lnTo>
                  <a:lnTo>
                    <a:pt x="548" y="688"/>
                  </a:lnTo>
                  <a:lnTo>
                    <a:pt x="548" y="688"/>
                  </a:lnTo>
                  <a:lnTo>
                    <a:pt x="548" y="692"/>
                  </a:lnTo>
                  <a:lnTo>
                    <a:pt x="547" y="696"/>
                  </a:lnTo>
                  <a:lnTo>
                    <a:pt x="546" y="701"/>
                  </a:lnTo>
                  <a:lnTo>
                    <a:pt x="543" y="703"/>
                  </a:lnTo>
                  <a:lnTo>
                    <a:pt x="534" y="710"/>
                  </a:lnTo>
                  <a:lnTo>
                    <a:pt x="525" y="715"/>
                  </a:lnTo>
                  <a:lnTo>
                    <a:pt x="511" y="719"/>
                  </a:lnTo>
                  <a:lnTo>
                    <a:pt x="495" y="722"/>
                  </a:lnTo>
                  <a:lnTo>
                    <a:pt x="477" y="724"/>
                  </a:lnTo>
                  <a:lnTo>
                    <a:pt x="457" y="726"/>
                  </a:lnTo>
                  <a:lnTo>
                    <a:pt x="413" y="727"/>
                  </a:lnTo>
                  <a:lnTo>
                    <a:pt x="362" y="727"/>
                  </a:lnTo>
                  <a:lnTo>
                    <a:pt x="252" y="723"/>
                  </a:lnTo>
                  <a:lnTo>
                    <a:pt x="252" y="723"/>
                  </a:lnTo>
                  <a:lnTo>
                    <a:pt x="256" y="632"/>
                  </a:lnTo>
                  <a:lnTo>
                    <a:pt x="256" y="589"/>
                  </a:lnTo>
                  <a:lnTo>
                    <a:pt x="256" y="548"/>
                  </a:lnTo>
                  <a:lnTo>
                    <a:pt x="255" y="512"/>
                  </a:lnTo>
                  <a:lnTo>
                    <a:pt x="252" y="480"/>
                  </a:lnTo>
                  <a:lnTo>
                    <a:pt x="248" y="453"/>
                  </a:lnTo>
                  <a:lnTo>
                    <a:pt x="244" y="442"/>
                  </a:lnTo>
                  <a:lnTo>
                    <a:pt x="239" y="434"/>
                  </a:lnTo>
                  <a:lnTo>
                    <a:pt x="239" y="434"/>
                  </a:lnTo>
                  <a:lnTo>
                    <a:pt x="237" y="428"/>
                  </a:lnTo>
                  <a:lnTo>
                    <a:pt x="232" y="425"/>
                  </a:lnTo>
                  <a:lnTo>
                    <a:pt x="228" y="422"/>
                  </a:lnTo>
                  <a:lnTo>
                    <a:pt x="223" y="422"/>
                  </a:lnTo>
                  <a:lnTo>
                    <a:pt x="217" y="424"/>
                  </a:lnTo>
                  <a:lnTo>
                    <a:pt x="211" y="427"/>
                  </a:lnTo>
                  <a:lnTo>
                    <a:pt x="196" y="434"/>
                  </a:lnTo>
                  <a:lnTo>
                    <a:pt x="177" y="442"/>
                  </a:lnTo>
                  <a:lnTo>
                    <a:pt x="153" y="450"/>
                  </a:lnTo>
                  <a:lnTo>
                    <a:pt x="139" y="453"/>
                  </a:lnTo>
                  <a:lnTo>
                    <a:pt x="123" y="456"/>
                  </a:lnTo>
                  <a:lnTo>
                    <a:pt x="107" y="457"/>
                  </a:lnTo>
                  <a:lnTo>
                    <a:pt x="88" y="457"/>
                  </a:lnTo>
                  <a:lnTo>
                    <a:pt x="88" y="457"/>
                  </a:lnTo>
                  <a:lnTo>
                    <a:pt x="79" y="456"/>
                  </a:lnTo>
                  <a:lnTo>
                    <a:pt x="70" y="455"/>
                  </a:lnTo>
                  <a:lnTo>
                    <a:pt x="60" y="452"/>
                  </a:lnTo>
                  <a:lnTo>
                    <a:pt x="54" y="446"/>
                  </a:lnTo>
                  <a:lnTo>
                    <a:pt x="45" y="442"/>
                  </a:lnTo>
                  <a:lnTo>
                    <a:pt x="38" y="435"/>
                  </a:lnTo>
                  <a:lnTo>
                    <a:pt x="31" y="428"/>
                  </a:lnTo>
                  <a:lnTo>
                    <a:pt x="26" y="421"/>
                  </a:lnTo>
                  <a:lnTo>
                    <a:pt x="16" y="404"/>
                  </a:lnTo>
                  <a:lnTo>
                    <a:pt x="7" y="385"/>
                  </a:lnTo>
                  <a:lnTo>
                    <a:pt x="3" y="365"/>
                  </a:lnTo>
                  <a:lnTo>
                    <a:pt x="0" y="344"/>
                  </a:lnTo>
                  <a:lnTo>
                    <a:pt x="0" y="323"/>
                  </a:lnTo>
                  <a:lnTo>
                    <a:pt x="3" y="304"/>
                  </a:lnTo>
                  <a:lnTo>
                    <a:pt x="9" y="284"/>
                  </a:lnTo>
                  <a:lnTo>
                    <a:pt x="13" y="276"/>
                  </a:lnTo>
                  <a:lnTo>
                    <a:pt x="17" y="267"/>
                  </a:lnTo>
                  <a:lnTo>
                    <a:pt x="23" y="259"/>
                  </a:lnTo>
                  <a:lnTo>
                    <a:pt x="30" y="253"/>
                  </a:lnTo>
                  <a:lnTo>
                    <a:pt x="37" y="246"/>
                  </a:lnTo>
                  <a:lnTo>
                    <a:pt x="44" y="241"/>
                  </a:lnTo>
                  <a:lnTo>
                    <a:pt x="52" y="237"/>
                  </a:lnTo>
                  <a:lnTo>
                    <a:pt x="62" y="234"/>
                  </a:lnTo>
                  <a:lnTo>
                    <a:pt x="72" y="232"/>
                  </a:lnTo>
                  <a:lnTo>
                    <a:pt x="83" y="231"/>
                  </a:lnTo>
                  <a:lnTo>
                    <a:pt x="83" y="231"/>
                  </a:lnTo>
                  <a:lnTo>
                    <a:pt x="102" y="231"/>
                  </a:lnTo>
                  <a:lnTo>
                    <a:pt x="119" y="232"/>
                  </a:lnTo>
                  <a:lnTo>
                    <a:pt x="135" y="235"/>
                  </a:lnTo>
                  <a:lnTo>
                    <a:pt x="149" y="239"/>
                  </a:lnTo>
                  <a:lnTo>
                    <a:pt x="161" y="244"/>
                  </a:lnTo>
                  <a:lnTo>
                    <a:pt x="171" y="249"/>
                  </a:lnTo>
                  <a:lnTo>
                    <a:pt x="189" y="259"/>
                  </a:lnTo>
                  <a:lnTo>
                    <a:pt x="203" y="266"/>
                  </a:lnTo>
                  <a:lnTo>
                    <a:pt x="210" y="269"/>
                  </a:lnTo>
                  <a:lnTo>
                    <a:pt x="216" y="269"/>
                  </a:lnTo>
                  <a:lnTo>
                    <a:pt x="223" y="269"/>
                  </a:lnTo>
                  <a:lnTo>
                    <a:pt x="228" y="266"/>
                  </a:lnTo>
                  <a:lnTo>
                    <a:pt x="235" y="262"/>
                  </a:lnTo>
                  <a:lnTo>
                    <a:pt x="242" y="255"/>
                  </a:lnTo>
                  <a:lnTo>
                    <a:pt x="242" y="255"/>
                  </a:lnTo>
                  <a:lnTo>
                    <a:pt x="245" y="251"/>
                  </a:lnTo>
                  <a:lnTo>
                    <a:pt x="248" y="244"/>
                  </a:lnTo>
                  <a:lnTo>
                    <a:pt x="252" y="224"/>
                  </a:lnTo>
                  <a:lnTo>
                    <a:pt x="253" y="199"/>
                  </a:lnTo>
                  <a:lnTo>
                    <a:pt x="255" y="167"/>
                  </a:lnTo>
                  <a:lnTo>
                    <a:pt x="255" y="91"/>
                  </a:lnTo>
                  <a:lnTo>
                    <a:pt x="253" y="9"/>
                  </a:lnTo>
                  <a:lnTo>
                    <a:pt x="253" y="9"/>
                  </a:lnTo>
                  <a:lnTo>
                    <a:pt x="362" y="2"/>
                  </a:lnTo>
                  <a:lnTo>
                    <a:pt x="413" y="0"/>
                  </a:lnTo>
                  <a:lnTo>
                    <a:pt x="457" y="0"/>
                  </a:lnTo>
                  <a:lnTo>
                    <a:pt x="477" y="0"/>
                  </a:lnTo>
                  <a:lnTo>
                    <a:pt x="495" y="2"/>
                  </a:lnTo>
                  <a:lnTo>
                    <a:pt x="511" y="4"/>
                  </a:lnTo>
                  <a:lnTo>
                    <a:pt x="525" y="9"/>
                  </a:lnTo>
                  <a:lnTo>
                    <a:pt x="534" y="13"/>
                  </a:lnTo>
                  <a:lnTo>
                    <a:pt x="543" y="18"/>
                  </a:lnTo>
                  <a:lnTo>
                    <a:pt x="546" y="21"/>
                  </a:lnTo>
                  <a:lnTo>
                    <a:pt x="547" y="25"/>
                  </a:lnTo>
                  <a:lnTo>
                    <a:pt x="548" y="28"/>
                  </a:lnTo>
                  <a:lnTo>
                    <a:pt x="548" y="32"/>
                  </a:lnTo>
                  <a:lnTo>
                    <a:pt x="548" y="32"/>
                  </a:lnTo>
                  <a:lnTo>
                    <a:pt x="547" y="39"/>
                  </a:lnTo>
                  <a:lnTo>
                    <a:pt x="546" y="46"/>
                  </a:lnTo>
                  <a:lnTo>
                    <a:pt x="537" y="60"/>
                  </a:lnTo>
                  <a:lnTo>
                    <a:pt x="518" y="87"/>
                  </a:lnTo>
                  <a:lnTo>
                    <a:pt x="506" y="104"/>
                  </a:lnTo>
                  <a:lnTo>
                    <a:pt x="502" y="112"/>
                  </a:lnTo>
                  <a:lnTo>
                    <a:pt x="498" y="122"/>
                  </a:lnTo>
                  <a:lnTo>
                    <a:pt x="495" y="133"/>
                  </a:lnTo>
                  <a:lnTo>
                    <a:pt x="492" y="146"/>
                  </a:lnTo>
                  <a:lnTo>
                    <a:pt x="491" y="158"/>
                  </a:lnTo>
                  <a:lnTo>
                    <a:pt x="492" y="172"/>
                  </a:lnTo>
                  <a:lnTo>
                    <a:pt x="492" y="172"/>
                  </a:lnTo>
                  <a:lnTo>
                    <a:pt x="492" y="183"/>
                  </a:lnTo>
                  <a:lnTo>
                    <a:pt x="495" y="195"/>
                  </a:lnTo>
                  <a:lnTo>
                    <a:pt x="499" y="204"/>
                  </a:lnTo>
                  <a:lnTo>
                    <a:pt x="504" y="214"/>
                  </a:lnTo>
                  <a:lnTo>
                    <a:pt x="509" y="223"/>
                  </a:lnTo>
                  <a:lnTo>
                    <a:pt x="516" y="231"/>
                  </a:lnTo>
                  <a:lnTo>
                    <a:pt x="523" y="238"/>
                  </a:lnTo>
                  <a:lnTo>
                    <a:pt x="532" y="245"/>
                  </a:lnTo>
                  <a:lnTo>
                    <a:pt x="540" y="251"/>
                  </a:lnTo>
                  <a:lnTo>
                    <a:pt x="548" y="256"/>
                  </a:lnTo>
                  <a:lnTo>
                    <a:pt x="558" y="260"/>
                  </a:lnTo>
                  <a:lnTo>
                    <a:pt x="568" y="264"/>
                  </a:lnTo>
                  <a:lnTo>
                    <a:pt x="589" y="269"/>
                  </a:lnTo>
                  <a:lnTo>
                    <a:pt x="610" y="271"/>
                  </a:lnTo>
                  <a:lnTo>
                    <a:pt x="631" y="270"/>
                  </a:lnTo>
                  <a:lnTo>
                    <a:pt x="642" y="269"/>
                  </a:lnTo>
                  <a:lnTo>
                    <a:pt x="652" y="266"/>
                  </a:lnTo>
                  <a:lnTo>
                    <a:pt x="662" y="263"/>
                  </a:lnTo>
                  <a:lnTo>
                    <a:pt x="671" y="259"/>
                  </a:lnTo>
                  <a:lnTo>
                    <a:pt x="680" y="253"/>
                  </a:lnTo>
                  <a:lnTo>
                    <a:pt x="688" y="248"/>
                  </a:lnTo>
                  <a:lnTo>
                    <a:pt x="697" y="241"/>
                  </a:lnTo>
                  <a:lnTo>
                    <a:pt x="704" y="234"/>
                  </a:lnTo>
                  <a:lnTo>
                    <a:pt x="709" y="225"/>
                  </a:lnTo>
                  <a:lnTo>
                    <a:pt x="715" y="216"/>
                  </a:lnTo>
                  <a:lnTo>
                    <a:pt x="719" y="206"/>
                  </a:lnTo>
                  <a:lnTo>
                    <a:pt x="722" y="193"/>
                  </a:lnTo>
                  <a:lnTo>
                    <a:pt x="724" y="182"/>
                  </a:lnTo>
                  <a:lnTo>
                    <a:pt x="724" y="168"/>
                  </a:lnTo>
                  <a:lnTo>
                    <a:pt x="724" y="168"/>
                  </a:lnTo>
                  <a:lnTo>
                    <a:pt x="724" y="157"/>
                  </a:lnTo>
                  <a:lnTo>
                    <a:pt x="722" y="144"/>
                  </a:lnTo>
                  <a:lnTo>
                    <a:pt x="717" y="132"/>
                  </a:lnTo>
                  <a:lnTo>
                    <a:pt x="713" y="119"/>
                  </a:lnTo>
                  <a:lnTo>
                    <a:pt x="702" y="97"/>
                  </a:lnTo>
                  <a:lnTo>
                    <a:pt x="691" y="74"/>
                  </a:lnTo>
                  <a:lnTo>
                    <a:pt x="681" y="55"/>
                  </a:lnTo>
                  <a:lnTo>
                    <a:pt x="678" y="46"/>
                  </a:lnTo>
                  <a:lnTo>
                    <a:pt x="677" y="38"/>
                  </a:lnTo>
                  <a:lnTo>
                    <a:pt x="678" y="30"/>
                  </a:lnTo>
                  <a:lnTo>
                    <a:pt x="681" y="24"/>
                  </a:lnTo>
                  <a:lnTo>
                    <a:pt x="685" y="17"/>
                  </a:lnTo>
                  <a:lnTo>
                    <a:pt x="694" y="13"/>
                  </a:lnTo>
                  <a:lnTo>
                    <a:pt x="694" y="13"/>
                  </a:lnTo>
                  <a:lnTo>
                    <a:pt x="708" y="9"/>
                  </a:lnTo>
                  <a:lnTo>
                    <a:pt x="730" y="7"/>
                  </a:lnTo>
                  <a:lnTo>
                    <a:pt x="759" y="4"/>
                  </a:lnTo>
                  <a:lnTo>
                    <a:pt x="796" y="4"/>
                  </a:lnTo>
                  <a:lnTo>
                    <a:pt x="881" y="3"/>
                  </a:lnTo>
                  <a:lnTo>
                    <a:pt x="975" y="4"/>
                  </a:lnTo>
                  <a:lnTo>
                    <a:pt x="975" y="4"/>
                  </a:lnTo>
                  <a:lnTo>
                    <a:pt x="973" y="88"/>
                  </a:lnTo>
                  <a:lnTo>
                    <a:pt x="973" y="164"/>
                  </a:lnTo>
                  <a:lnTo>
                    <a:pt x="975" y="196"/>
                  </a:lnTo>
                  <a:lnTo>
                    <a:pt x="977" y="223"/>
                  </a:lnTo>
                  <a:lnTo>
                    <a:pt x="980" y="242"/>
                  </a:lnTo>
                  <a:lnTo>
                    <a:pt x="983" y="249"/>
                  </a:lnTo>
                  <a:lnTo>
                    <a:pt x="986" y="255"/>
                  </a:lnTo>
                  <a:lnTo>
                    <a:pt x="986" y="255"/>
                  </a:lnTo>
                  <a:lnTo>
                    <a:pt x="994" y="264"/>
                  </a:lnTo>
                  <a:lnTo>
                    <a:pt x="1004" y="271"/>
                  </a:lnTo>
                  <a:lnTo>
                    <a:pt x="1012" y="276"/>
                  </a:lnTo>
                  <a:lnTo>
                    <a:pt x="1022" y="277"/>
                  </a:lnTo>
                  <a:lnTo>
                    <a:pt x="1032" y="276"/>
                  </a:lnTo>
                  <a:lnTo>
                    <a:pt x="1042" y="273"/>
                  </a:lnTo>
                  <a:lnTo>
                    <a:pt x="1050" y="267"/>
                  </a:lnTo>
                  <a:lnTo>
                    <a:pt x="1061" y="262"/>
                  </a:lnTo>
                  <a:lnTo>
                    <a:pt x="1081" y="249"/>
                  </a:lnTo>
                  <a:lnTo>
                    <a:pt x="1103" y="235"/>
                  </a:lnTo>
                  <a:lnTo>
                    <a:pt x="1116" y="230"/>
                  </a:lnTo>
                  <a:lnTo>
                    <a:pt x="1128" y="225"/>
                  </a:lnTo>
                  <a:lnTo>
                    <a:pt x="1141" y="223"/>
                  </a:lnTo>
                  <a:lnTo>
                    <a:pt x="1154" y="221"/>
                  </a:lnTo>
                  <a:lnTo>
                    <a:pt x="1154" y="221"/>
                  </a:lnTo>
                  <a:lnTo>
                    <a:pt x="1172" y="223"/>
                  </a:lnTo>
                  <a:lnTo>
                    <a:pt x="1189" y="225"/>
                  </a:lnTo>
                  <a:lnTo>
                    <a:pt x="1204" y="228"/>
                  </a:lnTo>
                  <a:lnTo>
                    <a:pt x="1218" y="234"/>
                  </a:lnTo>
                  <a:lnTo>
                    <a:pt x="1231" y="239"/>
                  </a:lnTo>
                  <a:lnTo>
                    <a:pt x="1243" y="246"/>
                  </a:lnTo>
                  <a:lnTo>
                    <a:pt x="1253" y="255"/>
                  </a:lnTo>
                  <a:lnTo>
                    <a:pt x="1263" y="263"/>
                  </a:lnTo>
                  <a:lnTo>
                    <a:pt x="1270" y="273"/>
                  </a:lnTo>
                  <a:lnTo>
                    <a:pt x="1277" y="283"/>
                  </a:lnTo>
                  <a:lnTo>
                    <a:pt x="1282" y="294"/>
                  </a:lnTo>
                  <a:lnTo>
                    <a:pt x="1286" y="305"/>
                  </a:lnTo>
                  <a:lnTo>
                    <a:pt x="1291" y="316"/>
                  </a:lnTo>
                  <a:lnTo>
                    <a:pt x="1292" y="329"/>
                  </a:lnTo>
                  <a:lnTo>
                    <a:pt x="1293" y="341"/>
                  </a:lnTo>
                  <a:lnTo>
                    <a:pt x="1293" y="353"/>
                  </a:lnTo>
                  <a:lnTo>
                    <a:pt x="1293" y="353"/>
                  </a:lnTo>
                  <a:lnTo>
                    <a:pt x="1292" y="365"/>
                  </a:lnTo>
                  <a:lnTo>
                    <a:pt x="1291" y="378"/>
                  </a:lnTo>
                  <a:lnTo>
                    <a:pt x="1286" y="389"/>
                  </a:lnTo>
                  <a:lnTo>
                    <a:pt x="1282" y="401"/>
                  </a:lnTo>
                  <a:lnTo>
                    <a:pt x="1277" y="413"/>
                  </a:lnTo>
                  <a:lnTo>
                    <a:pt x="1271" y="422"/>
                  </a:lnTo>
                  <a:lnTo>
                    <a:pt x="1263" y="434"/>
                  </a:lnTo>
                  <a:lnTo>
                    <a:pt x="1254" y="442"/>
                  </a:lnTo>
                  <a:lnTo>
                    <a:pt x="1246" y="452"/>
                  </a:lnTo>
                  <a:lnTo>
                    <a:pt x="1235" y="459"/>
                  </a:lnTo>
                  <a:lnTo>
                    <a:pt x="1224" y="466"/>
                  </a:lnTo>
                  <a:lnTo>
                    <a:pt x="1211" y="471"/>
                  </a:lnTo>
                  <a:lnTo>
                    <a:pt x="1198" y="477"/>
                  </a:lnTo>
                  <a:lnTo>
                    <a:pt x="1183" y="480"/>
                  </a:lnTo>
                  <a:lnTo>
                    <a:pt x="1169" y="483"/>
                  </a:lnTo>
                  <a:lnTo>
                    <a:pt x="1152" y="483"/>
                  </a:lnTo>
                  <a:lnTo>
                    <a:pt x="1152" y="483"/>
                  </a:lnTo>
                  <a:lnTo>
                    <a:pt x="1141" y="481"/>
                  </a:lnTo>
                  <a:lnTo>
                    <a:pt x="1130" y="478"/>
                  </a:lnTo>
                  <a:lnTo>
                    <a:pt x="1119" y="474"/>
                  </a:lnTo>
                  <a:lnTo>
                    <a:pt x="1107" y="469"/>
                  </a:lnTo>
                  <a:lnTo>
                    <a:pt x="1085" y="456"/>
                  </a:lnTo>
                  <a:lnTo>
                    <a:pt x="1063" y="442"/>
                  </a:lnTo>
                  <a:lnTo>
                    <a:pt x="1042" y="429"/>
                  </a:lnTo>
                  <a:lnTo>
                    <a:pt x="1032" y="425"/>
                  </a:lnTo>
                  <a:lnTo>
                    <a:pt x="1022" y="422"/>
                  </a:lnTo>
                  <a:lnTo>
                    <a:pt x="1012" y="421"/>
                  </a:lnTo>
                  <a:lnTo>
                    <a:pt x="1004" y="422"/>
                  </a:lnTo>
                  <a:lnTo>
                    <a:pt x="996" y="427"/>
                  </a:lnTo>
                  <a:lnTo>
                    <a:pt x="987" y="434"/>
                  </a:lnTo>
                  <a:lnTo>
                    <a:pt x="987" y="434"/>
                  </a:lnTo>
                  <a:lnTo>
                    <a:pt x="982" y="441"/>
                  </a:lnTo>
                  <a:lnTo>
                    <a:pt x="976" y="450"/>
                  </a:lnTo>
                  <a:lnTo>
                    <a:pt x="972" y="463"/>
                  </a:lnTo>
                  <a:lnTo>
                    <a:pt x="969" y="476"/>
                  </a:lnTo>
                  <a:lnTo>
                    <a:pt x="966" y="491"/>
                  </a:lnTo>
                  <a:lnTo>
                    <a:pt x="964" y="506"/>
                  </a:lnTo>
                  <a:lnTo>
                    <a:pt x="962" y="543"/>
                  </a:lnTo>
                  <a:lnTo>
                    <a:pt x="961" y="583"/>
                  </a:lnTo>
                  <a:lnTo>
                    <a:pt x="962" y="627"/>
                  </a:lnTo>
                  <a:lnTo>
                    <a:pt x="966" y="717"/>
                  </a:lnTo>
                  <a:lnTo>
                    <a:pt x="966" y="717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46"/>
            <p:cNvSpPr>
              <a:spLocks/>
            </p:cNvSpPr>
            <p:nvPr/>
          </p:nvSpPr>
          <p:spPr bwMode="auto">
            <a:xfrm>
              <a:off x="4289425" y="3621087"/>
              <a:ext cx="1154113" cy="2111375"/>
            </a:xfrm>
            <a:custGeom>
              <a:avLst/>
              <a:gdLst>
                <a:gd name="T0" fmla="*/ 10 w 727"/>
                <a:gd name="T1" fmla="*/ 775 h 1330"/>
                <a:gd name="T2" fmla="*/ 18 w 727"/>
                <a:gd name="T3" fmla="*/ 708 h 1330"/>
                <a:gd name="T4" fmla="*/ 52 w 727"/>
                <a:gd name="T5" fmla="*/ 692 h 1330"/>
                <a:gd name="T6" fmla="*/ 137 w 727"/>
                <a:gd name="T7" fmla="*/ 731 h 1330"/>
                <a:gd name="T8" fmla="*/ 187 w 727"/>
                <a:gd name="T9" fmla="*/ 737 h 1330"/>
                <a:gd name="T10" fmla="*/ 239 w 727"/>
                <a:gd name="T11" fmla="*/ 716 h 1330"/>
                <a:gd name="T12" fmla="*/ 268 w 727"/>
                <a:gd name="T13" fmla="*/ 676 h 1330"/>
                <a:gd name="T14" fmla="*/ 277 w 727"/>
                <a:gd name="T15" fmla="*/ 624 h 1330"/>
                <a:gd name="T16" fmla="*/ 256 w 727"/>
                <a:gd name="T17" fmla="*/ 553 h 1330"/>
                <a:gd name="T18" fmla="*/ 219 w 727"/>
                <a:gd name="T19" fmla="*/ 518 h 1330"/>
                <a:gd name="T20" fmla="*/ 177 w 727"/>
                <a:gd name="T21" fmla="*/ 505 h 1330"/>
                <a:gd name="T22" fmla="*/ 117 w 727"/>
                <a:gd name="T23" fmla="*/ 516 h 1330"/>
                <a:gd name="T24" fmla="*/ 45 w 727"/>
                <a:gd name="T25" fmla="*/ 561 h 1330"/>
                <a:gd name="T26" fmla="*/ 22 w 727"/>
                <a:gd name="T27" fmla="*/ 557 h 1330"/>
                <a:gd name="T28" fmla="*/ 3 w 727"/>
                <a:gd name="T29" fmla="*/ 492 h 1330"/>
                <a:gd name="T30" fmla="*/ 4 w 727"/>
                <a:gd name="T31" fmla="*/ 273 h 1330"/>
                <a:gd name="T32" fmla="*/ 247 w 727"/>
                <a:gd name="T33" fmla="*/ 272 h 1330"/>
                <a:gd name="T34" fmla="*/ 298 w 727"/>
                <a:gd name="T35" fmla="*/ 251 h 1330"/>
                <a:gd name="T36" fmla="*/ 299 w 727"/>
                <a:gd name="T37" fmla="*/ 231 h 1330"/>
                <a:gd name="T38" fmla="*/ 254 w 727"/>
                <a:gd name="T39" fmla="*/ 158 h 1330"/>
                <a:gd name="T40" fmla="*/ 244 w 727"/>
                <a:gd name="T41" fmla="*/ 100 h 1330"/>
                <a:gd name="T42" fmla="*/ 256 w 727"/>
                <a:gd name="T43" fmla="*/ 58 h 1330"/>
                <a:gd name="T44" fmla="*/ 292 w 727"/>
                <a:gd name="T45" fmla="*/ 21 h 1330"/>
                <a:gd name="T46" fmla="*/ 362 w 727"/>
                <a:gd name="T47" fmla="*/ 0 h 1330"/>
                <a:gd name="T48" fmla="*/ 414 w 727"/>
                <a:gd name="T49" fmla="*/ 9 h 1330"/>
                <a:gd name="T50" fmla="*/ 456 w 727"/>
                <a:gd name="T51" fmla="*/ 38 h 1330"/>
                <a:gd name="T52" fmla="*/ 476 w 727"/>
                <a:gd name="T53" fmla="*/ 90 h 1330"/>
                <a:gd name="T54" fmla="*/ 469 w 727"/>
                <a:gd name="T55" fmla="*/ 140 h 1330"/>
                <a:gd name="T56" fmla="*/ 430 w 727"/>
                <a:gd name="T57" fmla="*/ 225 h 1330"/>
                <a:gd name="T58" fmla="*/ 446 w 727"/>
                <a:gd name="T59" fmla="*/ 259 h 1330"/>
                <a:gd name="T60" fmla="*/ 544 w 727"/>
                <a:gd name="T61" fmla="*/ 267 h 1330"/>
                <a:gd name="T62" fmla="*/ 727 w 727"/>
                <a:gd name="T63" fmla="*/ 427 h 1330"/>
                <a:gd name="T64" fmla="*/ 718 w 727"/>
                <a:gd name="T65" fmla="*/ 539 h 1330"/>
                <a:gd name="T66" fmla="*/ 697 w 727"/>
                <a:gd name="T67" fmla="*/ 562 h 1330"/>
                <a:gd name="T68" fmla="*/ 667 w 727"/>
                <a:gd name="T69" fmla="*/ 551 h 1330"/>
                <a:gd name="T70" fmla="*/ 594 w 727"/>
                <a:gd name="T71" fmla="*/ 509 h 1330"/>
                <a:gd name="T72" fmla="*/ 544 w 727"/>
                <a:gd name="T73" fmla="*/ 506 h 1330"/>
                <a:gd name="T74" fmla="*/ 496 w 727"/>
                <a:gd name="T75" fmla="*/ 529 h 1330"/>
                <a:gd name="T76" fmla="*/ 467 w 727"/>
                <a:gd name="T77" fmla="*/ 572 h 1330"/>
                <a:gd name="T78" fmla="*/ 458 w 727"/>
                <a:gd name="T79" fmla="*/ 655 h 1330"/>
                <a:gd name="T80" fmla="*/ 479 w 727"/>
                <a:gd name="T81" fmla="*/ 702 h 1330"/>
                <a:gd name="T82" fmla="*/ 521 w 727"/>
                <a:gd name="T83" fmla="*/ 731 h 1330"/>
                <a:gd name="T84" fmla="*/ 570 w 727"/>
                <a:gd name="T85" fmla="*/ 737 h 1330"/>
                <a:gd name="T86" fmla="*/ 651 w 727"/>
                <a:gd name="T87" fmla="*/ 704 h 1330"/>
                <a:gd name="T88" fmla="*/ 703 w 727"/>
                <a:gd name="T89" fmla="*/ 694 h 1330"/>
                <a:gd name="T90" fmla="*/ 717 w 727"/>
                <a:gd name="T91" fmla="*/ 722 h 1330"/>
                <a:gd name="T92" fmla="*/ 723 w 727"/>
                <a:gd name="T93" fmla="*/ 993 h 1330"/>
                <a:gd name="T94" fmla="*/ 504 w 727"/>
                <a:gd name="T95" fmla="*/ 993 h 1330"/>
                <a:gd name="T96" fmla="*/ 464 w 727"/>
                <a:gd name="T97" fmla="*/ 1005 h 1330"/>
                <a:gd name="T98" fmla="*/ 461 w 727"/>
                <a:gd name="T99" fmla="*/ 1053 h 1330"/>
                <a:gd name="T100" fmla="*/ 509 w 727"/>
                <a:gd name="T101" fmla="*/ 1161 h 1330"/>
                <a:gd name="T102" fmla="*/ 513 w 727"/>
                <a:gd name="T103" fmla="*/ 1217 h 1330"/>
                <a:gd name="T104" fmla="*/ 488 w 727"/>
                <a:gd name="T105" fmla="*/ 1275 h 1330"/>
                <a:gd name="T106" fmla="*/ 439 w 727"/>
                <a:gd name="T107" fmla="*/ 1314 h 1330"/>
                <a:gd name="T108" fmla="*/ 390 w 727"/>
                <a:gd name="T109" fmla="*/ 1328 h 1330"/>
                <a:gd name="T110" fmla="*/ 330 w 727"/>
                <a:gd name="T111" fmla="*/ 1324 h 1330"/>
                <a:gd name="T112" fmla="*/ 279 w 727"/>
                <a:gd name="T113" fmla="*/ 1291 h 1330"/>
                <a:gd name="T114" fmla="*/ 253 w 727"/>
                <a:gd name="T115" fmla="*/ 1225 h 1330"/>
                <a:gd name="T116" fmla="*/ 260 w 727"/>
                <a:gd name="T117" fmla="*/ 1148 h 1330"/>
                <a:gd name="T118" fmla="*/ 307 w 727"/>
                <a:gd name="T119" fmla="*/ 1046 h 1330"/>
                <a:gd name="T120" fmla="*/ 303 w 727"/>
                <a:gd name="T121" fmla="*/ 1005 h 1330"/>
                <a:gd name="T122" fmla="*/ 215 w 727"/>
                <a:gd name="T123" fmla="*/ 993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7" h="1330">
                  <a:moveTo>
                    <a:pt x="10" y="996"/>
                  </a:moveTo>
                  <a:lnTo>
                    <a:pt x="10" y="996"/>
                  </a:lnTo>
                  <a:lnTo>
                    <a:pt x="8" y="899"/>
                  </a:lnTo>
                  <a:lnTo>
                    <a:pt x="10" y="813"/>
                  </a:lnTo>
                  <a:lnTo>
                    <a:pt x="10" y="775"/>
                  </a:lnTo>
                  <a:lnTo>
                    <a:pt x="12" y="744"/>
                  </a:lnTo>
                  <a:lnTo>
                    <a:pt x="14" y="722"/>
                  </a:lnTo>
                  <a:lnTo>
                    <a:pt x="17" y="713"/>
                  </a:lnTo>
                  <a:lnTo>
                    <a:pt x="18" y="708"/>
                  </a:lnTo>
                  <a:lnTo>
                    <a:pt x="18" y="708"/>
                  </a:lnTo>
                  <a:lnTo>
                    <a:pt x="22" y="699"/>
                  </a:lnTo>
                  <a:lnTo>
                    <a:pt x="29" y="695"/>
                  </a:lnTo>
                  <a:lnTo>
                    <a:pt x="35" y="692"/>
                  </a:lnTo>
                  <a:lnTo>
                    <a:pt x="43" y="691"/>
                  </a:lnTo>
                  <a:lnTo>
                    <a:pt x="52" y="692"/>
                  </a:lnTo>
                  <a:lnTo>
                    <a:pt x="60" y="695"/>
                  </a:lnTo>
                  <a:lnTo>
                    <a:pt x="79" y="705"/>
                  </a:lnTo>
                  <a:lnTo>
                    <a:pt x="102" y="716"/>
                  </a:lnTo>
                  <a:lnTo>
                    <a:pt x="124" y="727"/>
                  </a:lnTo>
                  <a:lnTo>
                    <a:pt x="137" y="731"/>
                  </a:lnTo>
                  <a:lnTo>
                    <a:pt x="149" y="736"/>
                  </a:lnTo>
                  <a:lnTo>
                    <a:pt x="162" y="738"/>
                  </a:lnTo>
                  <a:lnTo>
                    <a:pt x="173" y="738"/>
                  </a:lnTo>
                  <a:lnTo>
                    <a:pt x="173" y="738"/>
                  </a:lnTo>
                  <a:lnTo>
                    <a:pt x="187" y="737"/>
                  </a:lnTo>
                  <a:lnTo>
                    <a:pt x="198" y="736"/>
                  </a:lnTo>
                  <a:lnTo>
                    <a:pt x="211" y="733"/>
                  </a:lnTo>
                  <a:lnTo>
                    <a:pt x="221" y="729"/>
                  </a:lnTo>
                  <a:lnTo>
                    <a:pt x="230" y="723"/>
                  </a:lnTo>
                  <a:lnTo>
                    <a:pt x="239" y="716"/>
                  </a:lnTo>
                  <a:lnTo>
                    <a:pt x="246" y="709"/>
                  </a:lnTo>
                  <a:lnTo>
                    <a:pt x="253" y="702"/>
                  </a:lnTo>
                  <a:lnTo>
                    <a:pt x="258" y="694"/>
                  </a:lnTo>
                  <a:lnTo>
                    <a:pt x="264" y="685"/>
                  </a:lnTo>
                  <a:lnTo>
                    <a:pt x="268" y="676"/>
                  </a:lnTo>
                  <a:lnTo>
                    <a:pt x="271" y="666"/>
                  </a:lnTo>
                  <a:lnTo>
                    <a:pt x="274" y="656"/>
                  </a:lnTo>
                  <a:lnTo>
                    <a:pt x="275" y="645"/>
                  </a:lnTo>
                  <a:lnTo>
                    <a:pt x="277" y="624"/>
                  </a:lnTo>
                  <a:lnTo>
                    <a:pt x="277" y="624"/>
                  </a:lnTo>
                  <a:lnTo>
                    <a:pt x="274" y="603"/>
                  </a:lnTo>
                  <a:lnTo>
                    <a:pt x="270" y="582"/>
                  </a:lnTo>
                  <a:lnTo>
                    <a:pt x="265" y="572"/>
                  </a:lnTo>
                  <a:lnTo>
                    <a:pt x="261" y="562"/>
                  </a:lnTo>
                  <a:lnTo>
                    <a:pt x="256" y="553"/>
                  </a:lnTo>
                  <a:lnTo>
                    <a:pt x="250" y="544"/>
                  </a:lnTo>
                  <a:lnTo>
                    <a:pt x="243" y="537"/>
                  </a:lnTo>
                  <a:lnTo>
                    <a:pt x="236" y="530"/>
                  </a:lnTo>
                  <a:lnTo>
                    <a:pt x="228" y="523"/>
                  </a:lnTo>
                  <a:lnTo>
                    <a:pt x="219" y="518"/>
                  </a:lnTo>
                  <a:lnTo>
                    <a:pt x="209" y="513"/>
                  </a:lnTo>
                  <a:lnTo>
                    <a:pt x="200" y="509"/>
                  </a:lnTo>
                  <a:lnTo>
                    <a:pt x="189" y="506"/>
                  </a:lnTo>
                  <a:lnTo>
                    <a:pt x="177" y="505"/>
                  </a:lnTo>
                  <a:lnTo>
                    <a:pt x="177" y="505"/>
                  </a:lnTo>
                  <a:lnTo>
                    <a:pt x="163" y="505"/>
                  </a:lnTo>
                  <a:lnTo>
                    <a:pt x="151" y="506"/>
                  </a:lnTo>
                  <a:lnTo>
                    <a:pt x="138" y="509"/>
                  </a:lnTo>
                  <a:lnTo>
                    <a:pt x="127" y="512"/>
                  </a:lnTo>
                  <a:lnTo>
                    <a:pt x="117" y="516"/>
                  </a:lnTo>
                  <a:lnTo>
                    <a:pt x="109" y="520"/>
                  </a:lnTo>
                  <a:lnTo>
                    <a:pt x="92" y="532"/>
                  </a:lnTo>
                  <a:lnTo>
                    <a:pt x="66" y="551"/>
                  </a:lnTo>
                  <a:lnTo>
                    <a:pt x="52" y="558"/>
                  </a:lnTo>
                  <a:lnTo>
                    <a:pt x="45" y="561"/>
                  </a:lnTo>
                  <a:lnTo>
                    <a:pt x="38" y="562"/>
                  </a:lnTo>
                  <a:lnTo>
                    <a:pt x="38" y="562"/>
                  </a:lnTo>
                  <a:lnTo>
                    <a:pt x="33" y="562"/>
                  </a:lnTo>
                  <a:lnTo>
                    <a:pt x="29" y="561"/>
                  </a:lnTo>
                  <a:lnTo>
                    <a:pt x="22" y="557"/>
                  </a:lnTo>
                  <a:lnTo>
                    <a:pt x="17" y="548"/>
                  </a:lnTo>
                  <a:lnTo>
                    <a:pt x="12" y="539"/>
                  </a:lnTo>
                  <a:lnTo>
                    <a:pt x="8" y="526"/>
                  </a:lnTo>
                  <a:lnTo>
                    <a:pt x="5" y="511"/>
                  </a:lnTo>
                  <a:lnTo>
                    <a:pt x="3" y="492"/>
                  </a:lnTo>
                  <a:lnTo>
                    <a:pt x="1" y="474"/>
                  </a:lnTo>
                  <a:lnTo>
                    <a:pt x="0" y="430"/>
                  </a:lnTo>
                  <a:lnTo>
                    <a:pt x="0" y="381"/>
                  </a:lnTo>
                  <a:lnTo>
                    <a:pt x="4" y="273"/>
                  </a:lnTo>
                  <a:lnTo>
                    <a:pt x="4" y="273"/>
                  </a:lnTo>
                  <a:lnTo>
                    <a:pt x="114" y="277"/>
                  </a:lnTo>
                  <a:lnTo>
                    <a:pt x="165" y="277"/>
                  </a:lnTo>
                  <a:lnTo>
                    <a:pt x="209" y="276"/>
                  </a:lnTo>
                  <a:lnTo>
                    <a:pt x="229" y="274"/>
                  </a:lnTo>
                  <a:lnTo>
                    <a:pt x="247" y="272"/>
                  </a:lnTo>
                  <a:lnTo>
                    <a:pt x="263" y="269"/>
                  </a:lnTo>
                  <a:lnTo>
                    <a:pt x="277" y="265"/>
                  </a:lnTo>
                  <a:lnTo>
                    <a:pt x="286" y="260"/>
                  </a:lnTo>
                  <a:lnTo>
                    <a:pt x="295" y="253"/>
                  </a:lnTo>
                  <a:lnTo>
                    <a:pt x="298" y="251"/>
                  </a:lnTo>
                  <a:lnTo>
                    <a:pt x="299" y="246"/>
                  </a:lnTo>
                  <a:lnTo>
                    <a:pt x="300" y="242"/>
                  </a:lnTo>
                  <a:lnTo>
                    <a:pt x="300" y="238"/>
                  </a:lnTo>
                  <a:lnTo>
                    <a:pt x="300" y="238"/>
                  </a:lnTo>
                  <a:lnTo>
                    <a:pt x="299" y="231"/>
                  </a:lnTo>
                  <a:lnTo>
                    <a:pt x="298" y="225"/>
                  </a:lnTo>
                  <a:lnTo>
                    <a:pt x="291" y="211"/>
                  </a:lnTo>
                  <a:lnTo>
                    <a:pt x="270" y="184"/>
                  </a:lnTo>
                  <a:lnTo>
                    <a:pt x="260" y="168"/>
                  </a:lnTo>
                  <a:lnTo>
                    <a:pt x="254" y="158"/>
                  </a:lnTo>
                  <a:lnTo>
                    <a:pt x="250" y="149"/>
                  </a:lnTo>
                  <a:lnTo>
                    <a:pt x="247" y="139"/>
                  </a:lnTo>
                  <a:lnTo>
                    <a:pt x="244" y="126"/>
                  </a:lnTo>
                  <a:lnTo>
                    <a:pt x="244" y="114"/>
                  </a:lnTo>
                  <a:lnTo>
                    <a:pt x="244" y="100"/>
                  </a:lnTo>
                  <a:lnTo>
                    <a:pt x="244" y="100"/>
                  </a:lnTo>
                  <a:lnTo>
                    <a:pt x="246" y="88"/>
                  </a:lnTo>
                  <a:lnTo>
                    <a:pt x="247" y="77"/>
                  </a:lnTo>
                  <a:lnTo>
                    <a:pt x="251" y="68"/>
                  </a:lnTo>
                  <a:lnTo>
                    <a:pt x="256" y="58"/>
                  </a:lnTo>
                  <a:lnTo>
                    <a:pt x="261" y="49"/>
                  </a:lnTo>
                  <a:lnTo>
                    <a:pt x="268" y="41"/>
                  </a:lnTo>
                  <a:lnTo>
                    <a:pt x="275" y="34"/>
                  </a:lnTo>
                  <a:lnTo>
                    <a:pt x="284" y="27"/>
                  </a:lnTo>
                  <a:lnTo>
                    <a:pt x="292" y="21"/>
                  </a:lnTo>
                  <a:lnTo>
                    <a:pt x="300" y="16"/>
                  </a:lnTo>
                  <a:lnTo>
                    <a:pt x="310" y="12"/>
                  </a:lnTo>
                  <a:lnTo>
                    <a:pt x="320" y="7"/>
                  </a:lnTo>
                  <a:lnTo>
                    <a:pt x="341" y="2"/>
                  </a:lnTo>
                  <a:lnTo>
                    <a:pt x="362" y="0"/>
                  </a:lnTo>
                  <a:lnTo>
                    <a:pt x="362" y="0"/>
                  </a:lnTo>
                  <a:lnTo>
                    <a:pt x="383" y="0"/>
                  </a:lnTo>
                  <a:lnTo>
                    <a:pt x="394" y="3"/>
                  </a:lnTo>
                  <a:lnTo>
                    <a:pt x="404" y="5"/>
                  </a:lnTo>
                  <a:lnTo>
                    <a:pt x="414" y="9"/>
                  </a:lnTo>
                  <a:lnTo>
                    <a:pt x="423" y="13"/>
                  </a:lnTo>
                  <a:lnTo>
                    <a:pt x="432" y="17"/>
                  </a:lnTo>
                  <a:lnTo>
                    <a:pt x="440" y="24"/>
                  </a:lnTo>
                  <a:lnTo>
                    <a:pt x="449" y="31"/>
                  </a:lnTo>
                  <a:lnTo>
                    <a:pt x="456" y="38"/>
                  </a:lnTo>
                  <a:lnTo>
                    <a:pt x="461" y="47"/>
                  </a:lnTo>
                  <a:lnTo>
                    <a:pt x="467" y="56"/>
                  </a:lnTo>
                  <a:lnTo>
                    <a:pt x="471" y="66"/>
                  </a:lnTo>
                  <a:lnTo>
                    <a:pt x="474" y="77"/>
                  </a:lnTo>
                  <a:lnTo>
                    <a:pt x="476" y="90"/>
                  </a:lnTo>
                  <a:lnTo>
                    <a:pt x="476" y="102"/>
                  </a:lnTo>
                  <a:lnTo>
                    <a:pt x="476" y="102"/>
                  </a:lnTo>
                  <a:lnTo>
                    <a:pt x="476" y="115"/>
                  </a:lnTo>
                  <a:lnTo>
                    <a:pt x="474" y="128"/>
                  </a:lnTo>
                  <a:lnTo>
                    <a:pt x="469" y="140"/>
                  </a:lnTo>
                  <a:lnTo>
                    <a:pt x="465" y="151"/>
                  </a:lnTo>
                  <a:lnTo>
                    <a:pt x="454" y="175"/>
                  </a:lnTo>
                  <a:lnTo>
                    <a:pt x="443" y="196"/>
                  </a:lnTo>
                  <a:lnTo>
                    <a:pt x="433" y="217"/>
                  </a:lnTo>
                  <a:lnTo>
                    <a:pt x="430" y="225"/>
                  </a:lnTo>
                  <a:lnTo>
                    <a:pt x="429" y="234"/>
                  </a:lnTo>
                  <a:lnTo>
                    <a:pt x="430" y="241"/>
                  </a:lnTo>
                  <a:lnTo>
                    <a:pt x="433" y="248"/>
                  </a:lnTo>
                  <a:lnTo>
                    <a:pt x="439" y="253"/>
                  </a:lnTo>
                  <a:lnTo>
                    <a:pt x="446" y="259"/>
                  </a:lnTo>
                  <a:lnTo>
                    <a:pt x="446" y="259"/>
                  </a:lnTo>
                  <a:lnTo>
                    <a:pt x="460" y="262"/>
                  </a:lnTo>
                  <a:lnTo>
                    <a:pt x="481" y="265"/>
                  </a:lnTo>
                  <a:lnTo>
                    <a:pt x="509" y="266"/>
                  </a:lnTo>
                  <a:lnTo>
                    <a:pt x="544" y="267"/>
                  </a:lnTo>
                  <a:lnTo>
                    <a:pt x="626" y="269"/>
                  </a:lnTo>
                  <a:lnTo>
                    <a:pt x="718" y="267"/>
                  </a:lnTo>
                  <a:lnTo>
                    <a:pt x="718" y="267"/>
                  </a:lnTo>
                  <a:lnTo>
                    <a:pt x="725" y="376"/>
                  </a:lnTo>
                  <a:lnTo>
                    <a:pt x="727" y="427"/>
                  </a:lnTo>
                  <a:lnTo>
                    <a:pt x="727" y="471"/>
                  </a:lnTo>
                  <a:lnTo>
                    <a:pt x="727" y="491"/>
                  </a:lnTo>
                  <a:lnTo>
                    <a:pt x="724" y="509"/>
                  </a:lnTo>
                  <a:lnTo>
                    <a:pt x="723" y="525"/>
                  </a:lnTo>
                  <a:lnTo>
                    <a:pt x="718" y="539"/>
                  </a:lnTo>
                  <a:lnTo>
                    <a:pt x="714" y="548"/>
                  </a:lnTo>
                  <a:lnTo>
                    <a:pt x="709" y="557"/>
                  </a:lnTo>
                  <a:lnTo>
                    <a:pt x="706" y="558"/>
                  </a:lnTo>
                  <a:lnTo>
                    <a:pt x="702" y="561"/>
                  </a:lnTo>
                  <a:lnTo>
                    <a:pt x="697" y="562"/>
                  </a:lnTo>
                  <a:lnTo>
                    <a:pt x="693" y="562"/>
                  </a:lnTo>
                  <a:lnTo>
                    <a:pt x="693" y="562"/>
                  </a:lnTo>
                  <a:lnTo>
                    <a:pt x="686" y="561"/>
                  </a:lnTo>
                  <a:lnTo>
                    <a:pt x="681" y="558"/>
                  </a:lnTo>
                  <a:lnTo>
                    <a:pt x="667" y="551"/>
                  </a:lnTo>
                  <a:lnTo>
                    <a:pt x="639" y="532"/>
                  </a:lnTo>
                  <a:lnTo>
                    <a:pt x="623" y="520"/>
                  </a:lnTo>
                  <a:lnTo>
                    <a:pt x="613" y="516"/>
                  </a:lnTo>
                  <a:lnTo>
                    <a:pt x="604" y="512"/>
                  </a:lnTo>
                  <a:lnTo>
                    <a:pt x="594" y="509"/>
                  </a:lnTo>
                  <a:lnTo>
                    <a:pt x="581" y="506"/>
                  </a:lnTo>
                  <a:lnTo>
                    <a:pt x="569" y="505"/>
                  </a:lnTo>
                  <a:lnTo>
                    <a:pt x="555" y="505"/>
                  </a:lnTo>
                  <a:lnTo>
                    <a:pt x="555" y="505"/>
                  </a:lnTo>
                  <a:lnTo>
                    <a:pt x="544" y="506"/>
                  </a:lnTo>
                  <a:lnTo>
                    <a:pt x="532" y="509"/>
                  </a:lnTo>
                  <a:lnTo>
                    <a:pt x="523" y="513"/>
                  </a:lnTo>
                  <a:lnTo>
                    <a:pt x="513" y="518"/>
                  </a:lnTo>
                  <a:lnTo>
                    <a:pt x="504" y="523"/>
                  </a:lnTo>
                  <a:lnTo>
                    <a:pt x="496" y="529"/>
                  </a:lnTo>
                  <a:lnTo>
                    <a:pt x="489" y="537"/>
                  </a:lnTo>
                  <a:lnTo>
                    <a:pt x="482" y="544"/>
                  </a:lnTo>
                  <a:lnTo>
                    <a:pt x="476" y="553"/>
                  </a:lnTo>
                  <a:lnTo>
                    <a:pt x="471" y="562"/>
                  </a:lnTo>
                  <a:lnTo>
                    <a:pt x="467" y="572"/>
                  </a:lnTo>
                  <a:lnTo>
                    <a:pt x="463" y="582"/>
                  </a:lnTo>
                  <a:lnTo>
                    <a:pt x="457" y="603"/>
                  </a:lnTo>
                  <a:lnTo>
                    <a:pt x="456" y="624"/>
                  </a:lnTo>
                  <a:lnTo>
                    <a:pt x="456" y="645"/>
                  </a:lnTo>
                  <a:lnTo>
                    <a:pt x="458" y="655"/>
                  </a:lnTo>
                  <a:lnTo>
                    <a:pt x="460" y="666"/>
                  </a:lnTo>
                  <a:lnTo>
                    <a:pt x="464" y="676"/>
                  </a:lnTo>
                  <a:lnTo>
                    <a:pt x="468" y="684"/>
                  </a:lnTo>
                  <a:lnTo>
                    <a:pt x="472" y="694"/>
                  </a:lnTo>
                  <a:lnTo>
                    <a:pt x="479" y="702"/>
                  </a:lnTo>
                  <a:lnTo>
                    <a:pt x="486" y="709"/>
                  </a:lnTo>
                  <a:lnTo>
                    <a:pt x="493" y="716"/>
                  </a:lnTo>
                  <a:lnTo>
                    <a:pt x="502" y="723"/>
                  </a:lnTo>
                  <a:lnTo>
                    <a:pt x="511" y="727"/>
                  </a:lnTo>
                  <a:lnTo>
                    <a:pt x="521" y="731"/>
                  </a:lnTo>
                  <a:lnTo>
                    <a:pt x="532" y="736"/>
                  </a:lnTo>
                  <a:lnTo>
                    <a:pt x="545" y="737"/>
                  </a:lnTo>
                  <a:lnTo>
                    <a:pt x="558" y="738"/>
                  </a:lnTo>
                  <a:lnTo>
                    <a:pt x="558" y="738"/>
                  </a:lnTo>
                  <a:lnTo>
                    <a:pt x="570" y="737"/>
                  </a:lnTo>
                  <a:lnTo>
                    <a:pt x="583" y="736"/>
                  </a:lnTo>
                  <a:lnTo>
                    <a:pt x="595" y="731"/>
                  </a:lnTo>
                  <a:lnTo>
                    <a:pt x="606" y="727"/>
                  </a:lnTo>
                  <a:lnTo>
                    <a:pt x="630" y="716"/>
                  </a:lnTo>
                  <a:lnTo>
                    <a:pt x="651" y="704"/>
                  </a:lnTo>
                  <a:lnTo>
                    <a:pt x="672" y="695"/>
                  </a:lnTo>
                  <a:lnTo>
                    <a:pt x="681" y="692"/>
                  </a:lnTo>
                  <a:lnTo>
                    <a:pt x="689" y="691"/>
                  </a:lnTo>
                  <a:lnTo>
                    <a:pt x="696" y="691"/>
                  </a:lnTo>
                  <a:lnTo>
                    <a:pt x="703" y="694"/>
                  </a:lnTo>
                  <a:lnTo>
                    <a:pt x="709" y="699"/>
                  </a:lnTo>
                  <a:lnTo>
                    <a:pt x="714" y="708"/>
                  </a:lnTo>
                  <a:lnTo>
                    <a:pt x="714" y="708"/>
                  </a:lnTo>
                  <a:lnTo>
                    <a:pt x="716" y="713"/>
                  </a:lnTo>
                  <a:lnTo>
                    <a:pt x="717" y="722"/>
                  </a:lnTo>
                  <a:lnTo>
                    <a:pt x="720" y="744"/>
                  </a:lnTo>
                  <a:lnTo>
                    <a:pt x="721" y="773"/>
                  </a:lnTo>
                  <a:lnTo>
                    <a:pt x="723" y="810"/>
                  </a:lnTo>
                  <a:lnTo>
                    <a:pt x="724" y="896"/>
                  </a:lnTo>
                  <a:lnTo>
                    <a:pt x="723" y="993"/>
                  </a:lnTo>
                  <a:lnTo>
                    <a:pt x="723" y="993"/>
                  </a:lnTo>
                  <a:lnTo>
                    <a:pt x="637" y="991"/>
                  </a:lnTo>
                  <a:lnTo>
                    <a:pt x="562" y="990"/>
                  </a:lnTo>
                  <a:lnTo>
                    <a:pt x="531" y="991"/>
                  </a:lnTo>
                  <a:lnTo>
                    <a:pt x="504" y="993"/>
                  </a:lnTo>
                  <a:lnTo>
                    <a:pt x="483" y="996"/>
                  </a:lnTo>
                  <a:lnTo>
                    <a:pt x="476" y="997"/>
                  </a:lnTo>
                  <a:lnTo>
                    <a:pt x="472" y="998"/>
                  </a:lnTo>
                  <a:lnTo>
                    <a:pt x="472" y="998"/>
                  </a:lnTo>
                  <a:lnTo>
                    <a:pt x="464" y="1005"/>
                  </a:lnTo>
                  <a:lnTo>
                    <a:pt x="458" y="1012"/>
                  </a:lnTo>
                  <a:lnTo>
                    <a:pt x="456" y="1021"/>
                  </a:lnTo>
                  <a:lnTo>
                    <a:pt x="456" y="1031"/>
                  </a:lnTo>
                  <a:lnTo>
                    <a:pt x="457" y="1042"/>
                  </a:lnTo>
                  <a:lnTo>
                    <a:pt x="461" y="1053"/>
                  </a:lnTo>
                  <a:lnTo>
                    <a:pt x="471" y="1078"/>
                  </a:lnTo>
                  <a:lnTo>
                    <a:pt x="483" y="1105"/>
                  </a:lnTo>
                  <a:lnTo>
                    <a:pt x="497" y="1133"/>
                  </a:lnTo>
                  <a:lnTo>
                    <a:pt x="503" y="1147"/>
                  </a:lnTo>
                  <a:lnTo>
                    <a:pt x="509" y="1161"/>
                  </a:lnTo>
                  <a:lnTo>
                    <a:pt x="511" y="1175"/>
                  </a:lnTo>
                  <a:lnTo>
                    <a:pt x="514" y="1187"/>
                  </a:lnTo>
                  <a:lnTo>
                    <a:pt x="514" y="1187"/>
                  </a:lnTo>
                  <a:lnTo>
                    <a:pt x="514" y="1203"/>
                  </a:lnTo>
                  <a:lnTo>
                    <a:pt x="513" y="1217"/>
                  </a:lnTo>
                  <a:lnTo>
                    <a:pt x="510" y="1229"/>
                  </a:lnTo>
                  <a:lnTo>
                    <a:pt x="507" y="1242"/>
                  </a:lnTo>
                  <a:lnTo>
                    <a:pt x="502" y="1254"/>
                  </a:lnTo>
                  <a:lnTo>
                    <a:pt x="495" y="1265"/>
                  </a:lnTo>
                  <a:lnTo>
                    <a:pt x="488" y="1275"/>
                  </a:lnTo>
                  <a:lnTo>
                    <a:pt x="479" y="1285"/>
                  </a:lnTo>
                  <a:lnTo>
                    <a:pt x="469" y="1293"/>
                  </a:lnTo>
                  <a:lnTo>
                    <a:pt x="460" y="1302"/>
                  </a:lnTo>
                  <a:lnTo>
                    <a:pt x="450" y="1309"/>
                  </a:lnTo>
                  <a:lnTo>
                    <a:pt x="439" y="1314"/>
                  </a:lnTo>
                  <a:lnTo>
                    <a:pt x="426" y="1320"/>
                  </a:lnTo>
                  <a:lnTo>
                    <a:pt x="415" y="1324"/>
                  </a:lnTo>
                  <a:lnTo>
                    <a:pt x="402" y="1327"/>
                  </a:lnTo>
                  <a:lnTo>
                    <a:pt x="390" y="1328"/>
                  </a:lnTo>
                  <a:lnTo>
                    <a:pt x="390" y="1328"/>
                  </a:lnTo>
                  <a:lnTo>
                    <a:pt x="377" y="1330"/>
                  </a:lnTo>
                  <a:lnTo>
                    <a:pt x="365" y="1330"/>
                  </a:lnTo>
                  <a:lnTo>
                    <a:pt x="353" y="1328"/>
                  </a:lnTo>
                  <a:lnTo>
                    <a:pt x="341" y="1327"/>
                  </a:lnTo>
                  <a:lnTo>
                    <a:pt x="330" y="1324"/>
                  </a:lnTo>
                  <a:lnTo>
                    <a:pt x="317" y="1320"/>
                  </a:lnTo>
                  <a:lnTo>
                    <a:pt x="307" y="1314"/>
                  </a:lnTo>
                  <a:lnTo>
                    <a:pt x="298" y="1307"/>
                  </a:lnTo>
                  <a:lnTo>
                    <a:pt x="288" y="1299"/>
                  </a:lnTo>
                  <a:lnTo>
                    <a:pt x="279" y="1291"/>
                  </a:lnTo>
                  <a:lnTo>
                    <a:pt x="271" y="1279"/>
                  </a:lnTo>
                  <a:lnTo>
                    <a:pt x="265" y="1268"/>
                  </a:lnTo>
                  <a:lnTo>
                    <a:pt x="260" y="1254"/>
                  </a:lnTo>
                  <a:lnTo>
                    <a:pt x="256" y="1240"/>
                  </a:lnTo>
                  <a:lnTo>
                    <a:pt x="253" y="1225"/>
                  </a:lnTo>
                  <a:lnTo>
                    <a:pt x="251" y="1208"/>
                  </a:lnTo>
                  <a:lnTo>
                    <a:pt x="251" y="1208"/>
                  </a:lnTo>
                  <a:lnTo>
                    <a:pt x="253" y="1187"/>
                  </a:lnTo>
                  <a:lnTo>
                    <a:pt x="256" y="1168"/>
                  </a:lnTo>
                  <a:lnTo>
                    <a:pt x="260" y="1148"/>
                  </a:lnTo>
                  <a:lnTo>
                    <a:pt x="265" y="1130"/>
                  </a:lnTo>
                  <a:lnTo>
                    <a:pt x="272" y="1113"/>
                  </a:lnTo>
                  <a:lnTo>
                    <a:pt x="281" y="1098"/>
                  </a:lnTo>
                  <a:lnTo>
                    <a:pt x="295" y="1070"/>
                  </a:lnTo>
                  <a:lnTo>
                    <a:pt x="307" y="1046"/>
                  </a:lnTo>
                  <a:lnTo>
                    <a:pt x="312" y="1035"/>
                  </a:lnTo>
                  <a:lnTo>
                    <a:pt x="313" y="1026"/>
                  </a:lnTo>
                  <a:lnTo>
                    <a:pt x="313" y="1018"/>
                  </a:lnTo>
                  <a:lnTo>
                    <a:pt x="310" y="1011"/>
                  </a:lnTo>
                  <a:lnTo>
                    <a:pt x="303" y="1005"/>
                  </a:lnTo>
                  <a:lnTo>
                    <a:pt x="293" y="1001"/>
                  </a:lnTo>
                  <a:lnTo>
                    <a:pt x="293" y="1001"/>
                  </a:lnTo>
                  <a:lnTo>
                    <a:pt x="272" y="997"/>
                  </a:lnTo>
                  <a:lnTo>
                    <a:pt x="246" y="994"/>
                  </a:lnTo>
                  <a:lnTo>
                    <a:pt x="215" y="993"/>
                  </a:lnTo>
                  <a:lnTo>
                    <a:pt x="179" y="991"/>
                  </a:lnTo>
                  <a:lnTo>
                    <a:pt x="98" y="993"/>
                  </a:lnTo>
                  <a:lnTo>
                    <a:pt x="10" y="996"/>
                  </a:lnTo>
                  <a:lnTo>
                    <a:pt x="10" y="996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 cap="rnd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14330" y="1874204"/>
            <a:ext cx="6260171" cy="1752917"/>
            <a:chOff x="1414330" y="1874204"/>
            <a:chExt cx="6260171" cy="1752917"/>
          </a:xfrm>
        </p:grpSpPr>
        <p:grpSp>
          <p:nvGrpSpPr>
            <p:cNvPr id="6" name="Group 147"/>
            <p:cNvGrpSpPr/>
            <p:nvPr/>
          </p:nvGrpSpPr>
          <p:grpSpPr>
            <a:xfrm>
              <a:off x="5920987" y="1874207"/>
              <a:ext cx="1753514" cy="616537"/>
              <a:chOff x="6084168" y="3303678"/>
              <a:chExt cx="2329575" cy="819081"/>
            </a:xfrm>
          </p:grpSpPr>
          <p:sp>
            <p:nvSpPr>
              <p:cNvPr id="16" name="TextBox 148"/>
              <p:cNvSpPr txBox="1">
                <a:spLocks/>
              </p:cNvSpPr>
              <p:nvPr/>
            </p:nvSpPr>
            <p:spPr bwMode="auto">
              <a:xfrm>
                <a:off x="6084168" y="3303678"/>
                <a:ext cx="2329575" cy="23294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360000" tIns="0" rIns="0" bIns="0" anchor="t" anchorCtr="0">
                <a:normAutofit fontScale="92500" lnSpcReduction="20000"/>
                <a:sp3d/>
              </a:bodyPr>
              <a:lstStyle/>
              <a:p>
                <a:r>
                  <a:rPr lang="zh-CN" altLang="en-US" sz="1467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  <p:sp>
            <p:nvSpPr>
              <p:cNvPr id="17" name="TextBox 149"/>
              <p:cNvSpPr txBox="1">
                <a:spLocks/>
              </p:cNvSpPr>
              <p:nvPr/>
            </p:nvSpPr>
            <p:spPr bwMode="auto">
              <a:xfrm>
                <a:off x="6084168" y="3536623"/>
                <a:ext cx="2329575" cy="586136"/>
              </a:xfrm>
              <a:prstGeom prst="rect">
                <a:avLst/>
              </a:prstGeom>
            </p:spPr>
            <p:txBody>
              <a:bodyPr wrap="square" lIns="360000" tIns="0" rIns="0" bIns="0" anchor="ctr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just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dk1">
                        <a:lumMod val="100000"/>
                      </a:schemeClr>
                    </a:solidFill>
                  </a:rPr>
                  <a:t> （建议使用主题字体）</a:t>
                </a:r>
              </a:p>
            </p:txBody>
          </p:sp>
        </p:grpSp>
        <p:grpSp>
          <p:nvGrpSpPr>
            <p:cNvPr id="7" name="Group 30"/>
            <p:cNvGrpSpPr/>
            <p:nvPr/>
          </p:nvGrpSpPr>
          <p:grpSpPr>
            <a:xfrm>
              <a:off x="5920987" y="3010584"/>
              <a:ext cx="1753514" cy="616537"/>
              <a:chOff x="6084168" y="3303678"/>
              <a:chExt cx="2329575" cy="819081"/>
            </a:xfrm>
          </p:grpSpPr>
          <p:sp>
            <p:nvSpPr>
              <p:cNvPr id="14" name="TextBox 31"/>
              <p:cNvSpPr txBox="1">
                <a:spLocks/>
              </p:cNvSpPr>
              <p:nvPr/>
            </p:nvSpPr>
            <p:spPr bwMode="auto">
              <a:xfrm>
                <a:off x="6084168" y="3303678"/>
                <a:ext cx="2329575" cy="232945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</a:schemeClr>
                    </a:solidFill>
                  </a14:hiddenFill>
                </a:ext>
              </a:extLst>
            </p:spPr>
            <p:txBody>
              <a:bodyPr wrap="none" lIns="360000" tIns="0" rIns="0" bIns="0" anchor="t" anchorCtr="0">
                <a:normAutofit fontScale="92500" lnSpcReduction="20000"/>
                <a:sp3d/>
              </a:bodyPr>
              <a:lstStyle/>
              <a:p>
                <a:r>
                  <a:rPr lang="zh-CN" altLang="en-US" sz="1467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5" name="TextBox 33"/>
              <p:cNvSpPr txBox="1">
                <a:spLocks/>
              </p:cNvSpPr>
              <p:nvPr/>
            </p:nvSpPr>
            <p:spPr bwMode="auto">
              <a:xfrm>
                <a:off x="6084168" y="3536623"/>
                <a:ext cx="2329575" cy="586136"/>
              </a:xfrm>
              <a:prstGeom prst="rect">
                <a:avLst/>
              </a:prstGeom>
            </p:spPr>
            <p:txBody>
              <a:bodyPr wrap="square" lIns="360000" tIns="0" rIns="0" bIns="0" anchor="ctr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just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</a:p>
            </p:txBody>
          </p:sp>
        </p:grpSp>
        <p:grpSp>
          <p:nvGrpSpPr>
            <p:cNvPr id="8" name="Group 1"/>
            <p:cNvGrpSpPr/>
            <p:nvPr/>
          </p:nvGrpSpPr>
          <p:grpSpPr>
            <a:xfrm>
              <a:off x="1414330" y="1874204"/>
              <a:ext cx="1753514" cy="616536"/>
              <a:chOff x="1663627" y="2498939"/>
              <a:chExt cx="2338019" cy="822048"/>
            </a:xfrm>
          </p:grpSpPr>
          <p:sp>
            <p:nvSpPr>
              <p:cNvPr id="12" name="TextBox 35"/>
              <p:cNvSpPr txBox="1">
                <a:spLocks/>
              </p:cNvSpPr>
              <p:nvPr/>
            </p:nvSpPr>
            <p:spPr bwMode="auto">
              <a:xfrm>
                <a:off x="1663627" y="2498939"/>
                <a:ext cx="2338019" cy="23378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360000" bIns="0" anchor="ctr" anchorCtr="0">
                <a:normAutofit fontScale="92500" lnSpcReduction="20000"/>
                <a:sp3d/>
              </a:bodyPr>
              <a:lstStyle/>
              <a:p>
                <a:pPr algn="r"/>
                <a:r>
                  <a:rPr lang="zh-CN" altLang="en-US" sz="1467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3" name="TextBox 36"/>
              <p:cNvSpPr txBox="1">
                <a:spLocks/>
              </p:cNvSpPr>
              <p:nvPr/>
            </p:nvSpPr>
            <p:spPr bwMode="auto">
              <a:xfrm>
                <a:off x="1663627" y="2732728"/>
                <a:ext cx="2338019" cy="588259"/>
              </a:xfrm>
              <a:prstGeom prst="rect">
                <a:avLst/>
              </a:prstGeom>
            </p:spPr>
            <p:txBody>
              <a:bodyPr wrap="square" lIns="0" tIns="0" rIns="360000" bIns="0" anchor="ctr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00" dirty="0">
                    <a:solidFill>
                      <a:schemeClr val="dk1">
                        <a:lumMod val="100000"/>
                      </a:schemeClr>
                    </a:solidFill>
                  </a:rPr>
                  <a:t> （建议使用主题字体）</a:t>
                </a:r>
              </a:p>
            </p:txBody>
          </p:sp>
        </p:grpSp>
        <p:grpSp>
          <p:nvGrpSpPr>
            <p:cNvPr id="9" name="Group 2"/>
            <p:cNvGrpSpPr/>
            <p:nvPr/>
          </p:nvGrpSpPr>
          <p:grpSpPr>
            <a:xfrm>
              <a:off x="1414330" y="3010581"/>
              <a:ext cx="1753514" cy="616536"/>
              <a:chOff x="1663627" y="4014108"/>
              <a:chExt cx="2338019" cy="822048"/>
            </a:xfrm>
          </p:grpSpPr>
          <p:sp>
            <p:nvSpPr>
              <p:cNvPr id="10" name="TextBox 38"/>
              <p:cNvSpPr txBox="1">
                <a:spLocks/>
              </p:cNvSpPr>
              <p:nvPr/>
            </p:nvSpPr>
            <p:spPr bwMode="auto">
              <a:xfrm>
                <a:off x="1663627" y="4014108"/>
                <a:ext cx="2338019" cy="233789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0" tIns="0" rIns="360000" bIns="0" anchor="ctr" anchorCtr="0">
                <a:normAutofit fontScale="92500" lnSpcReduction="20000"/>
                <a:sp3d/>
              </a:bodyPr>
              <a:lstStyle/>
              <a:p>
                <a:pPr algn="r"/>
                <a:r>
                  <a:rPr lang="zh-CN" altLang="en-US" sz="1467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11" name="TextBox 39"/>
              <p:cNvSpPr txBox="1">
                <a:spLocks/>
              </p:cNvSpPr>
              <p:nvPr/>
            </p:nvSpPr>
            <p:spPr bwMode="auto">
              <a:xfrm>
                <a:off x="1663627" y="4247897"/>
                <a:ext cx="2338019" cy="588259"/>
              </a:xfrm>
              <a:prstGeom prst="rect">
                <a:avLst/>
              </a:prstGeom>
            </p:spPr>
            <p:txBody>
              <a:bodyPr wrap="square" lIns="0" tIns="0" rIns="360000" bIns="0" anchor="ctr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indent="0" algn="r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 （建议使用主题字体）</a:t>
                </a:r>
              </a:p>
            </p:txBody>
          </p:sp>
        </p:grpSp>
      </p:grpSp>
      <p:sp>
        <p:nvSpPr>
          <p:cNvPr id="3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88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3CB075FB-F8B2-4DB3-A5D5-F3EE557FD8EC}"/>
              </a:ext>
            </a:extLst>
          </p:cNvPr>
          <p:cNvGrpSpPr/>
          <p:nvPr/>
        </p:nvGrpSpPr>
        <p:grpSpPr>
          <a:xfrm>
            <a:off x="3529991" y="1518634"/>
            <a:ext cx="2045494" cy="1958411"/>
            <a:chOff x="3529991" y="1518634"/>
            <a:chExt cx="2045494" cy="1958411"/>
          </a:xfrm>
        </p:grpSpPr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xmlns="" id="{241D9349-5C8C-4287-AFB5-9E015D11423D}"/>
                </a:ext>
              </a:extLst>
            </p:cNvPr>
            <p:cNvGrpSpPr/>
            <p:nvPr/>
          </p:nvGrpSpPr>
          <p:grpSpPr>
            <a:xfrm>
              <a:off x="4018626" y="2765863"/>
              <a:ext cx="1080803" cy="711182"/>
              <a:chOff x="3851913" y="3203753"/>
              <a:chExt cx="1441071" cy="948243"/>
            </a:xfrm>
          </p:grpSpPr>
          <p:sp>
            <p:nvSpPr>
              <p:cNvPr id="46" name="Rectangle 7">
                <a:extLst>
                  <a:ext uri="{FF2B5EF4-FFF2-40B4-BE49-F238E27FC236}">
                    <a16:creationId xmlns:a16="http://schemas.microsoft.com/office/drawing/2014/main" xmlns="" id="{7D951341-1759-40D5-84EE-91DD3AE58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3433395"/>
                <a:ext cx="859224" cy="718601"/>
              </a:xfrm>
              <a:prstGeom prst="rect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Freeform: Shape 8">
                <a:extLst>
                  <a:ext uri="{FF2B5EF4-FFF2-40B4-BE49-F238E27FC236}">
                    <a16:creationId xmlns:a16="http://schemas.microsoft.com/office/drawing/2014/main" xmlns="" id="{13DD35C9-51F9-48B4-9B12-326F0206E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3433395"/>
                <a:ext cx="304470" cy="718601"/>
              </a:xfrm>
              <a:custGeom>
                <a:avLst/>
                <a:gdLst>
                  <a:gd name="T0" fmla="*/ 0 w 236"/>
                  <a:gd name="T1" fmla="*/ 0 h 557"/>
                  <a:gd name="T2" fmla="*/ 0 w 236"/>
                  <a:gd name="T3" fmla="*/ 557 h 557"/>
                  <a:gd name="T4" fmla="*/ 236 w 236"/>
                  <a:gd name="T5" fmla="*/ 297 h 557"/>
                  <a:gd name="T6" fmla="*/ 0 w 236"/>
                  <a:gd name="T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6" h="557">
                    <a:moveTo>
                      <a:pt x="0" y="0"/>
                    </a:moveTo>
                    <a:lnTo>
                      <a:pt x="0" y="557"/>
                    </a:lnTo>
                    <a:lnTo>
                      <a:pt x="236" y="29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9">
                <a:extLst>
                  <a:ext uri="{FF2B5EF4-FFF2-40B4-BE49-F238E27FC236}">
                    <a16:creationId xmlns:a16="http://schemas.microsoft.com/office/drawing/2014/main" xmlns="" id="{0005BF0E-3E7D-4A12-BAD1-689341338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913" y="3433395"/>
                <a:ext cx="277377" cy="718601"/>
              </a:xfrm>
              <a:custGeom>
                <a:avLst/>
                <a:gdLst>
                  <a:gd name="T0" fmla="*/ 215 w 215"/>
                  <a:gd name="T1" fmla="*/ 0 h 557"/>
                  <a:gd name="T2" fmla="*/ 215 w 215"/>
                  <a:gd name="T3" fmla="*/ 557 h 557"/>
                  <a:gd name="T4" fmla="*/ 0 w 215"/>
                  <a:gd name="T5" fmla="*/ 312 h 557"/>
                  <a:gd name="T6" fmla="*/ 215 w 215"/>
                  <a:gd name="T7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557">
                    <a:moveTo>
                      <a:pt x="215" y="0"/>
                    </a:moveTo>
                    <a:lnTo>
                      <a:pt x="215" y="557"/>
                    </a:lnTo>
                    <a:lnTo>
                      <a:pt x="0" y="312"/>
                    </a:lnTo>
                    <a:lnTo>
                      <a:pt x="215" y="0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10">
                <a:extLst>
                  <a:ext uri="{FF2B5EF4-FFF2-40B4-BE49-F238E27FC236}">
                    <a16:creationId xmlns:a16="http://schemas.microsoft.com/office/drawing/2014/main" xmlns="" id="{8626241A-40B4-4823-B24D-6771825C4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3203753"/>
                <a:ext cx="859224" cy="229643"/>
              </a:xfrm>
              <a:custGeom>
                <a:avLst/>
                <a:gdLst>
                  <a:gd name="T0" fmla="*/ 0 w 666"/>
                  <a:gd name="T1" fmla="*/ 178 h 178"/>
                  <a:gd name="T2" fmla="*/ 329 w 666"/>
                  <a:gd name="T3" fmla="*/ 0 h 178"/>
                  <a:gd name="T4" fmla="*/ 666 w 666"/>
                  <a:gd name="T5" fmla="*/ 178 h 178"/>
                  <a:gd name="T6" fmla="*/ 0 w 666"/>
                  <a:gd name="T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6" h="178">
                    <a:moveTo>
                      <a:pt x="0" y="178"/>
                    </a:moveTo>
                    <a:lnTo>
                      <a:pt x="329" y="0"/>
                    </a:lnTo>
                    <a:lnTo>
                      <a:pt x="666" y="178"/>
                    </a:lnTo>
                    <a:lnTo>
                      <a:pt x="0" y="178"/>
                    </a:lnTo>
                    <a:close/>
                  </a:path>
                </a:pathLst>
              </a:cu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xmlns="" id="{1AA4DF14-F6C3-4C31-9B3D-03AC37B2B173}"/>
                </a:ext>
              </a:extLst>
            </p:cNvPr>
            <p:cNvGrpSpPr/>
            <p:nvPr/>
          </p:nvGrpSpPr>
          <p:grpSpPr>
            <a:xfrm>
              <a:off x="4802377" y="2221108"/>
              <a:ext cx="773108" cy="1004363"/>
              <a:chOff x="4896916" y="2477412"/>
              <a:chExt cx="1030810" cy="1339151"/>
            </a:xfrm>
          </p:grpSpPr>
          <p:sp>
            <p:nvSpPr>
              <p:cNvPr id="42" name="Freeform: Shape 11">
                <a:extLst>
                  <a:ext uri="{FF2B5EF4-FFF2-40B4-BE49-F238E27FC236}">
                    <a16:creationId xmlns:a16="http://schemas.microsoft.com/office/drawing/2014/main" xmlns="" id="{005EA4E0-636B-4644-AEDB-5D7DAC8FC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3433395"/>
                <a:ext cx="681187" cy="383168"/>
              </a:xfrm>
              <a:custGeom>
                <a:avLst/>
                <a:gdLst>
                  <a:gd name="T0" fmla="*/ 0 w 528"/>
                  <a:gd name="T1" fmla="*/ 0 h 297"/>
                  <a:gd name="T2" fmla="*/ 528 w 528"/>
                  <a:gd name="T3" fmla="*/ 168 h 297"/>
                  <a:gd name="T4" fmla="*/ 236 w 528"/>
                  <a:gd name="T5" fmla="*/ 297 h 297"/>
                  <a:gd name="T6" fmla="*/ 0 w 528"/>
                  <a:gd name="T7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297">
                    <a:moveTo>
                      <a:pt x="0" y="0"/>
                    </a:moveTo>
                    <a:lnTo>
                      <a:pt x="528" y="168"/>
                    </a:lnTo>
                    <a:lnTo>
                      <a:pt x="236" y="29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Freeform: Shape 12">
                <a:extLst>
                  <a:ext uri="{FF2B5EF4-FFF2-40B4-BE49-F238E27FC236}">
                    <a16:creationId xmlns:a16="http://schemas.microsoft.com/office/drawing/2014/main" xmlns="" id="{3C9B677A-B879-4B66-820E-5A6109955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514" y="2621906"/>
                <a:ext cx="939212" cy="1028231"/>
              </a:xfrm>
              <a:custGeom>
                <a:avLst/>
                <a:gdLst>
                  <a:gd name="T0" fmla="*/ 528 w 728"/>
                  <a:gd name="T1" fmla="*/ 797 h 797"/>
                  <a:gd name="T2" fmla="*/ 0 w 728"/>
                  <a:gd name="T3" fmla="*/ 629 h 797"/>
                  <a:gd name="T4" fmla="*/ 199 w 728"/>
                  <a:gd name="T5" fmla="*/ 0 h 797"/>
                  <a:gd name="T6" fmla="*/ 728 w 728"/>
                  <a:gd name="T7" fmla="*/ 168 h 797"/>
                  <a:gd name="T8" fmla="*/ 528 w 728"/>
                  <a:gd name="T9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8" h="797">
                    <a:moveTo>
                      <a:pt x="528" y="797"/>
                    </a:moveTo>
                    <a:lnTo>
                      <a:pt x="0" y="629"/>
                    </a:lnTo>
                    <a:lnTo>
                      <a:pt x="199" y="0"/>
                    </a:lnTo>
                    <a:lnTo>
                      <a:pt x="728" y="168"/>
                    </a:lnTo>
                    <a:lnTo>
                      <a:pt x="528" y="797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13">
                <a:extLst>
                  <a:ext uri="{FF2B5EF4-FFF2-40B4-BE49-F238E27FC236}">
                    <a16:creationId xmlns:a16="http://schemas.microsoft.com/office/drawing/2014/main" xmlns="" id="{CD96B628-C752-4914-8596-9900EBA70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6916" y="2621906"/>
                <a:ext cx="348334" cy="811490"/>
              </a:xfrm>
              <a:custGeom>
                <a:avLst/>
                <a:gdLst>
                  <a:gd name="T0" fmla="*/ 270 w 270"/>
                  <a:gd name="T1" fmla="*/ 0 h 629"/>
                  <a:gd name="T2" fmla="*/ 71 w 270"/>
                  <a:gd name="T3" fmla="*/ 629 h 629"/>
                  <a:gd name="T4" fmla="*/ 0 w 270"/>
                  <a:gd name="T5" fmla="*/ 256 h 629"/>
                  <a:gd name="T6" fmla="*/ 270 w 270"/>
                  <a:gd name="T7" fmla="*/ 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0" h="629">
                    <a:moveTo>
                      <a:pt x="270" y="0"/>
                    </a:moveTo>
                    <a:lnTo>
                      <a:pt x="71" y="629"/>
                    </a:lnTo>
                    <a:lnTo>
                      <a:pt x="0" y="256"/>
                    </a:lnTo>
                    <a:lnTo>
                      <a:pt x="27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Freeform: Shape 14">
                <a:extLst>
                  <a:ext uri="{FF2B5EF4-FFF2-40B4-BE49-F238E27FC236}">
                    <a16:creationId xmlns:a16="http://schemas.microsoft.com/office/drawing/2014/main" xmlns="" id="{7D8B3C6B-F2F4-4FB0-BC3C-91D1A0D1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250" y="2477412"/>
                <a:ext cx="682476" cy="361235"/>
              </a:xfrm>
              <a:custGeom>
                <a:avLst/>
                <a:gdLst>
                  <a:gd name="T0" fmla="*/ 529 w 529"/>
                  <a:gd name="T1" fmla="*/ 280 h 280"/>
                  <a:gd name="T2" fmla="*/ 0 w 529"/>
                  <a:gd name="T3" fmla="*/ 112 h 280"/>
                  <a:gd name="T4" fmla="*/ 362 w 529"/>
                  <a:gd name="T5" fmla="*/ 0 h 280"/>
                  <a:gd name="T6" fmla="*/ 529 w 529"/>
                  <a:gd name="T7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280">
                    <a:moveTo>
                      <a:pt x="529" y="280"/>
                    </a:moveTo>
                    <a:lnTo>
                      <a:pt x="0" y="112"/>
                    </a:lnTo>
                    <a:lnTo>
                      <a:pt x="362" y="0"/>
                    </a:lnTo>
                    <a:lnTo>
                      <a:pt x="529" y="28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" name="Group 29">
              <a:extLst>
                <a:ext uri="{FF2B5EF4-FFF2-40B4-BE49-F238E27FC236}">
                  <a16:creationId xmlns:a16="http://schemas.microsoft.com/office/drawing/2014/main" xmlns="" id="{F838524B-CECF-4727-B7DE-81C5258A1F7A}"/>
                </a:ext>
              </a:extLst>
            </p:cNvPr>
            <p:cNvGrpSpPr/>
            <p:nvPr/>
          </p:nvGrpSpPr>
          <p:grpSpPr>
            <a:xfrm>
              <a:off x="4544994" y="1518634"/>
              <a:ext cx="868901" cy="810846"/>
              <a:chOff x="4553742" y="1540780"/>
              <a:chExt cx="1158534" cy="1081126"/>
            </a:xfrm>
          </p:grpSpPr>
          <p:sp>
            <p:nvSpPr>
              <p:cNvPr id="37" name="Freeform: Shape 15">
                <a:extLst>
                  <a:ext uri="{FF2B5EF4-FFF2-40B4-BE49-F238E27FC236}">
                    <a16:creationId xmlns:a16="http://schemas.microsoft.com/office/drawing/2014/main" xmlns="" id="{C4065038-D329-47CD-9D47-8EF1EAE3D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250" y="2047799"/>
                <a:ext cx="467026" cy="574107"/>
              </a:xfrm>
              <a:custGeom>
                <a:avLst/>
                <a:gdLst>
                  <a:gd name="T0" fmla="*/ 362 w 362"/>
                  <a:gd name="T1" fmla="*/ 333 h 445"/>
                  <a:gd name="T2" fmla="*/ 0 w 362"/>
                  <a:gd name="T3" fmla="*/ 445 h 445"/>
                  <a:gd name="T4" fmla="*/ 329 w 362"/>
                  <a:gd name="T5" fmla="*/ 0 h 445"/>
                  <a:gd name="T6" fmla="*/ 362 w 362"/>
                  <a:gd name="T7" fmla="*/ 333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2" h="445">
                    <a:moveTo>
                      <a:pt x="362" y="333"/>
                    </a:moveTo>
                    <a:lnTo>
                      <a:pt x="0" y="445"/>
                    </a:lnTo>
                    <a:lnTo>
                      <a:pt x="329" y="0"/>
                    </a:lnTo>
                    <a:lnTo>
                      <a:pt x="362" y="333"/>
                    </a:ln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16">
                <a:extLst>
                  <a:ext uri="{FF2B5EF4-FFF2-40B4-BE49-F238E27FC236}">
                    <a16:creationId xmlns:a16="http://schemas.microsoft.com/office/drawing/2014/main" xmlns="" id="{9D46D2E3-AD8B-462F-8472-C96E04CDC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1540780"/>
                <a:ext cx="1105638" cy="1081126"/>
              </a:xfrm>
              <a:custGeom>
                <a:avLst/>
                <a:gdLst>
                  <a:gd name="T0" fmla="*/ 857 w 857"/>
                  <a:gd name="T1" fmla="*/ 393 h 838"/>
                  <a:gd name="T2" fmla="*/ 329 w 857"/>
                  <a:gd name="T3" fmla="*/ 0 h 838"/>
                  <a:gd name="T4" fmla="*/ 0 w 857"/>
                  <a:gd name="T5" fmla="*/ 441 h 838"/>
                  <a:gd name="T6" fmla="*/ 528 w 857"/>
                  <a:gd name="T7" fmla="*/ 838 h 838"/>
                  <a:gd name="T8" fmla="*/ 857 w 857"/>
                  <a:gd name="T9" fmla="*/ 393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7" h="838">
                    <a:moveTo>
                      <a:pt x="857" y="393"/>
                    </a:moveTo>
                    <a:lnTo>
                      <a:pt x="329" y="0"/>
                    </a:lnTo>
                    <a:lnTo>
                      <a:pt x="0" y="441"/>
                    </a:lnTo>
                    <a:lnTo>
                      <a:pt x="528" y="838"/>
                    </a:lnTo>
                    <a:lnTo>
                      <a:pt x="857" y="393"/>
                    </a:lnTo>
                    <a:close/>
                  </a:path>
                </a:pathLst>
              </a:cu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17">
                <a:extLst>
                  <a:ext uri="{FF2B5EF4-FFF2-40B4-BE49-F238E27FC236}">
                    <a16:creationId xmlns:a16="http://schemas.microsoft.com/office/drawing/2014/main" xmlns="" id="{639D3E12-0441-42EE-844A-92DC714CF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1540780"/>
                <a:ext cx="1105638" cy="1081126"/>
              </a:xfrm>
              <a:custGeom>
                <a:avLst/>
                <a:gdLst>
                  <a:gd name="T0" fmla="*/ 857 w 857"/>
                  <a:gd name="T1" fmla="*/ 393 h 838"/>
                  <a:gd name="T2" fmla="*/ 329 w 857"/>
                  <a:gd name="T3" fmla="*/ 0 h 838"/>
                  <a:gd name="T4" fmla="*/ 0 w 857"/>
                  <a:gd name="T5" fmla="*/ 441 h 838"/>
                  <a:gd name="T6" fmla="*/ 528 w 857"/>
                  <a:gd name="T7" fmla="*/ 838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7" h="838">
                    <a:moveTo>
                      <a:pt x="857" y="393"/>
                    </a:moveTo>
                    <a:lnTo>
                      <a:pt x="329" y="0"/>
                    </a:lnTo>
                    <a:lnTo>
                      <a:pt x="0" y="441"/>
                    </a:lnTo>
                    <a:lnTo>
                      <a:pt x="528" y="8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18">
                <a:extLst>
                  <a:ext uri="{FF2B5EF4-FFF2-40B4-BE49-F238E27FC236}">
                    <a16:creationId xmlns:a16="http://schemas.microsoft.com/office/drawing/2014/main" xmlns="" id="{C37C5081-CC54-4FED-944E-C0ABE9B37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742" y="1540780"/>
                <a:ext cx="434772" cy="568946"/>
              </a:xfrm>
              <a:custGeom>
                <a:avLst/>
                <a:gdLst>
                  <a:gd name="T0" fmla="*/ 337 w 337"/>
                  <a:gd name="T1" fmla="*/ 0 h 441"/>
                  <a:gd name="T2" fmla="*/ 8 w 337"/>
                  <a:gd name="T3" fmla="*/ 441 h 441"/>
                  <a:gd name="T4" fmla="*/ 0 w 337"/>
                  <a:gd name="T5" fmla="*/ 62 h 441"/>
                  <a:gd name="T6" fmla="*/ 337 w 337"/>
                  <a:gd name="T7" fmla="*/ 0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441">
                    <a:moveTo>
                      <a:pt x="337" y="0"/>
                    </a:moveTo>
                    <a:lnTo>
                      <a:pt x="8" y="441"/>
                    </a:lnTo>
                    <a:lnTo>
                      <a:pt x="0" y="62"/>
                    </a:lnTo>
                    <a:lnTo>
                      <a:pt x="337" y="0"/>
                    </a:lnTo>
                    <a:close/>
                  </a:path>
                </a:pathLst>
              </a:cu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19">
                <a:extLst>
                  <a:ext uri="{FF2B5EF4-FFF2-40B4-BE49-F238E27FC236}">
                    <a16:creationId xmlns:a16="http://schemas.microsoft.com/office/drawing/2014/main" xmlns="" id="{2D8CA073-11E7-4E7A-92CE-5DEA355A8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063" y="2109725"/>
                <a:ext cx="681187" cy="512181"/>
              </a:xfrm>
              <a:custGeom>
                <a:avLst/>
                <a:gdLst>
                  <a:gd name="T0" fmla="*/ 0 w 528"/>
                  <a:gd name="T1" fmla="*/ 0 h 397"/>
                  <a:gd name="T2" fmla="*/ 528 w 528"/>
                  <a:gd name="T3" fmla="*/ 397 h 397"/>
                  <a:gd name="T4" fmla="*/ 161 w 528"/>
                  <a:gd name="T5" fmla="*/ 339 h 397"/>
                  <a:gd name="T6" fmla="*/ 0 w 528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397">
                    <a:moveTo>
                      <a:pt x="0" y="0"/>
                    </a:moveTo>
                    <a:lnTo>
                      <a:pt x="528" y="397"/>
                    </a:lnTo>
                    <a:lnTo>
                      <a:pt x="161" y="339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" name="Group 33">
              <a:extLst>
                <a:ext uri="{FF2B5EF4-FFF2-40B4-BE49-F238E27FC236}">
                  <a16:creationId xmlns:a16="http://schemas.microsoft.com/office/drawing/2014/main" xmlns="" id="{8F1C8B83-6522-42FB-B6C0-F786D674EF51}"/>
                </a:ext>
              </a:extLst>
            </p:cNvPr>
            <p:cNvGrpSpPr/>
            <p:nvPr/>
          </p:nvGrpSpPr>
          <p:grpSpPr>
            <a:xfrm>
              <a:off x="3529991" y="2221105"/>
              <a:ext cx="769237" cy="1018877"/>
              <a:chOff x="3200400" y="2477412"/>
              <a:chExt cx="1025649" cy="1358502"/>
            </a:xfrm>
          </p:grpSpPr>
          <p:sp>
            <p:nvSpPr>
              <p:cNvPr id="33" name="Freeform: Shape 20">
                <a:extLst>
                  <a:ext uri="{FF2B5EF4-FFF2-40B4-BE49-F238E27FC236}">
                    <a16:creationId xmlns:a16="http://schemas.microsoft.com/office/drawing/2014/main" xmlns="" id="{9956CA5E-B8B0-404C-8294-607D44305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554" y="3433395"/>
                <a:ext cx="674736" cy="402519"/>
              </a:xfrm>
              <a:custGeom>
                <a:avLst/>
                <a:gdLst>
                  <a:gd name="T0" fmla="*/ 523 w 523"/>
                  <a:gd name="T1" fmla="*/ 0 h 312"/>
                  <a:gd name="T2" fmla="*/ 308 w 523"/>
                  <a:gd name="T3" fmla="*/ 312 h 312"/>
                  <a:gd name="T4" fmla="*/ 0 w 523"/>
                  <a:gd name="T5" fmla="*/ 168 h 312"/>
                  <a:gd name="T6" fmla="*/ 523 w 523"/>
                  <a:gd name="T7" fmla="*/ 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3" h="312">
                    <a:moveTo>
                      <a:pt x="523" y="0"/>
                    </a:moveTo>
                    <a:lnTo>
                      <a:pt x="308" y="312"/>
                    </a:lnTo>
                    <a:lnTo>
                      <a:pt x="0" y="168"/>
                    </a:lnTo>
                    <a:lnTo>
                      <a:pt x="523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21">
                <a:extLst>
                  <a:ext uri="{FF2B5EF4-FFF2-40B4-BE49-F238E27FC236}">
                    <a16:creationId xmlns:a16="http://schemas.microsoft.com/office/drawing/2014/main" xmlns="" id="{FFED548E-5B67-4FB0-95CD-9AF6E3657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400" y="2621906"/>
                <a:ext cx="928891" cy="1028231"/>
              </a:xfrm>
              <a:custGeom>
                <a:avLst/>
                <a:gdLst>
                  <a:gd name="T0" fmla="*/ 720 w 720"/>
                  <a:gd name="T1" fmla="*/ 629 h 797"/>
                  <a:gd name="T2" fmla="*/ 197 w 720"/>
                  <a:gd name="T3" fmla="*/ 797 h 797"/>
                  <a:gd name="T4" fmla="*/ 0 w 720"/>
                  <a:gd name="T5" fmla="*/ 168 h 797"/>
                  <a:gd name="T6" fmla="*/ 528 w 720"/>
                  <a:gd name="T7" fmla="*/ 0 h 797"/>
                  <a:gd name="T8" fmla="*/ 720 w 720"/>
                  <a:gd name="T9" fmla="*/ 629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0" h="797">
                    <a:moveTo>
                      <a:pt x="720" y="629"/>
                    </a:moveTo>
                    <a:lnTo>
                      <a:pt x="197" y="797"/>
                    </a:lnTo>
                    <a:lnTo>
                      <a:pt x="0" y="168"/>
                    </a:lnTo>
                    <a:lnTo>
                      <a:pt x="528" y="0"/>
                    </a:lnTo>
                    <a:lnTo>
                      <a:pt x="720" y="629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22">
                <a:extLst>
                  <a:ext uri="{FF2B5EF4-FFF2-40B4-BE49-F238E27FC236}">
                    <a16:creationId xmlns:a16="http://schemas.microsoft.com/office/drawing/2014/main" xmlns="" id="{A08C1513-0D17-4758-AC7F-1C99AB073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0400" y="2477412"/>
                <a:ext cx="681187" cy="361235"/>
              </a:xfrm>
              <a:custGeom>
                <a:avLst/>
                <a:gdLst>
                  <a:gd name="T0" fmla="*/ 0 w 528"/>
                  <a:gd name="T1" fmla="*/ 280 h 280"/>
                  <a:gd name="T2" fmla="*/ 528 w 528"/>
                  <a:gd name="T3" fmla="*/ 112 h 280"/>
                  <a:gd name="T4" fmla="*/ 163 w 528"/>
                  <a:gd name="T5" fmla="*/ 0 h 280"/>
                  <a:gd name="T6" fmla="*/ 0 w 528"/>
                  <a:gd name="T7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8" h="280">
                    <a:moveTo>
                      <a:pt x="0" y="280"/>
                    </a:moveTo>
                    <a:lnTo>
                      <a:pt x="528" y="112"/>
                    </a:lnTo>
                    <a:lnTo>
                      <a:pt x="163" y="0"/>
                    </a:lnTo>
                    <a:lnTo>
                      <a:pt x="0" y="28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23">
                <a:extLst>
                  <a:ext uri="{FF2B5EF4-FFF2-40B4-BE49-F238E27FC236}">
                    <a16:creationId xmlns:a16="http://schemas.microsoft.com/office/drawing/2014/main" xmlns="" id="{DC6BB911-D802-48A7-84D7-40D3C35D9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86" y="2621906"/>
                <a:ext cx="344463" cy="811490"/>
              </a:xfrm>
              <a:custGeom>
                <a:avLst/>
                <a:gdLst>
                  <a:gd name="T0" fmla="*/ 192 w 267"/>
                  <a:gd name="T1" fmla="*/ 629 h 629"/>
                  <a:gd name="T2" fmla="*/ 0 w 267"/>
                  <a:gd name="T3" fmla="*/ 0 h 629"/>
                  <a:gd name="T4" fmla="*/ 267 w 267"/>
                  <a:gd name="T5" fmla="*/ 262 h 629"/>
                  <a:gd name="T6" fmla="*/ 192 w 267"/>
                  <a:gd name="T7" fmla="*/ 629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7" h="629">
                    <a:moveTo>
                      <a:pt x="192" y="629"/>
                    </a:moveTo>
                    <a:lnTo>
                      <a:pt x="0" y="0"/>
                    </a:lnTo>
                    <a:lnTo>
                      <a:pt x="267" y="262"/>
                    </a:lnTo>
                    <a:lnTo>
                      <a:pt x="192" y="62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" name="Group 30">
              <a:extLst>
                <a:ext uri="{FF2B5EF4-FFF2-40B4-BE49-F238E27FC236}">
                  <a16:creationId xmlns:a16="http://schemas.microsoft.com/office/drawing/2014/main" xmlns="" id="{61D36500-BB48-423F-8B9D-E562738D85F9}"/>
                </a:ext>
              </a:extLst>
            </p:cNvPr>
            <p:cNvGrpSpPr/>
            <p:nvPr/>
          </p:nvGrpSpPr>
          <p:grpSpPr>
            <a:xfrm>
              <a:off x="3687708" y="1518634"/>
              <a:ext cx="865030" cy="810846"/>
              <a:chOff x="3410690" y="1540780"/>
              <a:chExt cx="1153373" cy="1081126"/>
            </a:xfrm>
          </p:grpSpPr>
          <p:sp>
            <p:nvSpPr>
              <p:cNvPr id="29" name="Freeform: Shape 24">
                <a:extLst>
                  <a:ext uri="{FF2B5EF4-FFF2-40B4-BE49-F238E27FC236}">
                    <a16:creationId xmlns:a16="http://schemas.microsoft.com/office/drawing/2014/main" xmlns="" id="{278D0503-FFD4-4928-A2F5-8DFD1D253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290" y="1540780"/>
                <a:ext cx="434772" cy="568946"/>
              </a:xfrm>
              <a:custGeom>
                <a:avLst/>
                <a:gdLst>
                  <a:gd name="T0" fmla="*/ 329 w 337"/>
                  <a:gd name="T1" fmla="*/ 62 h 441"/>
                  <a:gd name="T2" fmla="*/ 337 w 337"/>
                  <a:gd name="T3" fmla="*/ 441 h 441"/>
                  <a:gd name="T4" fmla="*/ 0 w 337"/>
                  <a:gd name="T5" fmla="*/ 0 h 441"/>
                  <a:gd name="T6" fmla="*/ 329 w 337"/>
                  <a:gd name="T7" fmla="*/ 6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7" h="441">
                    <a:moveTo>
                      <a:pt x="329" y="62"/>
                    </a:moveTo>
                    <a:lnTo>
                      <a:pt x="337" y="441"/>
                    </a:lnTo>
                    <a:lnTo>
                      <a:pt x="0" y="0"/>
                    </a:lnTo>
                    <a:lnTo>
                      <a:pt x="329" y="62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25">
                <a:extLst>
                  <a:ext uri="{FF2B5EF4-FFF2-40B4-BE49-F238E27FC236}">
                    <a16:creationId xmlns:a16="http://schemas.microsoft.com/office/drawing/2014/main" xmlns="" id="{D77A9BD6-FD6B-4179-8ECD-A96527905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0690" y="2047799"/>
                <a:ext cx="470896" cy="574107"/>
              </a:xfrm>
              <a:custGeom>
                <a:avLst/>
                <a:gdLst>
                  <a:gd name="T0" fmla="*/ 365 w 365"/>
                  <a:gd name="T1" fmla="*/ 445 h 445"/>
                  <a:gd name="T2" fmla="*/ 0 w 365"/>
                  <a:gd name="T3" fmla="*/ 333 h 445"/>
                  <a:gd name="T4" fmla="*/ 34 w 365"/>
                  <a:gd name="T5" fmla="*/ 0 h 445"/>
                  <a:gd name="T6" fmla="*/ 365 w 365"/>
                  <a:gd name="T7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5" h="445">
                    <a:moveTo>
                      <a:pt x="365" y="445"/>
                    </a:moveTo>
                    <a:lnTo>
                      <a:pt x="0" y="333"/>
                    </a:lnTo>
                    <a:lnTo>
                      <a:pt x="34" y="0"/>
                    </a:lnTo>
                    <a:lnTo>
                      <a:pt x="365" y="445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26">
                <a:extLst>
                  <a:ext uri="{FF2B5EF4-FFF2-40B4-BE49-F238E27FC236}">
                    <a16:creationId xmlns:a16="http://schemas.microsoft.com/office/drawing/2014/main" xmlns="" id="{B32EAF69-E6D5-4191-A6CB-405FC842D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554" y="1540780"/>
                <a:ext cx="1109509" cy="1081126"/>
              </a:xfrm>
              <a:custGeom>
                <a:avLst/>
                <a:gdLst>
                  <a:gd name="T0" fmla="*/ 523 w 860"/>
                  <a:gd name="T1" fmla="*/ 0 h 838"/>
                  <a:gd name="T2" fmla="*/ 0 w 860"/>
                  <a:gd name="T3" fmla="*/ 393 h 838"/>
                  <a:gd name="T4" fmla="*/ 331 w 860"/>
                  <a:gd name="T5" fmla="*/ 838 h 838"/>
                  <a:gd name="T6" fmla="*/ 860 w 860"/>
                  <a:gd name="T7" fmla="*/ 441 h 838"/>
                  <a:gd name="T8" fmla="*/ 523 w 860"/>
                  <a:gd name="T9" fmla="*/ 0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0" h="838">
                    <a:moveTo>
                      <a:pt x="523" y="0"/>
                    </a:moveTo>
                    <a:lnTo>
                      <a:pt x="0" y="393"/>
                    </a:lnTo>
                    <a:lnTo>
                      <a:pt x="331" y="838"/>
                    </a:lnTo>
                    <a:lnTo>
                      <a:pt x="860" y="441"/>
                    </a:lnTo>
                    <a:lnTo>
                      <a:pt x="523" y="0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27">
                <a:extLst>
                  <a:ext uri="{FF2B5EF4-FFF2-40B4-BE49-F238E27FC236}">
                    <a16:creationId xmlns:a16="http://schemas.microsoft.com/office/drawing/2014/main" xmlns="" id="{1E687B78-39AF-4142-9A92-B95B674A8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86" y="2109725"/>
                <a:ext cx="682476" cy="512181"/>
              </a:xfrm>
              <a:custGeom>
                <a:avLst/>
                <a:gdLst>
                  <a:gd name="T0" fmla="*/ 529 w 529"/>
                  <a:gd name="T1" fmla="*/ 0 h 397"/>
                  <a:gd name="T2" fmla="*/ 369 w 529"/>
                  <a:gd name="T3" fmla="*/ 338 h 397"/>
                  <a:gd name="T4" fmla="*/ 0 w 529"/>
                  <a:gd name="T5" fmla="*/ 397 h 397"/>
                  <a:gd name="T6" fmla="*/ 529 w 529"/>
                  <a:gd name="T7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397">
                    <a:moveTo>
                      <a:pt x="529" y="0"/>
                    </a:moveTo>
                    <a:lnTo>
                      <a:pt x="369" y="338"/>
                    </a:lnTo>
                    <a:lnTo>
                      <a:pt x="0" y="397"/>
                    </a:lnTo>
                    <a:lnTo>
                      <a:pt x="529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" name="Freeform: Shape 42">
              <a:extLst>
                <a:ext uri="{FF2B5EF4-FFF2-40B4-BE49-F238E27FC236}">
                  <a16:creationId xmlns:a16="http://schemas.microsoft.com/office/drawing/2014/main" xmlns="" id="{5BA415BB-9A20-4813-957E-745A80DE9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9169" y="3031434"/>
              <a:ext cx="330924" cy="330924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45">
              <a:extLst>
                <a:ext uri="{FF2B5EF4-FFF2-40B4-BE49-F238E27FC236}">
                  <a16:creationId xmlns:a16="http://schemas.microsoft.com/office/drawing/2014/main" xmlns="" id="{4DB09D75-E70C-4894-8B97-35D77A5C2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377" y="1761493"/>
              <a:ext cx="330924" cy="33092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46">
              <a:extLst>
                <a:ext uri="{FF2B5EF4-FFF2-40B4-BE49-F238E27FC236}">
                  <a16:creationId xmlns:a16="http://schemas.microsoft.com/office/drawing/2014/main" xmlns="" id="{A8B81315-FDDD-4EA9-80B1-6380DD07A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774" y="1761493"/>
              <a:ext cx="330924" cy="330924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47">
              <a:extLst>
                <a:ext uri="{FF2B5EF4-FFF2-40B4-BE49-F238E27FC236}">
                  <a16:creationId xmlns:a16="http://schemas.microsoft.com/office/drawing/2014/main" xmlns="" id="{EDA2C08C-0765-4BC3-95DD-C803BDD6D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815" y="2535570"/>
              <a:ext cx="330924" cy="33092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48">
              <a:extLst>
                <a:ext uri="{FF2B5EF4-FFF2-40B4-BE49-F238E27FC236}">
                  <a16:creationId xmlns:a16="http://schemas.microsoft.com/office/drawing/2014/main" xmlns="" id="{28177B2F-6A81-49E2-B386-A0FB0ED6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1042" y="2535570"/>
              <a:ext cx="330924" cy="33092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0BB0AC1B-F43E-4279-9EDC-39B9E78340BD}"/>
              </a:ext>
            </a:extLst>
          </p:cNvPr>
          <p:cNvGrpSpPr/>
          <p:nvPr/>
        </p:nvGrpSpPr>
        <p:grpSpPr>
          <a:xfrm>
            <a:off x="1442045" y="1496180"/>
            <a:ext cx="6222512" cy="2746455"/>
            <a:chOff x="1442045" y="1496180"/>
            <a:chExt cx="6222512" cy="2746455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xmlns="" id="{A69565D8-1303-4025-9C8D-7F67683E66D2}"/>
                </a:ext>
              </a:extLst>
            </p:cNvPr>
            <p:cNvGrpSpPr/>
            <p:nvPr/>
          </p:nvGrpSpPr>
          <p:grpSpPr>
            <a:xfrm>
              <a:off x="5574519" y="1496180"/>
              <a:ext cx="1962522" cy="649603"/>
              <a:chOff x="7432692" y="1994907"/>
              <a:chExt cx="2616696" cy="866137"/>
            </a:xfrm>
          </p:grpSpPr>
          <p:sp>
            <p:nvSpPr>
              <p:cNvPr id="27" name="TextBox 49">
                <a:extLst>
                  <a:ext uri="{FF2B5EF4-FFF2-40B4-BE49-F238E27FC236}">
                    <a16:creationId xmlns:a16="http://schemas.microsoft.com/office/drawing/2014/main" xmlns="" id="{304914C8-737E-4E1E-A53A-DC1D63F7F6A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32692" y="199490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2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8" name="TextBox 50">
                <a:extLst>
                  <a:ext uri="{FF2B5EF4-FFF2-40B4-BE49-F238E27FC236}">
                    <a16:creationId xmlns:a16="http://schemas.microsoft.com/office/drawing/2014/main" xmlns="" id="{0AD88410-9A97-4712-8C6A-33B5B279E07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32692" y="2304865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xmlns="" id="{10E83A92-722C-4A27-8FBB-8EB04B8FA5F4}"/>
                </a:ext>
              </a:extLst>
            </p:cNvPr>
            <p:cNvGrpSpPr/>
            <p:nvPr/>
          </p:nvGrpSpPr>
          <p:grpSpPr>
            <a:xfrm>
              <a:off x="5702035" y="2533394"/>
              <a:ext cx="1962522" cy="649603"/>
              <a:chOff x="7602713" y="3377859"/>
              <a:chExt cx="2616696" cy="866137"/>
            </a:xfrm>
          </p:grpSpPr>
          <p:sp>
            <p:nvSpPr>
              <p:cNvPr id="25" name="TextBox 51">
                <a:extLst>
                  <a:ext uri="{FF2B5EF4-FFF2-40B4-BE49-F238E27FC236}">
                    <a16:creationId xmlns:a16="http://schemas.microsoft.com/office/drawing/2014/main" xmlns="" id="{F7999889-27CB-4E87-9807-8690D7B5228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02713" y="3377859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l" latinLnBrk="0"/>
                <a:r>
                  <a:rPr lang="zh-CN" altLang="en-US" sz="1400">
                    <a:solidFill>
                      <a:schemeClr val="accent3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6" name="TextBox 52">
                <a:extLst>
                  <a:ext uri="{FF2B5EF4-FFF2-40B4-BE49-F238E27FC236}">
                    <a16:creationId xmlns:a16="http://schemas.microsoft.com/office/drawing/2014/main" xmlns="" id="{7310ADF8-71D9-480F-9313-695B0979232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02713" y="3687817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xmlns="" id="{6E2605BB-1AB1-4BEC-A984-3AE0EAC19792}"/>
                </a:ext>
              </a:extLst>
            </p:cNvPr>
            <p:cNvGrpSpPr/>
            <p:nvPr/>
          </p:nvGrpSpPr>
          <p:grpSpPr>
            <a:xfrm>
              <a:off x="1528644" y="1496180"/>
              <a:ext cx="1962522" cy="649603"/>
              <a:chOff x="2038192" y="1994907"/>
              <a:chExt cx="2616696" cy="866137"/>
            </a:xfrm>
          </p:grpSpPr>
          <p:sp>
            <p:nvSpPr>
              <p:cNvPr id="23" name="TextBox 53">
                <a:extLst>
                  <a:ext uri="{FF2B5EF4-FFF2-40B4-BE49-F238E27FC236}">
                    <a16:creationId xmlns:a16="http://schemas.microsoft.com/office/drawing/2014/main" xmlns="" id="{40F8036A-C0B2-42FE-9F6D-C1707ABCF2B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395912" y="199490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4" name="TextBox 54">
                <a:extLst>
                  <a:ext uri="{FF2B5EF4-FFF2-40B4-BE49-F238E27FC236}">
                    <a16:creationId xmlns:a16="http://schemas.microsoft.com/office/drawing/2014/main" xmlns="" id="{BECFA5F4-F245-428E-A776-025CA090E28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038192" y="2304865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xmlns="" id="{4DA99B19-8831-496D-9650-F1133B63426C}"/>
                </a:ext>
              </a:extLst>
            </p:cNvPr>
            <p:cNvGrpSpPr/>
            <p:nvPr/>
          </p:nvGrpSpPr>
          <p:grpSpPr>
            <a:xfrm>
              <a:off x="1442045" y="2533394"/>
              <a:ext cx="1962522" cy="649603"/>
              <a:chOff x="1922727" y="3377859"/>
              <a:chExt cx="2616696" cy="866137"/>
            </a:xfrm>
          </p:grpSpPr>
          <p:sp>
            <p:nvSpPr>
              <p:cNvPr id="21" name="TextBox 55">
                <a:extLst>
                  <a:ext uri="{FF2B5EF4-FFF2-40B4-BE49-F238E27FC236}">
                    <a16:creationId xmlns:a16="http://schemas.microsoft.com/office/drawing/2014/main" xmlns="" id="{6330D46A-0F33-44A1-9035-C368FD7F35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80447" y="3377859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algn="r" latinLnBrk="0"/>
                <a:r>
                  <a:rPr lang="zh-CN" altLang="en-US" sz="1400">
                    <a:solidFill>
                      <a:schemeClr val="accent5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2" name="TextBox 56">
                <a:extLst>
                  <a:ext uri="{FF2B5EF4-FFF2-40B4-BE49-F238E27FC236}">
                    <a16:creationId xmlns:a16="http://schemas.microsoft.com/office/drawing/2014/main" xmlns="" id="{7643D89B-D0BD-461D-8871-9BB437FF050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22727" y="3687817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algn="r"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xmlns="" id="{CFFDC6E8-7056-4FB4-8E12-BA365061B66A}"/>
                </a:ext>
              </a:extLst>
            </p:cNvPr>
            <p:cNvGrpSpPr/>
            <p:nvPr/>
          </p:nvGrpSpPr>
          <p:grpSpPr>
            <a:xfrm>
              <a:off x="3603868" y="3593032"/>
              <a:ext cx="1962522" cy="649603"/>
              <a:chOff x="4805157" y="4790710"/>
              <a:chExt cx="2616696" cy="866137"/>
            </a:xfrm>
          </p:grpSpPr>
          <p:sp>
            <p:nvSpPr>
              <p:cNvPr id="19" name="TextBox 57">
                <a:extLst>
                  <a:ext uri="{FF2B5EF4-FFF2-40B4-BE49-F238E27FC236}">
                    <a16:creationId xmlns:a16="http://schemas.microsoft.com/office/drawing/2014/main" xmlns="" id="{03F13984-3CED-419B-9382-9A179E8090D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484017" y="4790710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00" tIns="46800" rIns="90000" bIns="46800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accent4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0" name="TextBox 58">
                <a:extLst>
                  <a:ext uri="{FF2B5EF4-FFF2-40B4-BE49-F238E27FC236}">
                    <a16:creationId xmlns:a16="http://schemas.microsoft.com/office/drawing/2014/main" xmlns="" id="{5F658297-EC93-4D25-9B99-0555A8D04DE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05157" y="5100668"/>
                <a:ext cx="2616696" cy="556179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92500" lnSpcReduction="1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此部分内容作为文字排版占位显示</a:t>
                </a:r>
                <a:br>
                  <a:rPr lang="zh-CN" altLang="en-US" sz="1000" b="0">
                    <a:solidFill>
                      <a:schemeClr val="tx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tx1"/>
                    </a:solidFill>
                    <a:effectLst/>
                  </a:rPr>
                  <a:t> （建议使用主题字体）</a:t>
                </a:r>
              </a:p>
            </p:txBody>
          </p:sp>
        </p:grp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E636F307-E9E6-43D8-9718-E27E81D10CD8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2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897C1814-E883-4B73-9637-902850C1D273}"/>
              </a:ext>
            </a:extLst>
          </p:cNvPr>
          <p:cNvGrpSpPr/>
          <p:nvPr/>
        </p:nvGrpSpPr>
        <p:grpSpPr>
          <a:xfrm>
            <a:off x="3896925" y="1720789"/>
            <a:ext cx="1350150" cy="699030"/>
            <a:chOff x="5195900" y="1171202"/>
            <a:chExt cx="1800200" cy="932040"/>
          </a:xfrm>
        </p:grpSpPr>
        <p:sp>
          <p:nvSpPr>
            <p:cNvPr id="26" name="TextBox 2">
              <a:extLst>
                <a:ext uri="{FF2B5EF4-FFF2-40B4-BE49-F238E27FC236}">
                  <a16:creationId xmlns:a16="http://schemas.microsoft.com/office/drawing/2014/main" xmlns="" id="{F56020B2-1841-463C-9039-EEBB530B8D08}"/>
                </a:ext>
              </a:extLst>
            </p:cNvPr>
            <p:cNvSpPr txBox="1"/>
            <p:nvPr/>
          </p:nvSpPr>
          <p:spPr>
            <a:xfrm>
              <a:off x="5195900" y="1171202"/>
              <a:ext cx="180020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zh-CN" alt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</a:p>
          </p:txBody>
        </p:sp>
        <p:sp>
          <p:nvSpPr>
            <p:cNvPr id="27" name="TextBox 3">
              <a:extLst>
                <a:ext uri="{FF2B5EF4-FFF2-40B4-BE49-F238E27FC236}">
                  <a16:creationId xmlns:a16="http://schemas.microsoft.com/office/drawing/2014/main" xmlns="" id="{9B9B0108-0E2F-4194-A816-5117D1EAED1A}"/>
                </a:ext>
              </a:extLst>
            </p:cNvPr>
            <p:cNvSpPr txBox="1"/>
            <p:nvPr/>
          </p:nvSpPr>
          <p:spPr>
            <a:xfrm>
              <a:off x="5195900" y="1672355"/>
              <a:ext cx="1800200" cy="43088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0" tIns="0" rIns="0" bIns="0">
              <a:normAutofit fontScale="92500" lnSpcReduction="20000"/>
            </a:bodyPr>
            <a:lstStyle/>
            <a:p>
              <a:pPr algn="ctr"/>
              <a:r>
                <a:rPr lang="en-US" altLang="zh-CN" sz="28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Contents</a:t>
              </a:r>
            </a:p>
          </p:txBody>
        </p:sp>
      </p:grpSp>
      <p:grpSp>
        <p:nvGrpSpPr>
          <p:cNvPr id="30" name="Group 49">
            <a:extLst>
              <a:ext uri="{FF2B5EF4-FFF2-40B4-BE49-F238E27FC236}">
                <a16:creationId xmlns:a16="http://schemas.microsoft.com/office/drawing/2014/main" xmlns="" id="{55211E3E-397B-4258-AC9F-47FC28EB6308}"/>
              </a:ext>
            </a:extLst>
          </p:cNvPr>
          <p:cNvGrpSpPr/>
          <p:nvPr/>
        </p:nvGrpSpPr>
        <p:grpSpPr>
          <a:xfrm>
            <a:off x="1484688" y="2613537"/>
            <a:ext cx="2611482" cy="623248"/>
            <a:chOff x="2243572" y="2384884"/>
            <a:chExt cx="3481976" cy="830997"/>
          </a:xfrm>
        </p:grpSpPr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xmlns="" id="{AEB3E89A-E28C-4642-ACA8-AF8C81C7B3D1}"/>
                </a:ext>
              </a:extLst>
            </p:cNvPr>
            <p:cNvGrpSpPr/>
            <p:nvPr/>
          </p:nvGrpSpPr>
          <p:grpSpPr>
            <a:xfrm>
              <a:off x="2243572" y="2384884"/>
              <a:ext cx="936104" cy="830997"/>
              <a:chOff x="2243572" y="2384884"/>
              <a:chExt cx="936104" cy="830997"/>
            </a:xfrm>
          </p:grpSpPr>
          <p:sp>
            <p:nvSpPr>
              <p:cNvPr id="49" name="TextBox 5">
                <a:extLst>
                  <a:ext uri="{FF2B5EF4-FFF2-40B4-BE49-F238E27FC236}">
                    <a16:creationId xmlns:a16="http://schemas.microsoft.com/office/drawing/2014/main" xmlns="" id="{5CD107BB-461A-4816-887A-AEE612F0BB62}"/>
                  </a:ext>
                </a:extLst>
              </p:cNvPr>
              <p:cNvSpPr txBox="1"/>
              <p:nvPr/>
            </p:nvSpPr>
            <p:spPr>
              <a:xfrm>
                <a:off x="2243572" y="2384884"/>
                <a:ext cx="748923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1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cxnSp>
            <p:nvCxnSpPr>
              <p:cNvPr id="50" name="Straight Connector 12">
                <a:extLst>
                  <a:ext uri="{FF2B5EF4-FFF2-40B4-BE49-F238E27FC236}">
                    <a16:creationId xmlns:a16="http://schemas.microsoft.com/office/drawing/2014/main" xmlns="" id="{D780A28C-4B51-4051-943D-572C123DA3C0}"/>
                  </a:ext>
                </a:extLst>
              </p:cNvPr>
              <p:cNvCxnSpPr/>
              <p:nvPr/>
            </p:nvCxnSpPr>
            <p:spPr>
              <a:xfrm>
                <a:off x="3179676" y="2384884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3">
              <a:extLst>
                <a:ext uri="{FF2B5EF4-FFF2-40B4-BE49-F238E27FC236}">
                  <a16:creationId xmlns:a16="http://schemas.microsoft.com/office/drawing/2014/main" xmlns="" id="{DFDD97B3-22B6-461D-A502-EBFB7516D8CD}"/>
                </a:ext>
              </a:extLst>
            </p:cNvPr>
            <p:cNvGrpSpPr/>
            <p:nvPr/>
          </p:nvGrpSpPr>
          <p:grpSpPr>
            <a:xfrm>
              <a:off x="3179676" y="2384884"/>
              <a:ext cx="2545872" cy="830996"/>
              <a:chOff x="3042271" y="2518767"/>
              <a:chExt cx="2261641" cy="830996"/>
            </a:xfrm>
          </p:grpSpPr>
          <p:sp>
            <p:nvSpPr>
              <p:cNvPr id="47" name="TextBox 31">
                <a:extLst>
                  <a:ext uri="{FF2B5EF4-FFF2-40B4-BE49-F238E27FC236}">
                    <a16:creationId xmlns:a16="http://schemas.microsoft.com/office/drawing/2014/main" xmlns="" id="{0ABC5500-582C-4C96-9DC1-0AB80B8D8F02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48" name="TextBox 32">
                <a:extLst>
                  <a:ext uri="{FF2B5EF4-FFF2-40B4-BE49-F238E27FC236}">
                    <a16:creationId xmlns:a16="http://schemas.microsoft.com/office/drawing/2014/main" xmlns="" id="{7A9B562F-034A-4259-ACBA-08C9F06F5B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1" name="Group 51">
            <a:extLst>
              <a:ext uri="{FF2B5EF4-FFF2-40B4-BE49-F238E27FC236}">
                <a16:creationId xmlns:a16="http://schemas.microsoft.com/office/drawing/2014/main" xmlns="" id="{8E344B89-1705-4D3A-89DC-AF4E76842D52}"/>
              </a:ext>
            </a:extLst>
          </p:cNvPr>
          <p:cNvGrpSpPr/>
          <p:nvPr/>
        </p:nvGrpSpPr>
        <p:grpSpPr>
          <a:xfrm>
            <a:off x="1449823" y="3612648"/>
            <a:ext cx="2646347" cy="623248"/>
            <a:chOff x="2197085" y="3717032"/>
            <a:chExt cx="3528463" cy="830997"/>
          </a:xfrm>
        </p:grpSpPr>
        <p:grpSp>
          <p:nvGrpSpPr>
            <p:cNvPr id="52" name="Group 26">
              <a:extLst>
                <a:ext uri="{FF2B5EF4-FFF2-40B4-BE49-F238E27FC236}">
                  <a16:creationId xmlns:a16="http://schemas.microsoft.com/office/drawing/2014/main" xmlns="" id="{0234AB8C-84EB-40EA-9A89-D774CC62FB66}"/>
                </a:ext>
              </a:extLst>
            </p:cNvPr>
            <p:cNvGrpSpPr/>
            <p:nvPr/>
          </p:nvGrpSpPr>
          <p:grpSpPr>
            <a:xfrm>
              <a:off x="2197085" y="3717032"/>
              <a:ext cx="982591" cy="830997"/>
              <a:chOff x="2197085" y="3717032"/>
              <a:chExt cx="982591" cy="830997"/>
            </a:xfrm>
          </p:grpSpPr>
          <p:sp>
            <p:nvSpPr>
              <p:cNvPr id="56" name="TextBox 6">
                <a:extLst>
                  <a:ext uri="{FF2B5EF4-FFF2-40B4-BE49-F238E27FC236}">
                    <a16:creationId xmlns:a16="http://schemas.microsoft.com/office/drawing/2014/main" xmlns="" id="{8AC7C8DB-0E0B-48C3-958B-92907555492A}"/>
                  </a:ext>
                </a:extLst>
              </p:cNvPr>
              <p:cNvSpPr txBox="1"/>
              <p:nvPr/>
            </p:nvSpPr>
            <p:spPr>
              <a:xfrm>
                <a:off x="2197085" y="3717032"/>
                <a:ext cx="841897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3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cxnSp>
            <p:nvCxnSpPr>
              <p:cNvPr id="57" name="Straight Connector 13">
                <a:extLst>
                  <a:ext uri="{FF2B5EF4-FFF2-40B4-BE49-F238E27FC236}">
                    <a16:creationId xmlns:a16="http://schemas.microsoft.com/office/drawing/2014/main" xmlns="" id="{5BFED5C0-4C98-4A36-BB72-8FABD15E47B4}"/>
                  </a:ext>
                </a:extLst>
              </p:cNvPr>
              <p:cNvCxnSpPr/>
              <p:nvPr/>
            </p:nvCxnSpPr>
            <p:spPr>
              <a:xfrm>
                <a:off x="3179676" y="3717032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34">
              <a:extLst>
                <a:ext uri="{FF2B5EF4-FFF2-40B4-BE49-F238E27FC236}">
                  <a16:creationId xmlns:a16="http://schemas.microsoft.com/office/drawing/2014/main" xmlns="" id="{4BC570A1-D96B-4D81-A77D-D6B17591C64D}"/>
                </a:ext>
              </a:extLst>
            </p:cNvPr>
            <p:cNvGrpSpPr/>
            <p:nvPr/>
          </p:nvGrpSpPr>
          <p:grpSpPr>
            <a:xfrm>
              <a:off x="3179676" y="3717033"/>
              <a:ext cx="2545872" cy="830996"/>
              <a:chOff x="3042271" y="2518767"/>
              <a:chExt cx="2261641" cy="830996"/>
            </a:xfrm>
          </p:grpSpPr>
          <p:sp>
            <p:nvSpPr>
              <p:cNvPr id="54" name="TextBox 35">
                <a:extLst>
                  <a:ext uri="{FF2B5EF4-FFF2-40B4-BE49-F238E27FC236}">
                    <a16:creationId xmlns:a16="http://schemas.microsoft.com/office/drawing/2014/main" xmlns="" id="{67A52AC0-10F5-441A-8B7C-A391CCF83DA0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55" name="TextBox 36">
                <a:extLst>
                  <a:ext uri="{FF2B5EF4-FFF2-40B4-BE49-F238E27FC236}">
                    <a16:creationId xmlns:a16="http://schemas.microsoft.com/office/drawing/2014/main" xmlns="" id="{8E4C5558-880F-4E5B-91A2-743503A6B2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58" name="Group 50">
            <a:extLst>
              <a:ext uri="{FF2B5EF4-FFF2-40B4-BE49-F238E27FC236}">
                <a16:creationId xmlns:a16="http://schemas.microsoft.com/office/drawing/2014/main" xmlns="" id="{344BC553-1E9E-414A-AF18-56E71D14130F}"/>
              </a:ext>
            </a:extLst>
          </p:cNvPr>
          <p:cNvGrpSpPr/>
          <p:nvPr/>
        </p:nvGrpSpPr>
        <p:grpSpPr>
          <a:xfrm>
            <a:off x="5055643" y="2613537"/>
            <a:ext cx="2639735" cy="623248"/>
            <a:chOff x="7004845" y="2384884"/>
            <a:chExt cx="3519647" cy="830997"/>
          </a:xfrm>
        </p:grpSpPr>
        <p:grpSp>
          <p:nvGrpSpPr>
            <p:cNvPr id="59" name="Group 25">
              <a:extLst>
                <a:ext uri="{FF2B5EF4-FFF2-40B4-BE49-F238E27FC236}">
                  <a16:creationId xmlns:a16="http://schemas.microsoft.com/office/drawing/2014/main" xmlns="" id="{34695B86-250F-4B79-8160-222C60C51479}"/>
                </a:ext>
              </a:extLst>
            </p:cNvPr>
            <p:cNvGrpSpPr/>
            <p:nvPr/>
          </p:nvGrpSpPr>
          <p:grpSpPr>
            <a:xfrm>
              <a:off x="7004845" y="2384884"/>
              <a:ext cx="973775" cy="830997"/>
              <a:chOff x="7004845" y="2384884"/>
              <a:chExt cx="973775" cy="830997"/>
            </a:xfrm>
          </p:grpSpPr>
          <p:sp>
            <p:nvSpPr>
              <p:cNvPr id="63" name="TextBox 18">
                <a:extLst>
                  <a:ext uri="{FF2B5EF4-FFF2-40B4-BE49-F238E27FC236}">
                    <a16:creationId xmlns:a16="http://schemas.microsoft.com/office/drawing/2014/main" xmlns="" id="{0D8AE391-C94D-49FA-8F82-C9F9C60519D9}"/>
                  </a:ext>
                </a:extLst>
              </p:cNvPr>
              <p:cNvSpPr txBox="1"/>
              <p:nvPr/>
            </p:nvSpPr>
            <p:spPr>
              <a:xfrm>
                <a:off x="7004845" y="2384884"/>
                <a:ext cx="824265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2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cxnSp>
            <p:nvCxnSpPr>
              <p:cNvPr id="64" name="Straight Connector 21">
                <a:extLst>
                  <a:ext uri="{FF2B5EF4-FFF2-40B4-BE49-F238E27FC236}">
                    <a16:creationId xmlns:a16="http://schemas.microsoft.com/office/drawing/2014/main" xmlns="" id="{16EB8F53-C6CD-4EC1-9F75-1F2B337EA5B7}"/>
                  </a:ext>
                </a:extLst>
              </p:cNvPr>
              <p:cNvCxnSpPr/>
              <p:nvPr/>
            </p:nvCxnSpPr>
            <p:spPr>
              <a:xfrm>
                <a:off x="7978620" y="2384884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2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40">
              <a:extLst>
                <a:ext uri="{FF2B5EF4-FFF2-40B4-BE49-F238E27FC236}">
                  <a16:creationId xmlns:a16="http://schemas.microsoft.com/office/drawing/2014/main" xmlns="" id="{53D62EB1-C189-4033-B832-2047B738FDD6}"/>
                </a:ext>
              </a:extLst>
            </p:cNvPr>
            <p:cNvGrpSpPr/>
            <p:nvPr/>
          </p:nvGrpSpPr>
          <p:grpSpPr>
            <a:xfrm>
              <a:off x="7978620" y="2384884"/>
              <a:ext cx="2545872" cy="830996"/>
              <a:chOff x="3042271" y="2518767"/>
              <a:chExt cx="2261641" cy="830996"/>
            </a:xfrm>
          </p:grpSpPr>
          <p:sp>
            <p:nvSpPr>
              <p:cNvPr id="61" name="TextBox 41">
                <a:extLst>
                  <a:ext uri="{FF2B5EF4-FFF2-40B4-BE49-F238E27FC236}">
                    <a16:creationId xmlns:a16="http://schemas.microsoft.com/office/drawing/2014/main" xmlns="" id="{39B44F65-1B2E-4715-8518-21A70CD8B95E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62" name="TextBox 42">
                <a:extLst>
                  <a:ext uri="{FF2B5EF4-FFF2-40B4-BE49-F238E27FC236}">
                    <a16:creationId xmlns:a16="http://schemas.microsoft.com/office/drawing/2014/main" xmlns="" id="{95873AF3-DE86-4604-A804-BFCE2E1980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65" name="Group 52">
            <a:extLst>
              <a:ext uri="{FF2B5EF4-FFF2-40B4-BE49-F238E27FC236}">
                <a16:creationId xmlns:a16="http://schemas.microsoft.com/office/drawing/2014/main" xmlns="" id="{7F903451-796B-4687-93C5-D82BCCA243D8}"/>
              </a:ext>
            </a:extLst>
          </p:cNvPr>
          <p:cNvGrpSpPr/>
          <p:nvPr/>
        </p:nvGrpSpPr>
        <p:grpSpPr>
          <a:xfrm>
            <a:off x="5056244" y="3612648"/>
            <a:ext cx="2639134" cy="623248"/>
            <a:chOff x="7005647" y="3717032"/>
            <a:chExt cx="3518845" cy="830997"/>
          </a:xfrm>
        </p:grpSpPr>
        <p:grpSp>
          <p:nvGrpSpPr>
            <p:cNvPr id="66" name="Group 27">
              <a:extLst>
                <a:ext uri="{FF2B5EF4-FFF2-40B4-BE49-F238E27FC236}">
                  <a16:creationId xmlns:a16="http://schemas.microsoft.com/office/drawing/2014/main" xmlns="" id="{FCCE5C5C-FE2E-4AFC-96D5-2299BDC20BD8}"/>
                </a:ext>
              </a:extLst>
            </p:cNvPr>
            <p:cNvGrpSpPr/>
            <p:nvPr/>
          </p:nvGrpSpPr>
          <p:grpSpPr>
            <a:xfrm>
              <a:off x="7005647" y="3717032"/>
              <a:ext cx="972973" cy="830997"/>
              <a:chOff x="7005647" y="3717032"/>
              <a:chExt cx="972973" cy="830997"/>
            </a:xfrm>
          </p:grpSpPr>
          <p:sp>
            <p:nvSpPr>
              <p:cNvPr id="70" name="TextBox 19">
                <a:extLst>
                  <a:ext uri="{FF2B5EF4-FFF2-40B4-BE49-F238E27FC236}">
                    <a16:creationId xmlns:a16="http://schemas.microsoft.com/office/drawing/2014/main" xmlns="" id="{A45CEFDC-D55E-4B42-B4D1-659ED8D23EA5}"/>
                  </a:ext>
                </a:extLst>
              </p:cNvPr>
              <p:cNvSpPr txBox="1"/>
              <p:nvPr/>
            </p:nvSpPr>
            <p:spPr>
              <a:xfrm>
                <a:off x="7005647" y="3717032"/>
                <a:ext cx="822661" cy="830997"/>
              </a:xfrm>
              <a:prstGeom prst="rect">
                <a:avLst/>
              </a:prstGeom>
              <a:noFill/>
            </p:spPr>
            <p:txBody>
              <a:bodyPr wrap="none">
                <a:normAutofit fontScale="85000" lnSpcReduction="20000"/>
              </a:bodyPr>
              <a:lstStyle/>
              <a:p>
                <a:pPr algn="ctr"/>
                <a:r>
                  <a:rPr lang="en-US" altLang="zh-CN" sz="4800">
                    <a:solidFill>
                      <a:schemeClr val="accent4">
                        <a:lumMod val="10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cxnSp>
            <p:nvCxnSpPr>
              <p:cNvPr id="71" name="Straight Connector 22">
                <a:extLst>
                  <a:ext uri="{FF2B5EF4-FFF2-40B4-BE49-F238E27FC236}">
                    <a16:creationId xmlns:a16="http://schemas.microsoft.com/office/drawing/2014/main" xmlns="" id="{F7AEFAA9-D97E-4103-9F18-56217614FF9C}"/>
                  </a:ext>
                </a:extLst>
              </p:cNvPr>
              <p:cNvCxnSpPr/>
              <p:nvPr/>
            </p:nvCxnSpPr>
            <p:spPr>
              <a:xfrm>
                <a:off x="7978620" y="3717032"/>
                <a:ext cx="0" cy="830997"/>
              </a:xfrm>
              <a:prstGeom prst="line">
                <a:avLst/>
              </a:prstGeom>
              <a:ln w="12700" cap="flat" cmpd="sng" algn="ctr">
                <a:solidFill>
                  <a:schemeClr val="accent4">
                    <a:lumMod val="100000"/>
                  </a:schemeClr>
                </a:solidFill>
                <a:prstDash val="solid"/>
                <a:miter lim="800000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43">
              <a:extLst>
                <a:ext uri="{FF2B5EF4-FFF2-40B4-BE49-F238E27FC236}">
                  <a16:creationId xmlns:a16="http://schemas.microsoft.com/office/drawing/2014/main" xmlns="" id="{1165AF21-88C3-4977-9BF4-67AE4D56527B}"/>
                </a:ext>
              </a:extLst>
            </p:cNvPr>
            <p:cNvGrpSpPr/>
            <p:nvPr/>
          </p:nvGrpSpPr>
          <p:grpSpPr>
            <a:xfrm>
              <a:off x="7978620" y="3717033"/>
              <a:ext cx="2545872" cy="830996"/>
              <a:chOff x="3042271" y="2518767"/>
              <a:chExt cx="2261641" cy="830996"/>
            </a:xfrm>
          </p:grpSpPr>
          <p:sp>
            <p:nvSpPr>
              <p:cNvPr id="68" name="TextBox 44">
                <a:extLst>
                  <a:ext uri="{FF2B5EF4-FFF2-40B4-BE49-F238E27FC236}">
                    <a16:creationId xmlns:a16="http://schemas.microsoft.com/office/drawing/2014/main" xmlns="" id="{9DDC8375-B456-43F4-B4B6-CEEB509E9E8C}"/>
                  </a:ext>
                </a:extLst>
              </p:cNvPr>
              <p:cNvSpPr txBox="1"/>
              <p:nvPr/>
            </p:nvSpPr>
            <p:spPr>
              <a:xfrm>
                <a:off x="3042271" y="2518767"/>
                <a:ext cx="2261641" cy="242864"/>
              </a:xfrm>
              <a:prstGeom prst="rect">
                <a:avLst/>
              </a:prstGeom>
              <a:noFill/>
            </p:spPr>
            <p:txBody>
              <a:bodyPr wrap="none" lIns="216000" tIns="0" rIns="216000" bIns="0" anchor="b" anchorCtr="0">
                <a:normAutofit fontScale="85000" lnSpcReduction="20000"/>
              </a:bodyPr>
              <a:lstStyle/>
              <a:p>
                <a:r>
                  <a:rPr lang="zh-CN" altLang="en-US" sz="1600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69" name="TextBox 45">
                <a:extLst>
                  <a:ext uri="{FF2B5EF4-FFF2-40B4-BE49-F238E27FC236}">
                    <a16:creationId xmlns:a16="http://schemas.microsoft.com/office/drawing/2014/main" xmlns="" id="{7BE2C6D1-B5B3-451D-86E0-F22C441AD7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2271" y="2761630"/>
                <a:ext cx="2261641" cy="588133"/>
              </a:xfrm>
              <a:prstGeom prst="rect">
                <a:avLst/>
              </a:prstGeom>
            </p:spPr>
            <p:txBody>
              <a:bodyPr vert="horz" wrap="square" lIns="216000" tIns="0" rIns="216000" bIns="0" anchor="ctr" anchorCtr="0">
                <a:normAutofit fontScale="850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</a:br>
                <a:r>
                  <a:rPr lang="zh-CN" altLang="en-US" sz="1050">
                    <a:solidFill>
                      <a:schemeClr val="dk1">
                        <a:lumMod val="100000"/>
                      </a:schemeClr>
                    </a:solidFill>
                  </a:rPr>
                  <a:t>（建议使用主题字体）</a:t>
                </a:r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83B23BF-64C7-4B37-8524-C98C9D903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5"/>
          <a:stretch/>
        </p:blipFill>
        <p:spPr>
          <a:xfrm>
            <a:off x="3656309" y="627534"/>
            <a:ext cx="1707780" cy="10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4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FD971A-76FD-4EB4-8387-63111E83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DA0AA49F-4F53-4904-82E6-6E84A4C47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3EF9F50C-57F0-4CAB-9351-BCB201ECF280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4C15C8D0-AEA7-4585-83A7-B347EAE360AE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9A3E3BED-5EBC-4712-A82A-F9D2BC692010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xmlns="" id="{DB1FFEC5-4A43-4337-8652-E162F645C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9FE9BEE1-748D-43DB-83D8-12E72710B55E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CCF3DEFA-CAF0-40A1-A510-5EE3B965297E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0AB43651-1B1B-4A99-96D0-EE9949CD62A1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04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xmlns="" id="{96C8E294-F0F3-4F56-B70F-D9D2519A2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a71d61b-d22f-4b66-90da-284efd41125b"/>
          <p:cNvGrpSpPr>
            <a:grpSpLocks noChangeAspect="1"/>
          </p:cNvGrpSpPr>
          <p:nvPr/>
        </p:nvGrpSpPr>
        <p:grpSpPr>
          <a:xfrm>
            <a:off x="1076222" y="948929"/>
            <a:ext cx="6991556" cy="3300412"/>
            <a:chOff x="1434963" y="1265238"/>
            <a:chExt cx="9322075" cy="4400550"/>
          </a:xfrm>
        </p:grpSpPr>
        <p:grpSp>
          <p:nvGrpSpPr>
            <p:cNvPr id="4" name="组合 3"/>
            <p:cNvGrpSpPr/>
            <p:nvPr/>
          </p:nvGrpSpPr>
          <p:grpSpPr>
            <a:xfrm>
              <a:off x="5066586" y="1265238"/>
              <a:ext cx="2058829" cy="4400550"/>
              <a:chOff x="5066586" y="1265238"/>
              <a:chExt cx="2058829" cy="4400550"/>
            </a:xfrm>
          </p:grpSpPr>
          <p:sp>
            <p:nvSpPr>
              <p:cNvPr id="25" name="箭头: V 形 24"/>
              <p:cNvSpPr/>
              <p:nvPr/>
            </p:nvSpPr>
            <p:spPr>
              <a:xfrm>
                <a:off x="5752863" y="1265238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箭头: V 形 25"/>
              <p:cNvSpPr/>
              <p:nvPr/>
            </p:nvSpPr>
            <p:spPr>
              <a:xfrm flipH="1">
                <a:off x="5066586" y="1265238"/>
                <a:ext cx="1372552" cy="2200275"/>
              </a:xfrm>
              <a:prstGeom prst="chevron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箭头: V 形 26"/>
              <p:cNvSpPr/>
              <p:nvPr/>
            </p:nvSpPr>
            <p:spPr>
              <a:xfrm>
                <a:off x="5752863" y="3465513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箭头: V 形 27"/>
              <p:cNvSpPr/>
              <p:nvPr/>
            </p:nvSpPr>
            <p:spPr>
              <a:xfrm flipH="1">
                <a:off x="5066586" y="3465513"/>
                <a:ext cx="1372552" cy="2200275"/>
              </a:xfrm>
              <a:prstGeom prst="chevron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5" name="直接连接符 4"/>
            <p:cNvCxnSpPr/>
            <p:nvPr/>
          </p:nvCxnSpPr>
          <p:spPr>
            <a:xfrm>
              <a:off x="1434963" y="4558729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434963" y="2375017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25415" y="4558729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125415" y="2375017"/>
              <a:ext cx="363162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8349423" y="2097662"/>
              <a:ext cx="2407615" cy="835777"/>
              <a:chOff x="609599" y="3139323"/>
              <a:chExt cx="2407615" cy="835777"/>
            </a:xfrm>
          </p:grpSpPr>
          <p:sp>
            <p:nvSpPr>
              <p:cNvPr id="23" name="文本框 13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541234" y="2097662"/>
              <a:ext cx="2457329" cy="835777"/>
              <a:chOff x="9029821" y="3139323"/>
              <a:chExt cx="2457329" cy="835777"/>
            </a:xfrm>
          </p:grpSpPr>
          <p:sp>
            <p:nvSpPr>
              <p:cNvPr id="21" name="文本框 16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349423" y="4253663"/>
              <a:ext cx="2407615" cy="835777"/>
              <a:chOff x="609599" y="3139323"/>
              <a:chExt cx="2407615" cy="835777"/>
            </a:xfrm>
          </p:grpSpPr>
          <p:sp>
            <p:nvSpPr>
              <p:cNvPr id="19" name="文本框 19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algn="r"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algn="r" defTabSz="914378">
                  <a:defRPr/>
                </a:pPr>
                <a:r>
                  <a:rPr lang="zh-CN" altLang="en-US" sz="1600" b="1">
                    <a:solidFill>
                      <a:schemeClr val="accent6"/>
                    </a:solidFill>
                  </a:rPr>
                  <a:t>标题文本预设</a:t>
                </a: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541234" y="4243057"/>
              <a:ext cx="2457329" cy="835777"/>
              <a:chOff x="9029821" y="3139323"/>
              <a:chExt cx="2457329" cy="835777"/>
            </a:xfrm>
          </p:grpSpPr>
          <p:sp>
            <p:nvSpPr>
              <p:cNvPr id="17" name="文本框 22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 fontScale="92500" lnSpcReduction="20000"/>
              </a:bodyPr>
              <a:lstStyle/>
              <a:p>
                <a:pPr defTabSz="914378">
                  <a:lnSpc>
                    <a:spcPct val="120000"/>
                  </a:lnSpc>
                  <a:defRPr/>
                </a:pPr>
                <a:r>
                  <a:rPr lang="zh-CN" altLang="en-US" sz="1000"/>
                  <a:t>此部分内容作为文字排版占位显示</a:t>
                </a:r>
                <a:br>
                  <a:rPr lang="zh-CN" altLang="en-US" sz="1000"/>
                </a:br>
                <a:r>
                  <a:rPr lang="zh-CN" altLang="en-US" sz="1000"/>
                  <a:t>（建议使用主题字体）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20000"/>
              </a:bodyPr>
              <a:lstStyle/>
              <a:p>
                <a:pPr lvl="0" defTabSz="914378"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</a:t>
                </a:r>
              </a:p>
            </p:txBody>
          </p:sp>
        </p:grpSp>
        <p:sp>
          <p:nvSpPr>
            <p:cNvPr id="13" name="任意多边形: 形状 12"/>
            <p:cNvSpPr>
              <a:spLocks/>
            </p:cNvSpPr>
            <p:nvPr/>
          </p:nvSpPr>
          <p:spPr bwMode="auto">
            <a:xfrm>
              <a:off x="6577824" y="2198216"/>
              <a:ext cx="347062" cy="346418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任意多边形: 形状 13"/>
            <p:cNvSpPr>
              <a:spLocks noChangeAspect="1"/>
            </p:cNvSpPr>
            <p:nvPr/>
          </p:nvSpPr>
          <p:spPr bwMode="auto">
            <a:xfrm>
              <a:off x="5235441" y="2173394"/>
              <a:ext cx="403670" cy="403246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>
              <a:off x="5270927" y="4399300"/>
              <a:ext cx="385914" cy="3171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>
              <a:off x="6507167" y="4353724"/>
              <a:ext cx="411424" cy="396462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1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900577" y="2547506"/>
            <a:ext cx="7127809" cy="527907"/>
            <a:chOff x="900577" y="2547506"/>
            <a:chExt cx="7127809" cy="527907"/>
          </a:xfrm>
        </p:grpSpPr>
        <p:sp>
          <p:nvSpPr>
            <p:cNvPr id="6" name="Arrow: Pentagon 7"/>
            <p:cNvSpPr/>
            <p:nvPr/>
          </p:nvSpPr>
          <p:spPr>
            <a:xfrm>
              <a:off x="1520663" y="2547506"/>
              <a:ext cx="6507723" cy="527907"/>
            </a:xfrm>
            <a:prstGeom prst="homePlat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8" name="Freeform: Shape 30"/>
            <p:cNvSpPr>
              <a:spLocks/>
            </p:cNvSpPr>
            <p:nvPr/>
          </p:nvSpPr>
          <p:spPr bwMode="auto">
            <a:xfrm>
              <a:off x="900577" y="2640680"/>
              <a:ext cx="341559" cy="34155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00577" y="1342970"/>
            <a:ext cx="2789327" cy="527907"/>
            <a:chOff x="900577" y="1342970"/>
            <a:chExt cx="2789327" cy="527907"/>
          </a:xfrm>
        </p:grpSpPr>
        <p:sp>
          <p:nvSpPr>
            <p:cNvPr id="4" name="Arrow: Pentagon 1"/>
            <p:cNvSpPr/>
            <p:nvPr/>
          </p:nvSpPr>
          <p:spPr>
            <a:xfrm>
              <a:off x="1520661" y="1342970"/>
              <a:ext cx="2169243" cy="527907"/>
            </a:xfrm>
            <a:prstGeom prst="homePlat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>
              <a:normAutofit fontScale="85000" lnSpcReduction="100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 dirty="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 dirty="0">
                  <a:solidFill>
                    <a:schemeClr val="bg1"/>
                  </a:solidFill>
                </a:rPr>
              </a:br>
              <a:r>
                <a:rPr lang="zh-CN" altLang="en-US" sz="1100" dirty="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9" name="Freeform: Shape 31"/>
            <p:cNvSpPr>
              <a:spLocks/>
            </p:cNvSpPr>
            <p:nvPr/>
          </p:nvSpPr>
          <p:spPr bwMode="auto">
            <a:xfrm>
              <a:off x="900577" y="1446379"/>
              <a:ext cx="341559" cy="34155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0577" y="1945238"/>
            <a:ext cx="4958569" cy="527907"/>
            <a:chOff x="900577" y="1945238"/>
            <a:chExt cx="4958569" cy="527907"/>
          </a:xfrm>
        </p:grpSpPr>
        <p:sp>
          <p:nvSpPr>
            <p:cNvPr id="5" name="Arrow: Pentagon 4"/>
            <p:cNvSpPr/>
            <p:nvPr/>
          </p:nvSpPr>
          <p:spPr>
            <a:xfrm>
              <a:off x="1520663" y="1945238"/>
              <a:ext cx="4338483" cy="527907"/>
            </a:xfrm>
            <a:prstGeom prst="homePlat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anchor="ctr" anchorCtr="0">
              <a:norm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bg1"/>
                  </a:solidFill>
                </a:rPr>
                <a:t>此部分内容作为文字排版占位显示 </a:t>
              </a:r>
              <a:br>
                <a:rPr lang="zh-CN" altLang="en-US" sz="1100">
                  <a:solidFill>
                    <a:schemeClr val="bg1"/>
                  </a:solidFill>
                </a:rPr>
              </a:br>
              <a:r>
                <a:rPr lang="zh-CN" altLang="en-US" sz="11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10" name="Freeform: Shape 32"/>
            <p:cNvSpPr>
              <a:spLocks/>
            </p:cNvSpPr>
            <p:nvPr/>
          </p:nvSpPr>
          <p:spPr bwMode="auto">
            <a:xfrm>
              <a:off x="900577" y="2048734"/>
              <a:ext cx="341559" cy="34155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" name="Group 2"/>
          <p:cNvGrpSpPr/>
          <p:nvPr/>
        </p:nvGrpSpPr>
        <p:grpSpPr>
          <a:xfrm>
            <a:off x="1827552" y="3381840"/>
            <a:ext cx="1481561" cy="673101"/>
            <a:chOff x="2436735" y="4675527"/>
            <a:chExt cx="1975414" cy="897468"/>
          </a:xfrm>
        </p:grpSpPr>
        <p:sp>
          <p:nvSpPr>
            <p:cNvPr id="18" name="TextBox 33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9" name="TextBox 34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2" name="Group 22"/>
          <p:cNvGrpSpPr/>
          <p:nvPr/>
        </p:nvGrpSpPr>
        <p:grpSpPr>
          <a:xfrm>
            <a:off x="4031940" y="3381840"/>
            <a:ext cx="1481561" cy="673101"/>
            <a:chOff x="2436735" y="4675527"/>
            <a:chExt cx="1975414" cy="897468"/>
          </a:xfrm>
        </p:grpSpPr>
        <p:sp>
          <p:nvSpPr>
            <p:cNvPr id="16" name="TextBox 23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7" name="TextBox 24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6222788" y="3381840"/>
            <a:ext cx="1481561" cy="673101"/>
            <a:chOff x="2436735" y="4675527"/>
            <a:chExt cx="1975414" cy="897468"/>
          </a:xfrm>
        </p:grpSpPr>
        <p:sp>
          <p:nvSpPr>
            <p:cNvPr id="14" name="TextBox 27"/>
            <p:cNvSpPr txBox="1">
              <a:spLocks/>
            </p:cNvSpPr>
            <p:nvPr/>
          </p:nvSpPr>
          <p:spPr bwMode="auto">
            <a:xfrm>
              <a:off x="2436735" y="4675527"/>
              <a:ext cx="1975414" cy="322491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none" lIns="0" tIns="0" rIns="0" bIns="0" anchor="t" anchorCtr="0">
              <a:normAutofit lnSpcReduction="10000"/>
              <a:sp3d/>
            </a:bodyPr>
            <a:lstStyle/>
            <a:p>
              <a:pPr algn="ctr">
                <a:buClr>
                  <a:prstClr val="white"/>
                </a:buClr>
                <a:defRPr/>
              </a:pPr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标题文本预设</a:t>
              </a:r>
            </a:p>
          </p:txBody>
        </p:sp>
        <p:sp>
          <p:nvSpPr>
            <p:cNvPr id="15" name="TextBox 39"/>
            <p:cNvSpPr txBox="1">
              <a:spLocks/>
            </p:cNvSpPr>
            <p:nvPr/>
          </p:nvSpPr>
          <p:spPr bwMode="auto">
            <a:xfrm>
              <a:off x="2436735" y="4998018"/>
              <a:ext cx="1975414" cy="5749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 fontScale="92500"/>
            </a:bodyPr>
            <a:lstStyle/>
            <a:p>
              <a:pPr marL="0" indent="0" algn="ct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此部分内容作为文字排版占位显示 （建议使用主题字体）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7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f89968e7-0000-453a-828f-c7e8512f596a"/>
          <p:cNvGrpSpPr>
            <a:grpSpLocks noChangeAspect="1"/>
          </p:cNvGrpSpPr>
          <p:nvPr/>
        </p:nvGrpSpPr>
        <p:grpSpPr>
          <a:xfrm>
            <a:off x="686588" y="1726145"/>
            <a:ext cx="7770823" cy="1961771"/>
            <a:chOff x="915451" y="2301526"/>
            <a:chExt cx="10361098" cy="2615695"/>
          </a:xfrm>
        </p:grpSpPr>
        <p:sp>
          <p:nvSpPr>
            <p:cNvPr id="4" name="Rectangle 4"/>
            <p:cNvSpPr/>
            <p:nvPr/>
          </p:nvSpPr>
          <p:spPr>
            <a:xfrm>
              <a:off x="915451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5" name="Group 6"/>
            <p:cNvGrpSpPr/>
            <p:nvPr/>
          </p:nvGrpSpPr>
          <p:grpSpPr>
            <a:xfrm>
              <a:off x="1355717" y="2301526"/>
              <a:ext cx="1049867" cy="1049867"/>
              <a:chOff x="1016000" y="1689100"/>
              <a:chExt cx="787400" cy="787400"/>
            </a:xfrm>
          </p:grpSpPr>
          <p:grpSp>
            <p:nvGrpSpPr>
              <p:cNvPr id="35" name="Group 7"/>
              <p:cNvGrpSpPr/>
              <p:nvPr/>
            </p:nvGrpSpPr>
            <p:grpSpPr>
              <a:xfrm>
                <a:off x="10160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7" name="Oval 9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Oval 10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6" name="Freeform: Shape 8"/>
              <p:cNvSpPr>
                <a:spLocks/>
              </p:cNvSpPr>
              <p:nvPr/>
            </p:nvSpPr>
            <p:spPr bwMode="auto">
              <a:xfrm>
                <a:off x="1267654" y="1960311"/>
                <a:ext cx="284092" cy="244978"/>
              </a:xfrm>
              <a:custGeom>
                <a:avLst/>
                <a:gdLst/>
                <a:ahLst/>
                <a:cxnLst>
                  <a:cxn ang="0">
                    <a:pos x="64" y="51"/>
                  </a:cxn>
                  <a:cxn ang="0">
                    <a:pos x="60" y="55"/>
                  </a:cxn>
                  <a:cxn ang="0">
                    <a:pos x="49" y="55"/>
                  </a:cxn>
                  <a:cxn ang="0">
                    <a:pos x="45" y="51"/>
                  </a:cxn>
                  <a:cxn ang="0">
                    <a:pos x="45" y="40"/>
                  </a:cxn>
                  <a:cxn ang="0">
                    <a:pos x="49" y="36"/>
                  </a:cxn>
                  <a:cxn ang="0">
                    <a:pos x="52" y="36"/>
                  </a:cxn>
                  <a:cxn ang="0">
                    <a:pos x="52" y="30"/>
                  </a:cxn>
                  <a:cxn ang="0">
                    <a:pos x="34" y="30"/>
                  </a:cxn>
                  <a:cxn ang="0">
                    <a:pos x="34" y="36"/>
                  </a:cxn>
                  <a:cxn ang="0">
                    <a:pos x="37" y="36"/>
                  </a:cxn>
                  <a:cxn ang="0">
                    <a:pos x="41" y="40"/>
                  </a:cxn>
                  <a:cxn ang="0">
                    <a:pos x="41" y="51"/>
                  </a:cxn>
                  <a:cxn ang="0">
                    <a:pos x="37" y="55"/>
                  </a:cxn>
                  <a:cxn ang="0">
                    <a:pos x="26" y="55"/>
                  </a:cxn>
                  <a:cxn ang="0">
                    <a:pos x="23" y="51"/>
                  </a:cxn>
                  <a:cxn ang="0">
                    <a:pos x="23" y="40"/>
                  </a:cxn>
                  <a:cxn ang="0">
                    <a:pos x="26" y="36"/>
                  </a:cxn>
                  <a:cxn ang="0">
                    <a:pos x="29" y="36"/>
                  </a:cxn>
                  <a:cxn ang="0">
                    <a:pos x="29" y="30"/>
                  </a:cxn>
                  <a:cxn ang="0">
                    <a:pos x="11" y="30"/>
                  </a:cxn>
                  <a:cxn ang="0">
                    <a:pos x="11" y="36"/>
                  </a:cxn>
                  <a:cxn ang="0">
                    <a:pos x="15" y="36"/>
                  </a:cxn>
                  <a:cxn ang="0">
                    <a:pos x="18" y="40"/>
                  </a:cxn>
                  <a:cxn ang="0">
                    <a:pos x="18" y="51"/>
                  </a:cxn>
                  <a:cxn ang="0">
                    <a:pos x="15" y="55"/>
                  </a:cxn>
                  <a:cxn ang="0">
                    <a:pos x="3" y="55"/>
                  </a:cxn>
                  <a:cxn ang="0">
                    <a:pos x="0" y="51"/>
                  </a:cxn>
                  <a:cxn ang="0">
                    <a:pos x="0" y="40"/>
                  </a:cxn>
                  <a:cxn ang="0">
                    <a:pos x="3" y="36"/>
                  </a:cxn>
                  <a:cxn ang="0">
                    <a:pos x="7" y="36"/>
                  </a:cxn>
                  <a:cxn ang="0">
                    <a:pos x="7" y="30"/>
                  </a:cxn>
                  <a:cxn ang="0">
                    <a:pos x="11" y="25"/>
                  </a:cxn>
                  <a:cxn ang="0">
                    <a:pos x="29" y="25"/>
                  </a:cxn>
                  <a:cxn ang="0">
                    <a:pos x="29" y="18"/>
                  </a:cxn>
                  <a:cxn ang="0">
                    <a:pos x="26" y="18"/>
                  </a:cxn>
                  <a:cxn ang="0">
                    <a:pos x="23" y="15"/>
                  </a:cxn>
                  <a:cxn ang="0">
                    <a:pos x="23" y="3"/>
                  </a:cxn>
                  <a:cxn ang="0">
                    <a:pos x="26" y="0"/>
                  </a:cxn>
                  <a:cxn ang="0">
                    <a:pos x="37" y="0"/>
                  </a:cxn>
                  <a:cxn ang="0">
                    <a:pos x="41" y="3"/>
                  </a:cxn>
                  <a:cxn ang="0">
                    <a:pos x="41" y="15"/>
                  </a:cxn>
                  <a:cxn ang="0">
                    <a:pos x="37" y="18"/>
                  </a:cxn>
                  <a:cxn ang="0">
                    <a:pos x="34" y="18"/>
                  </a:cxn>
                  <a:cxn ang="0">
                    <a:pos x="34" y="25"/>
                  </a:cxn>
                  <a:cxn ang="0">
                    <a:pos x="52" y="25"/>
                  </a:cxn>
                  <a:cxn ang="0">
                    <a:pos x="57" y="30"/>
                  </a:cxn>
                  <a:cxn ang="0">
                    <a:pos x="57" y="36"/>
                  </a:cxn>
                  <a:cxn ang="0">
                    <a:pos x="60" y="36"/>
                  </a:cxn>
                  <a:cxn ang="0">
                    <a:pos x="64" y="40"/>
                  </a:cxn>
                  <a:cxn ang="0">
                    <a:pos x="64" y="51"/>
                  </a:cxn>
                </a:cxnLst>
                <a:rect l="0" t="0" r="r" b="b"/>
                <a:pathLst>
                  <a:path w="64" h="55">
                    <a:moveTo>
                      <a:pt x="64" y="51"/>
                    </a:moveTo>
                    <a:cubicBezTo>
                      <a:pt x="64" y="53"/>
                      <a:pt x="62" y="55"/>
                      <a:pt x="60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5"/>
                      <a:pt x="45" y="53"/>
                      <a:pt x="45" y="5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38"/>
                      <a:pt x="47" y="36"/>
                      <a:pt x="49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9" y="36"/>
                      <a:pt x="41" y="38"/>
                      <a:pt x="41" y="40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1" y="53"/>
                      <a:pt x="39" y="55"/>
                      <a:pt x="37" y="55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4" y="55"/>
                      <a:pt x="23" y="53"/>
                      <a:pt x="23" y="51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8"/>
                      <a:pt x="24" y="36"/>
                      <a:pt x="26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6"/>
                      <a:pt x="18" y="38"/>
                      <a:pt x="18" y="40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3"/>
                      <a:pt x="17" y="55"/>
                      <a:pt x="15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5"/>
                      <a:pt x="0" y="53"/>
                      <a:pt x="0" y="5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8"/>
                      <a:pt x="1" y="36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27"/>
                      <a:pt x="9" y="25"/>
                      <a:pt x="11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4" y="18"/>
                      <a:pt x="23" y="17"/>
                      <a:pt x="23" y="15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4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41" y="1"/>
                      <a:pt x="41" y="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7"/>
                      <a:pt x="39" y="18"/>
                      <a:pt x="37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5" y="25"/>
                      <a:pt x="57" y="27"/>
                      <a:pt x="57" y="30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2" y="36"/>
                      <a:pt x="64" y="38"/>
                      <a:pt x="64" y="40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6" name="Rectangle 13"/>
            <p:cNvSpPr/>
            <p:nvPr/>
          </p:nvSpPr>
          <p:spPr>
            <a:xfrm>
              <a:off x="3023125" y="3546126"/>
              <a:ext cx="1930400" cy="50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7" name="Group 15"/>
            <p:cNvGrpSpPr/>
            <p:nvPr/>
          </p:nvGrpSpPr>
          <p:grpSpPr>
            <a:xfrm>
              <a:off x="3463392" y="2301526"/>
              <a:ext cx="1049867" cy="1049867"/>
              <a:chOff x="2597150" y="1689100"/>
              <a:chExt cx="787400" cy="787400"/>
            </a:xfrm>
          </p:grpSpPr>
          <p:grpSp>
            <p:nvGrpSpPr>
              <p:cNvPr id="31" name="Group 16"/>
              <p:cNvGrpSpPr/>
              <p:nvPr/>
            </p:nvGrpSpPr>
            <p:grpSpPr>
              <a:xfrm>
                <a:off x="25971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33" name="Oval 18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Oval 19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2" name="Freeform: Shape 17"/>
              <p:cNvSpPr>
                <a:spLocks/>
              </p:cNvSpPr>
              <p:nvPr/>
            </p:nvSpPr>
            <p:spPr bwMode="auto">
              <a:xfrm>
                <a:off x="2847775" y="1970605"/>
                <a:ext cx="286150" cy="224390"/>
              </a:xfrm>
              <a:custGeom>
                <a:avLst/>
                <a:gdLst/>
                <a:ahLst/>
                <a:cxnLst>
                  <a:cxn ang="0">
                    <a:pos x="45" y="14"/>
                  </a:cxn>
                  <a:cxn ang="0">
                    <a:pos x="32" y="10"/>
                  </a:cxn>
                  <a:cxn ang="0">
                    <a:pos x="18" y="14"/>
                  </a:cxn>
                  <a:cxn ang="0">
                    <a:pos x="0" y="14"/>
                  </a:cxn>
                  <a:cxn ang="0">
                    <a:pos x="64" y="14"/>
                  </a:cxn>
                  <a:cxn ang="0">
                    <a:pos x="0" y="15"/>
                  </a:cxn>
                  <a:cxn ang="0">
                    <a:pos x="18" y="20"/>
                  </a:cxn>
                  <a:cxn ang="0">
                    <a:pos x="2" y="22"/>
                  </a:cxn>
                  <a:cxn ang="0">
                    <a:pos x="9" y="35"/>
                  </a:cxn>
                  <a:cxn ang="0">
                    <a:pos x="1" y="36"/>
                  </a:cxn>
                  <a:cxn ang="0">
                    <a:pos x="0" y="28"/>
                  </a:cxn>
                  <a:cxn ang="0">
                    <a:pos x="8" y="27"/>
                  </a:cxn>
                  <a:cxn ang="0">
                    <a:pos x="9" y="35"/>
                  </a:cxn>
                  <a:cxn ang="0">
                    <a:pos x="15" y="50"/>
                  </a:cxn>
                  <a:cxn ang="0">
                    <a:pos x="7" y="49"/>
                  </a:cxn>
                  <a:cxn ang="0">
                    <a:pos x="8" y="41"/>
                  </a:cxn>
                  <a:cxn ang="0">
                    <a:pos x="16" y="42"/>
                  </a:cxn>
                  <a:cxn ang="0">
                    <a:pos x="23" y="35"/>
                  </a:cxn>
                  <a:cxn ang="0">
                    <a:pos x="15" y="36"/>
                  </a:cxn>
                  <a:cxn ang="0">
                    <a:pos x="13" y="28"/>
                  </a:cxn>
                  <a:cxn ang="0">
                    <a:pos x="21" y="27"/>
                  </a:cxn>
                  <a:cxn ang="0">
                    <a:pos x="23" y="35"/>
                  </a:cxn>
                  <a:cxn ang="0">
                    <a:pos x="28" y="50"/>
                  </a:cxn>
                  <a:cxn ang="0">
                    <a:pos x="20" y="49"/>
                  </a:cxn>
                  <a:cxn ang="0">
                    <a:pos x="21" y="41"/>
                  </a:cxn>
                  <a:cxn ang="0">
                    <a:pos x="29" y="42"/>
                  </a:cxn>
                  <a:cxn ang="0">
                    <a:pos x="36" y="35"/>
                  </a:cxn>
                  <a:cxn ang="0">
                    <a:pos x="28" y="36"/>
                  </a:cxn>
                  <a:cxn ang="0">
                    <a:pos x="27" y="28"/>
                  </a:cxn>
                  <a:cxn ang="0">
                    <a:pos x="35" y="27"/>
                  </a:cxn>
                  <a:cxn ang="0">
                    <a:pos x="36" y="35"/>
                  </a:cxn>
                  <a:cxn ang="0">
                    <a:pos x="42" y="50"/>
                  </a:cxn>
                  <a:cxn ang="0">
                    <a:pos x="34" y="49"/>
                  </a:cxn>
                  <a:cxn ang="0">
                    <a:pos x="35" y="41"/>
                  </a:cxn>
                  <a:cxn ang="0">
                    <a:pos x="43" y="42"/>
                  </a:cxn>
                  <a:cxn ang="0">
                    <a:pos x="50" y="35"/>
                  </a:cxn>
                  <a:cxn ang="0">
                    <a:pos x="42" y="36"/>
                  </a:cxn>
                  <a:cxn ang="0">
                    <a:pos x="41" y="28"/>
                  </a:cxn>
                  <a:cxn ang="0">
                    <a:pos x="49" y="27"/>
                  </a:cxn>
                  <a:cxn ang="0">
                    <a:pos x="50" y="35"/>
                  </a:cxn>
                  <a:cxn ang="0">
                    <a:pos x="61" y="22"/>
                  </a:cxn>
                  <a:cxn ang="0">
                    <a:pos x="45" y="20"/>
                  </a:cxn>
                  <a:cxn ang="0">
                    <a:pos x="64" y="15"/>
                  </a:cxn>
                  <a:cxn ang="0">
                    <a:pos x="57" y="49"/>
                  </a:cxn>
                  <a:cxn ang="0">
                    <a:pos x="49" y="50"/>
                  </a:cxn>
                  <a:cxn ang="0">
                    <a:pos x="48" y="42"/>
                  </a:cxn>
                  <a:cxn ang="0">
                    <a:pos x="56" y="41"/>
                  </a:cxn>
                  <a:cxn ang="0">
                    <a:pos x="57" y="49"/>
                  </a:cxn>
                  <a:cxn ang="0">
                    <a:pos x="63" y="36"/>
                  </a:cxn>
                  <a:cxn ang="0">
                    <a:pos x="55" y="35"/>
                  </a:cxn>
                  <a:cxn ang="0">
                    <a:pos x="56" y="27"/>
                  </a:cxn>
                  <a:cxn ang="0">
                    <a:pos x="64" y="28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2"/>
                      <a:pt x="44" y="10"/>
                      <a:pt x="32" y="10"/>
                    </a:cubicBezTo>
                    <a:cubicBezTo>
                      <a:pt x="19" y="10"/>
                      <a:pt x="18" y="12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1"/>
                      <a:pt x="4" y="0"/>
                      <a:pt x="32" y="0"/>
                    </a:cubicBezTo>
                    <a:cubicBezTo>
                      <a:pt x="59" y="0"/>
                      <a:pt x="64" y="11"/>
                      <a:pt x="64" y="14"/>
                    </a:cubicBezTo>
                    <a:close/>
                    <a:moveTo>
                      <a:pt x="0" y="20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lose/>
                    <a:moveTo>
                      <a:pt x="9" y="35"/>
                    </a:moveTo>
                    <a:cubicBezTo>
                      <a:pt x="9" y="36"/>
                      <a:pt x="8" y="36"/>
                      <a:pt x="8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9" y="27"/>
                      <a:pt x="9" y="28"/>
                    </a:cubicBezTo>
                    <a:lnTo>
                      <a:pt x="9" y="35"/>
                    </a:lnTo>
                    <a:close/>
                    <a:moveTo>
                      <a:pt x="16" y="49"/>
                    </a:moveTo>
                    <a:cubicBezTo>
                      <a:pt x="16" y="49"/>
                      <a:pt x="15" y="50"/>
                      <a:pt x="15" y="50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7" y="50"/>
                      <a:pt x="7" y="49"/>
                      <a:pt x="7" y="49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1"/>
                      <a:pt x="7" y="41"/>
                      <a:pt x="8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6" y="41"/>
                      <a:pt x="16" y="42"/>
                    </a:cubicBezTo>
                    <a:lnTo>
                      <a:pt x="16" y="49"/>
                    </a:lnTo>
                    <a:close/>
                    <a:moveTo>
                      <a:pt x="23" y="35"/>
                    </a:moveTo>
                    <a:cubicBezTo>
                      <a:pt x="23" y="36"/>
                      <a:pt x="22" y="36"/>
                      <a:pt x="21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4" y="36"/>
                      <a:pt x="13" y="36"/>
                      <a:pt x="13" y="3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4" y="27"/>
                      <a:pt x="15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2" y="27"/>
                      <a:pt x="23" y="27"/>
                      <a:pt x="23" y="28"/>
                    </a:cubicBezTo>
                    <a:lnTo>
                      <a:pt x="23" y="35"/>
                    </a:lnTo>
                    <a:close/>
                    <a:moveTo>
                      <a:pt x="29" y="49"/>
                    </a:moveTo>
                    <a:cubicBezTo>
                      <a:pt x="29" y="49"/>
                      <a:pt x="29" y="50"/>
                      <a:pt x="28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0" y="49"/>
                      <a:pt x="20" y="49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1"/>
                      <a:pt x="21" y="41"/>
                      <a:pt x="21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29" y="41"/>
                      <a:pt x="29" y="42"/>
                    </a:cubicBezTo>
                    <a:lnTo>
                      <a:pt x="29" y="49"/>
                    </a:lnTo>
                    <a:close/>
                    <a:moveTo>
                      <a:pt x="36" y="35"/>
                    </a:moveTo>
                    <a:cubicBezTo>
                      <a:pt x="36" y="36"/>
                      <a:pt x="36" y="36"/>
                      <a:pt x="35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7" y="36"/>
                      <a:pt x="27" y="35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6" y="27"/>
                      <a:pt x="36" y="28"/>
                    </a:cubicBezTo>
                    <a:lnTo>
                      <a:pt x="36" y="35"/>
                    </a:lnTo>
                    <a:close/>
                    <a:moveTo>
                      <a:pt x="43" y="49"/>
                    </a:moveTo>
                    <a:cubicBezTo>
                      <a:pt x="43" y="49"/>
                      <a:pt x="43" y="50"/>
                      <a:pt x="42" y="50"/>
                    </a:cubicBezTo>
                    <a:cubicBezTo>
                      <a:pt x="35" y="50"/>
                      <a:pt x="35" y="50"/>
                      <a:pt x="35" y="50"/>
                    </a:cubicBezTo>
                    <a:cubicBezTo>
                      <a:pt x="35" y="50"/>
                      <a:pt x="34" y="49"/>
                      <a:pt x="34" y="49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1"/>
                      <a:pt x="35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3" y="41"/>
                      <a:pt x="43" y="41"/>
                      <a:pt x="43" y="42"/>
                    </a:cubicBezTo>
                    <a:lnTo>
                      <a:pt x="43" y="49"/>
                    </a:lnTo>
                    <a:close/>
                    <a:moveTo>
                      <a:pt x="50" y="35"/>
                    </a:moveTo>
                    <a:cubicBezTo>
                      <a:pt x="50" y="36"/>
                      <a:pt x="50" y="36"/>
                      <a:pt x="49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1" y="35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7"/>
                      <a:pt x="42" y="27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50" y="27"/>
                      <a:pt x="50" y="27"/>
                      <a:pt x="50" y="28"/>
                    </a:cubicBezTo>
                    <a:lnTo>
                      <a:pt x="50" y="35"/>
                    </a:lnTo>
                    <a:close/>
                    <a:moveTo>
                      <a:pt x="64" y="20"/>
                    </a:moveTo>
                    <a:cubicBezTo>
                      <a:pt x="64" y="21"/>
                      <a:pt x="63" y="22"/>
                      <a:pt x="61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6" y="22"/>
                      <a:pt x="45" y="21"/>
                      <a:pt x="45" y="20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64" y="15"/>
                      <a:pt x="64" y="15"/>
                      <a:pt x="64" y="15"/>
                    </a:cubicBezTo>
                    <a:lnTo>
                      <a:pt x="64" y="20"/>
                    </a:lnTo>
                    <a:close/>
                    <a:moveTo>
                      <a:pt x="57" y="49"/>
                    </a:moveTo>
                    <a:cubicBezTo>
                      <a:pt x="57" y="49"/>
                      <a:pt x="56" y="50"/>
                      <a:pt x="56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8" y="50"/>
                      <a:pt x="48" y="49"/>
                      <a:pt x="48" y="49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1"/>
                      <a:pt x="48" y="41"/>
                      <a:pt x="49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6" y="41"/>
                      <a:pt x="57" y="41"/>
                      <a:pt x="57" y="42"/>
                    </a:cubicBezTo>
                    <a:lnTo>
                      <a:pt x="57" y="49"/>
                    </a:lnTo>
                    <a:close/>
                    <a:moveTo>
                      <a:pt x="64" y="35"/>
                    </a:moveTo>
                    <a:cubicBezTo>
                      <a:pt x="64" y="36"/>
                      <a:pt x="63" y="36"/>
                      <a:pt x="6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5" y="36"/>
                      <a:pt x="55" y="36"/>
                      <a:pt x="55" y="35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6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4" y="27"/>
                      <a:pt x="64" y="28"/>
                    </a:cubicBezTo>
                    <a:lnTo>
                      <a:pt x="64" y="3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Rectangle 22"/>
            <p:cNvSpPr/>
            <p:nvPr/>
          </p:nvSpPr>
          <p:spPr>
            <a:xfrm>
              <a:off x="5130800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9" name="Group 24"/>
            <p:cNvGrpSpPr/>
            <p:nvPr/>
          </p:nvGrpSpPr>
          <p:grpSpPr>
            <a:xfrm>
              <a:off x="5571067" y="2301526"/>
              <a:ext cx="1049867" cy="1049867"/>
              <a:chOff x="4178300" y="1689100"/>
              <a:chExt cx="787400" cy="787400"/>
            </a:xfrm>
          </p:grpSpPr>
          <p:grpSp>
            <p:nvGrpSpPr>
              <p:cNvPr id="27" name="Group 25"/>
              <p:cNvGrpSpPr/>
              <p:nvPr/>
            </p:nvGrpSpPr>
            <p:grpSpPr>
              <a:xfrm>
                <a:off x="41783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9" name="Oval 27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Oval 28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8" name="Freeform: Shape 26"/>
              <p:cNvSpPr>
                <a:spLocks/>
              </p:cNvSpPr>
              <p:nvPr/>
            </p:nvSpPr>
            <p:spPr bwMode="auto">
              <a:xfrm>
                <a:off x="4429954" y="1979868"/>
                <a:ext cx="284092" cy="205864"/>
              </a:xfrm>
              <a:custGeom>
                <a:avLst/>
                <a:gdLst/>
                <a:ahLst/>
                <a:cxnLst>
                  <a:cxn ang="0">
                    <a:pos x="64" y="42"/>
                  </a:cxn>
                  <a:cxn ang="0">
                    <a:pos x="62" y="44"/>
                  </a:cxn>
                  <a:cxn ang="0">
                    <a:pos x="61" y="45"/>
                  </a:cxn>
                  <a:cxn ang="0">
                    <a:pos x="60" y="44"/>
                  </a:cxn>
                  <a:cxn ang="0">
                    <a:pos x="45" y="30"/>
                  </a:cxn>
                  <a:cxn ang="0">
                    <a:pos x="45" y="36"/>
                  </a:cxn>
                  <a:cxn ang="0">
                    <a:pos x="35" y="46"/>
                  </a:cxn>
                  <a:cxn ang="0">
                    <a:pos x="10" y="46"/>
                  </a:cxn>
                  <a:cxn ang="0">
                    <a:pos x="0" y="36"/>
                  </a:cxn>
                  <a:cxn ang="0">
                    <a:pos x="0" y="10"/>
                  </a:cxn>
                  <a:cxn ang="0">
                    <a:pos x="10" y="0"/>
                  </a:cxn>
                  <a:cxn ang="0">
                    <a:pos x="35" y="0"/>
                  </a:cxn>
                  <a:cxn ang="0">
                    <a:pos x="45" y="10"/>
                  </a:cxn>
                  <a:cxn ang="0">
                    <a:pos x="45" y="16"/>
                  </a:cxn>
                  <a:cxn ang="0">
                    <a:pos x="60" y="2"/>
                  </a:cxn>
                  <a:cxn ang="0">
                    <a:pos x="61" y="1"/>
                  </a:cxn>
                  <a:cxn ang="0">
                    <a:pos x="62" y="1"/>
                  </a:cxn>
                  <a:cxn ang="0">
                    <a:pos x="64" y="4"/>
                  </a:cxn>
                  <a:cxn ang="0">
                    <a:pos x="64" y="42"/>
                  </a:cxn>
                </a:cxnLst>
                <a:rect l="0" t="0" r="r" b="b"/>
                <a:pathLst>
                  <a:path w="64" h="46">
                    <a:moveTo>
                      <a:pt x="64" y="42"/>
                    </a:moveTo>
                    <a:cubicBezTo>
                      <a:pt x="64" y="43"/>
                      <a:pt x="63" y="44"/>
                      <a:pt x="62" y="44"/>
                    </a:cubicBezTo>
                    <a:cubicBezTo>
                      <a:pt x="62" y="45"/>
                      <a:pt x="62" y="45"/>
                      <a:pt x="61" y="45"/>
                    </a:cubicBezTo>
                    <a:cubicBezTo>
                      <a:pt x="61" y="45"/>
                      <a:pt x="60" y="44"/>
                      <a:pt x="60" y="44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5" y="41"/>
                      <a:pt x="41" y="46"/>
                      <a:pt x="35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4" y="46"/>
                      <a:pt x="0" y="41"/>
                      <a:pt x="0" y="3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41" y="0"/>
                      <a:pt x="45" y="5"/>
                      <a:pt x="45" y="1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1"/>
                      <a:pt x="61" y="1"/>
                      <a:pt x="61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3" y="2"/>
                      <a:pt x="64" y="3"/>
                      <a:pt x="64" y="4"/>
                    </a:cubicBezTo>
                    <a:lnTo>
                      <a:pt x="64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0" name="Rectangle 31"/>
            <p:cNvSpPr/>
            <p:nvPr/>
          </p:nvSpPr>
          <p:spPr>
            <a:xfrm>
              <a:off x="7238475" y="3546126"/>
              <a:ext cx="1930400" cy="5080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 dirty="0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11" name="Group 33"/>
            <p:cNvGrpSpPr/>
            <p:nvPr/>
          </p:nvGrpSpPr>
          <p:grpSpPr>
            <a:xfrm>
              <a:off x="7678741" y="2301526"/>
              <a:ext cx="1049867" cy="1049867"/>
              <a:chOff x="5759450" y="1689100"/>
              <a:chExt cx="787400" cy="787400"/>
            </a:xfrm>
          </p:grpSpPr>
          <p:grpSp>
            <p:nvGrpSpPr>
              <p:cNvPr id="23" name="Group 34"/>
              <p:cNvGrpSpPr/>
              <p:nvPr/>
            </p:nvGrpSpPr>
            <p:grpSpPr>
              <a:xfrm>
                <a:off x="575945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5" name="Oval 36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6" name="Oval 37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4" name="Freeform: Shape 35"/>
              <p:cNvSpPr>
                <a:spLocks/>
              </p:cNvSpPr>
              <p:nvPr/>
            </p:nvSpPr>
            <p:spPr bwMode="auto">
              <a:xfrm>
                <a:off x="6030661" y="1960311"/>
                <a:ext cx="244978" cy="244978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4" y="33"/>
                  </a:cxn>
                  <a:cxn ang="0">
                    <a:pos x="47" y="34"/>
                  </a:cxn>
                  <a:cxn ang="0">
                    <a:pos x="46" y="37"/>
                  </a:cxn>
                  <a:cxn ang="0">
                    <a:pos x="49" y="42"/>
                  </a:cxn>
                  <a:cxn ang="0">
                    <a:pos x="50" y="43"/>
                  </a:cxn>
                  <a:cxn ang="0">
                    <a:pos x="49" y="44"/>
                  </a:cxn>
                  <a:cxn ang="0">
                    <a:pos x="43" y="50"/>
                  </a:cxn>
                  <a:cxn ang="0">
                    <a:pos x="42" y="50"/>
                  </a:cxn>
                  <a:cxn ang="0">
                    <a:pos x="37" y="46"/>
                  </a:cxn>
                  <a:cxn ang="0">
                    <a:pos x="33" y="47"/>
                  </a:cxn>
                  <a:cxn ang="0">
                    <a:pos x="32" y="54"/>
                  </a:cxn>
                  <a:cxn ang="0">
                    <a:pos x="31" y="55"/>
                  </a:cxn>
                  <a:cxn ang="0">
                    <a:pos x="23" y="55"/>
                  </a:cxn>
                  <a:cxn ang="0">
                    <a:pos x="22" y="54"/>
                  </a:cxn>
                  <a:cxn ang="0">
                    <a:pos x="21" y="47"/>
                  </a:cxn>
                  <a:cxn ang="0">
                    <a:pos x="18" y="46"/>
                  </a:cxn>
                  <a:cxn ang="0">
                    <a:pos x="13" y="50"/>
                  </a:cxn>
                  <a:cxn ang="0">
                    <a:pos x="12" y="50"/>
                  </a:cxn>
                  <a:cxn ang="0">
                    <a:pos x="11" y="50"/>
                  </a:cxn>
                  <a:cxn ang="0">
                    <a:pos x="5" y="44"/>
                  </a:cxn>
                  <a:cxn ang="0">
                    <a:pos x="5" y="43"/>
                  </a:cxn>
                  <a:cxn ang="0">
                    <a:pos x="5" y="42"/>
                  </a:cxn>
                  <a:cxn ang="0">
                    <a:pos x="9" y="37"/>
                  </a:cxn>
                  <a:cxn ang="0">
                    <a:pos x="7" y="33"/>
                  </a:cxn>
                  <a:cxn ang="0">
                    <a:pos x="1" y="33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1" y="22"/>
                  </a:cxn>
                  <a:cxn ang="0">
                    <a:pos x="7" y="21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1" y="8"/>
                  </a:cxn>
                  <a:cxn ang="0">
                    <a:pos x="22" y="1"/>
                  </a:cxn>
                  <a:cxn ang="0">
                    <a:pos x="23" y="0"/>
                  </a:cxn>
                  <a:cxn ang="0">
                    <a:pos x="31" y="0"/>
                  </a:cxn>
                  <a:cxn ang="0">
                    <a:pos x="32" y="1"/>
                  </a:cxn>
                  <a:cxn ang="0">
                    <a:pos x="33" y="8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3" y="5"/>
                  </a:cxn>
                  <a:cxn ang="0">
                    <a:pos x="43" y="5"/>
                  </a:cxn>
                  <a:cxn ang="0">
                    <a:pos x="49" y="11"/>
                  </a:cxn>
                  <a:cxn ang="0">
                    <a:pos x="50" y="12"/>
                  </a:cxn>
                  <a:cxn ang="0">
                    <a:pos x="49" y="13"/>
                  </a:cxn>
                  <a:cxn ang="0">
                    <a:pos x="46" y="18"/>
                  </a:cxn>
                  <a:cxn ang="0">
                    <a:pos x="47" y="21"/>
                  </a:cxn>
                  <a:cxn ang="0">
                    <a:pos x="54" y="22"/>
                  </a:cxn>
                  <a:cxn ang="0">
                    <a:pos x="55" y="23"/>
                  </a:cxn>
                  <a:cxn ang="0">
                    <a:pos x="55" y="31"/>
                  </a:cxn>
                  <a:cxn ang="0">
                    <a:pos x="27" y="18"/>
                  </a:cxn>
                  <a:cxn ang="0">
                    <a:pos x="18" y="27"/>
                  </a:cxn>
                  <a:cxn ang="0">
                    <a:pos x="27" y="36"/>
                  </a:cxn>
                  <a:cxn ang="0">
                    <a:pos x="36" y="27"/>
                  </a:cxn>
                  <a:cxn ang="0">
                    <a:pos x="27" y="18"/>
                  </a:cxn>
                </a:cxnLst>
                <a:rect l="0" t="0" r="r" b="b"/>
                <a:pathLst>
                  <a:path w="55" h="55">
                    <a:moveTo>
                      <a:pt x="55" y="31"/>
                    </a:moveTo>
                    <a:cubicBezTo>
                      <a:pt x="55" y="32"/>
                      <a:pt x="54" y="33"/>
                      <a:pt x="54" y="33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5"/>
                      <a:pt x="46" y="36"/>
                      <a:pt x="46" y="37"/>
                    </a:cubicBezTo>
                    <a:cubicBezTo>
                      <a:pt x="47" y="39"/>
                      <a:pt x="48" y="40"/>
                      <a:pt x="49" y="42"/>
                    </a:cubicBezTo>
                    <a:cubicBezTo>
                      <a:pt x="50" y="42"/>
                      <a:pt x="50" y="42"/>
                      <a:pt x="50" y="43"/>
                    </a:cubicBezTo>
                    <a:cubicBezTo>
                      <a:pt x="50" y="43"/>
                      <a:pt x="50" y="43"/>
                      <a:pt x="49" y="44"/>
                    </a:cubicBezTo>
                    <a:cubicBezTo>
                      <a:pt x="49" y="45"/>
                      <a:pt x="44" y="50"/>
                      <a:pt x="43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6" y="46"/>
                      <a:pt x="35" y="47"/>
                      <a:pt x="33" y="47"/>
                    </a:cubicBezTo>
                    <a:cubicBezTo>
                      <a:pt x="33" y="49"/>
                      <a:pt x="33" y="52"/>
                      <a:pt x="32" y="54"/>
                    </a:cubicBezTo>
                    <a:cubicBezTo>
                      <a:pt x="32" y="54"/>
                      <a:pt x="32" y="55"/>
                      <a:pt x="31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19" y="46"/>
                      <a:pt x="18" y="46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9" y="48"/>
                      <a:pt x="7" y="46"/>
                      <a:pt x="5" y="44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6" y="40"/>
                      <a:pt x="8" y="39"/>
                      <a:pt x="9" y="37"/>
                    </a:cubicBezTo>
                    <a:cubicBezTo>
                      <a:pt x="8" y="36"/>
                      <a:pt x="8" y="35"/>
                      <a:pt x="7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32"/>
                      <a:pt x="0" y="32"/>
                      <a:pt x="0" y="3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1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9"/>
                      <a:pt x="9" y="18"/>
                    </a:cubicBezTo>
                    <a:cubicBezTo>
                      <a:pt x="8" y="16"/>
                      <a:pt x="6" y="14"/>
                      <a:pt x="5" y="13"/>
                    </a:cubicBezTo>
                    <a:cubicBezTo>
                      <a:pt x="5" y="13"/>
                      <a:pt x="5" y="12"/>
                      <a:pt x="5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11" y="5"/>
                      <a:pt x="12" y="5"/>
                    </a:cubicBezTo>
                    <a:cubicBezTo>
                      <a:pt x="12" y="5"/>
                      <a:pt x="12" y="5"/>
                      <a:pt x="13" y="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9" y="8"/>
                      <a:pt x="20" y="8"/>
                      <a:pt x="21" y="8"/>
                    </a:cubicBezTo>
                    <a:cubicBezTo>
                      <a:pt x="21" y="5"/>
                      <a:pt x="21" y="3"/>
                      <a:pt x="22" y="1"/>
                    </a:cubicBezTo>
                    <a:cubicBezTo>
                      <a:pt x="22" y="0"/>
                      <a:pt x="23" y="0"/>
                      <a:pt x="23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6" y="8"/>
                      <a:pt x="37" y="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2" y="5"/>
                      <a:pt x="42" y="5"/>
                      <a:pt x="43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5" y="7"/>
                      <a:pt x="48" y="9"/>
                      <a:pt x="49" y="11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49" y="13"/>
                      <a:pt x="49" y="13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46" y="19"/>
                      <a:pt x="47" y="20"/>
                      <a:pt x="47" y="21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4" y="22"/>
                      <a:pt x="55" y="23"/>
                      <a:pt x="55" y="23"/>
                    </a:cubicBezTo>
                    <a:lnTo>
                      <a:pt x="55" y="31"/>
                    </a:lnTo>
                    <a:close/>
                    <a:moveTo>
                      <a:pt x="27" y="18"/>
                    </a:moveTo>
                    <a:cubicBezTo>
                      <a:pt x="22" y="18"/>
                      <a:pt x="18" y="22"/>
                      <a:pt x="18" y="27"/>
                    </a:cubicBezTo>
                    <a:cubicBezTo>
                      <a:pt x="18" y="32"/>
                      <a:pt x="22" y="36"/>
                      <a:pt x="27" y="36"/>
                    </a:cubicBezTo>
                    <a:cubicBezTo>
                      <a:pt x="32" y="36"/>
                      <a:pt x="36" y="32"/>
                      <a:pt x="36" y="27"/>
                    </a:cubicBezTo>
                    <a:cubicBezTo>
                      <a:pt x="36" y="22"/>
                      <a:pt x="32" y="18"/>
                      <a:pt x="27" y="1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Rectangle 40"/>
            <p:cNvSpPr/>
            <p:nvPr/>
          </p:nvSpPr>
          <p:spPr>
            <a:xfrm>
              <a:off x="9346149" y="3546126"/>
              <a:ext cx="1930400" cy="508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r>
                <a:rPr lang="zh-CN" altLang="en-US" sz="1867" b="1" dirty="0">
                  <a:solidFill>
                    <a:srgbClr val="FFFFFF"/>
                  </a:solidFill>
                </a:rPr>
                <a:t>标题文本预设</a:t>
              </a:r>
            </a:p>
          </p:txBody>
        </p:sp>
        <p:grpSp>
          <p:nvGrpSpPr>
            <p:cNvPr id="13" name="Group 42"/>
            <p:cNvGrpSpPr/>
            <p:nvPr/>
          </p:nvGrpSpPr>
          <p:grpSpPr>
            <a:xfrm>
              <a:off x="9786416" y="2301526"/>
              <a:ext cx="1049867" cy="1049867"/>
              <a:chOff x="7340600" y="1689100"/>
              <a:chExt cx="787400" cy="787400"/>
            </a:xfrm>
          </p:grpSpPr>
          <p:grpSp>
            <p:nvGrpSpPr>
              <p:cNvPr id="19" name="Group 43"/>
              <p:cNvGrpSpPr/>
              <p:nvPr/>
            </p:nvGrpSpPr>
            <p:grpSpPr>
              <a:xfrm>
                <a:off x="7340600" y="1689100"/>
                <a:ext cx="787400" cy="787400"/>
                <a:chOff x="4343400" y="1854885"/>
                <a:chExt cx="457200" cy="457200"/>
              </a:xfrm>
            </p:grpSpPr>
            <p:sp>
              <p:nvSpPr>
                <p:cNvPr id="21" name="Oval 45"/>
                <p:cNvSpPr/>
                <p:nvPr/>
              </p:nvSpPr>
              <p:spPr>
                <a:xfrm>
                  <a:off x="4343400" y="1854885"/>
                  <a:ext cx="457200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Oval 46"/>
                <p:cNvSpPr/>
                <p:nvPr/>
              </p:nvSpPr>
              <p:spPr>
                <a:xfrm>
                  <a:off x="4408030" y="1919516"/>
                  <a:ext cx="327939" cy="327939"/>
                </a:xfrm>
                <a:prstGeom prst="ellipse">
                  <a:avLst/>
                </a:prstGeom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0" name="Freeform: Shape 44"/>
              <p:cNvSpPr>
                <a:spLocks/>
              </p:cNvSpPr>
              <p:nvPr/>
            </p:nvSpPr>
            <p:spPr bwMode="auto">
              <a:xfrm>
                <a:off x="7606665" y="1979869"/>
                <a:ext cx="255270" cy="20586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53" y="27"/>
                  </a:cxn>
                  <a:cxn ang="0">
                    <a:pos x="28" y="6"/>
                  </a:cxn>
                  <a:cxn ang="0">
                    <a:pos x="4" y="27"/>
                  </a:cxn>
                  <a:cxn ang="0">
                    <a:pos x="3" y="27"/>
                  </a:cxn>
                  <a:cxn ang="0">
                    <a:pos x="2" y="27"/>
                  </a:cxn>
                  <a:cxn ang="0">
                    <a:pos x="0" y="24"/>
                  </a:cxn>
                  <a:cxn ang="0">
                    <a:pos x="0" y="23"/>
                  </a:cxn>
                  <a:cxn ang="0">
                    <a:pos x="26" y="1"/>
                  </a:cxn>
                  <a:cxn ang="0">
                    <a:pos x="31" y="1"/>
                  </a:cxn>
                  <a:cxn ang="0">
                    <a:pos x="40" y="8"/>
                  </a:cxn>
                  <a:cxn ang="0">
                    <a:pos x="40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49" y="1"/>
                  </a:cxn>
                  <a:cxn ang="0">
                    <a:pos x="49" y="16"/>
                  </a:cxn>
                  <a:cxn ang="0">
                    <a:pos x="57" y="23"/>
                  </a:cxn>
                  <a:cxn ang="0">
                    <a:pos x="57" y="24"/>
                  </a:cxn>
                  <a:cxn ang="0">
                    <a:pos x="55" y="27"/>
                  </a:cxn>
                  <a:cxn ang="0">
                    <a:pos x="49" y="44"/>
                  </a:cxn>
                  <a:cxn ang="0">
                    <a:pos x="47" y="46"/>
                  </a:cxn>
                  <a:cxn ang="0">
                    <a:pos x="33" y="46"/>
                  </a:cxn>
                  <a:cxn ang="0">
                    <a:pos x="33" y="32"/>
                  </a:cxn>
                  <a:cxn ang="0">
                    <a:pos x="24" y="32"/>
                  </a:cxn>
                  <a:cxn ang="0">
                    <a:pos x="24" y="46"/>
                  </a:cxn>
                  <a:cxn ang="0">
                    <a:pos x="10" y="46"/>
                  </a:cxn>
                  <a:cxn ang="0">
                    <a:pos x="8" y="44"/>
                  </a:cxn>
                  <a:cxn ang="0">
                    <a:pos x="8" y="27"/>
                  </a:cxn>
                  <a:cxn ang="0">
                    <a:pos x="8" y="26"/>
                  </a:cxn>
                  <a:cxn ang="0">
                    <a:pos x="28" y="9"/>
                  </a:cxn>
                  <a:cxn ang="0">
                    <a:pos x="49" y="26"/>
                  </a:cxn>
                  <a:cxn ang="0">
                    <a:pos x="49" y="27"/>
                  </a:cxn>
                  <a:cxn ang="0">
                    <a:pos x="49" y="44"/>
                  </a:cxn>
                </a:cxnLst>
                <a:rect l="0" t="0" r="r" b="b"/>
                <a:pathLst>
                  <a:path w="57" h="46">
                    <a:moveTo>
                      <a:pt x="55" y="27"/>
                    </a:moveTo>
                    <a:cubicBezTo>
                      <a:pt x="55" y="27"/>
                      <a:pt x="54" y="27"/>
                      <a:pt x="54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7"/>
                      <a:pt x="53" y="27"/>
                      <a:pt x="53" y="2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3" y="27"/>
                      <a:pt x="3" y="27"/>
                    </a:cubicBezTo>
                    <a:cubicBezTo>
                      <a:pt x="3" y="27"/>
                      <a:pt x="2" y="27"/>
                      <a:pt x="2" y="2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0" y="2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0"/>
                      <a:pt x="30" y="0"/>
                      <a:pt x="31" y="1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0"/>
                      <a:pt x="41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9" y="0"/>
                      <a:pt x="49" y="1"/>
                      <a:pt x="49" y="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7" y="24"/>
                      <a:pt x="57" y="24"/>
                    </a:cubicBezTo>
                    <a:lnTo>
                      <a:pt x="55" y="27"/>
                    </a:lnTo>
                    <a:close/>
                    <a:moveTo>
                      <a:pt x="49" y="44"/>
                    </a:moveTo>
                    <a:cubicBezTo>
                      <a:pt x="49" y="45"/>
                      <a:pt x="48" y="46"/>
                      <a:pt x="47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8" y="45"/>
                      <a:pt x="8" y="44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6"/>
                      <a:pt x="8" y="2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6"/>
                      <a:pt x="49" y="27"/>
                      <a:pt x="49" y="27"/>
                    </a:cubicBezTo>
                    <a:lnTo>
                      <a:pt x="49" y="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TextBox 48"/>
            <p:cNvSpPr txBox="1">
              <a:spLocks/>
            </p:cNvSpPr>
            <p:nvPr/>
          </p:nvSpPr>
          <p:spPr>
            <a:xfrm>
              <a:off x="106433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5" name="TextBox 51"/>
            <p:cNvSpPr txBox="1">
              <a:spLocks/>
            </p:cNvSpPr>
            <p:nvPr/>
          </p:nvSpPr>
          <p:spPr>
            <a:xfrm>
              <a:off x="3172010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6" name="TextBox 54"/>
            <p:cNvSpPr txBox="1">
              <a:spLocks/>
            </p:cNvSpPr>
            <p:nvPr/>
          </p:nvSpPr>
          <p:spPr>
            <a:xfrm>
              <a:off x="527968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7" name="TextBox 57"/>
            <p:cNvSpPr txBox="1">
              <a:spLocks/>
            </p:cNvSpPr>
            <p:nvPr/>
          </p:nvSpPr>
          <p:spPr>
            <a:xfrm>
              <a:off x="7374765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8" name="TextBox 60"/>
            <p:cNvSpPr txBox="1">
              <a:spLocks/>
            </p:cNvSpPr>
            <p:nvPr/>
          </p:nvSpPr>
          <p:spPr>
            <a:xfrm>
              <a:off x="9495034" y="4054126"/>
              <a:ext cx="1620033" cy="863095"/>
            </a:xfrm>
            <a:prstGeom prst="rect">
              <a:avLst/>
            </a:prstGeom>
          </p:spPr>
          <p:txBody>
            <a:bodyPr vert="horz" wrap="square" lIns="0" tIns="0" rIns="0" bIns="0" anchor="ctr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此部分内容作为文字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排版占位显示 </a:t>
              </a:r>
              <a:b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00">
                  <a:solidFill>
                    <a:schemeClr val="dk1">
                      <a:lumMod val="100000"/>
                    </a:schemeClr>
                  </a:solidFill>
                </a:rPr>
                <a:t>（建议使用主题字体）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16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37 -0.740291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2780" y="7341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5994" y="1011834"/>
            <a:ext cx="1679830" cy="3407858"/>
            <a:chOff x="458712" y="1349113"/>
            <a:chExt cx="2239774" cy="4543811"/>
          </a:xfrm>
        </p:grpSpPr>
        <p:grpSp>
          <p:nvGrpSpPr>
            <p:cNvPr id="65" name="组合 64"/>
            <p:cNvGrpSpPr/>
            <p:nvPr/>
          </p:nvGrpSpPr>
          <p:grpSpPr>
            <a:xfrm>
              <a:off x="1036201" y="1349113"/>
              <a:ext cx="1084797" cy="3317421"/>
              <a:chOff x="1269911" y="2120864"/>
              <a:chExt cx="1137127" cy="3600674"/>
            </a:xfrm>
          </p:grpSpPr>
          <p:sp>
            <p:nvSpPr>
              <p:cNvPr id="70" name="任意多边形 89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同侧圆角矩形 90"/>
              <p:cNvSpPr/>
              <p:nvPr/>
            </p:nvSpPr>
            <p:spPr>
              <a:xfrm flipV="1">
                <a:off x="1473375" y="3736668"/>
                <a:ext cx="730198" cy="19145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72" name="组合 71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73" name="直接连接符 72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文本框 4"/>
            <p:cNvSpPr txBox="1">
              <a:spLocks/>
            </p:cNvSpPr>
            <p:nvPr/>
          </p:nvSpPr>
          <p:spPr bwMode="auto">
            <a:xfrm>
              <a:off x="1304485" y="2922586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60%</a:t>
              </a:r>
            </a:p>
          </p:txBody>
        </p:sp>
        <p:sp>
          <p:nvSpPr>
            <p:cNvPr id="67" name="任意多边形 5"/>
            <p:cNvSpPr>
              <a:spLocks/>
            </p:cNvSpPr>
            <p:nvPr/>
          </p:nvSpPr>
          <p:spPr bwMode="auto">
            <a:xfrm>
              <a:off x="1379542" y="4052050"/>
              <a:ext cx="398114" cy="39811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文本框 32"/>
            <p:cNvSpPr txBox="1">
              <a:spLocks/>
            </p:cNvSpPr>
            <p:nvPr/>
          </p:nvSpPr>
          <p:spPr bwMode="auto">
            <a:xfrm>
              <a:off x="458712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69" name="文本框 103"/>
            <p:cNvSpPr txBox="1"/>
            <p:nvPr/>
          </p:nvSpPr>
          <p:spPr>
            <a:xfrm>
              <a:off x="575616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1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1">
                    <a:lumMod val="100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03388" y="1011833"/>
            <a:ext cx="1679830" cy="3407860"/>
            <a:chOff x="2733664" y="1349110"/>
            <a:chExt cx="2239774" cy="4543814"/>
          </a:xfrm>
        </p:grpSpPr>
        <p:grpSp>
          <p:nvGrpSpPr>
            <p:cNvPr id="46" name="组合 45"/>
            <p:cNvGrpSpPr/>
            <p:nvPr/>
          </p:nvGrpSpPr>
          <p:grpSpPr>
            <a:xfrm>
              <a:off x="3311153" y="1349110"/>
              <a:ext cx="1084797" cy="3317421"/>
              <a:chOff x="1269911" y="2120864"/>
              <a:chExt cx="1137127" cy="3600674"/>
            </a:xfrm>
          </p:grpSpPr>
          <p:sp>
            <p:nvSpPr>
              <p:cNvPr id="51" name="任意多边形 47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同侧圆角矩形 48"/>
              <p:cNvSpPr/>
              <p:nvPr/>
            </p:nvSpPr>
            <p:spPr>
              <a:xfrm flipV="1">
                <a:off x="1473375" y="3481005"/>
                <a:ext cx="730198" cy="21701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7" name="文本框 13"/>
            <p:cNvSpPr txBox="1">
              <a:spLocks/>
            </p:cNvSpPr>
            <p:nvPr/>
          </p:nvSpPr>
          <p:spPr bwMode="auto">
            <a:xfrm>
              <a:off x="3579437" y="2671830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48" name="任意多边形 14"/>
            <p:cNvSpPr>
              <a:spLocks/>
            </p:cNvSpPr>
            <p:nvPr/>
          </p:nvSpPr>
          <p:spPr bwMode="auto">
            <a:xfrm>
              <a:off x="3654494" y="4052050"/>
              <a:ext cx="398114" cy="39811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文本框 30"/>
            <p:cNvSpPr txBox="1">
              <a:spLocks/>
            </p:cNvSpPr>
            <p:nvPr/>
          </p:nvSpPr>
          <p:spPr bwMode="auto">
            <a:xfrm>
              <a:off x="2733664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50" name="文本框 104"/>
            <p:cNvSpPr txBox="1"/>
            <p:nvPr/>
          </p:nvSpPr>
          <p:spPr>
            <a:xfrm>
              <a:off x="2850568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2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2">
                    <a:lumMod val="10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60782" y="1011833"/>
            <a:ext cx="1679830" cy="3407860"/>
            <a:chOff x="5008619" y="1349110"/>
            <a:chExt cx="2239774" cy="4543814"/>
          </a:xfrm>
        </p:grpSpPr>
        <p:grpSp>
          <p:nvGrpSpPr>
            <p:cNvPr id="27" name="组合 26"/>
            <p:cNvGrpSpPr/>
            <p:nvPr/>
          </p:nvGrpSpPr>
          <p:grpSpPr>
            <a:xfrm>
              <a:off x="5586108" y="1349110"/>
              <a:ext cx="1084797" cy="3317421"/>
              <a:chOff x="1269911" y="2120864"/>
              <a:chExt cx="1137127" cy="3600674"/>
            </a:xfrm>
          </p:grpSpPr>
          <p:sp>
            <p:nvSpPr>
              <p:cNvPr id="32" name="任意多边形 75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同侧圆角矩形 76"/>
              <p:cNvSpPr/>
              <p:nvPr/>
            </p:nvSpPr>
            <p:spPr>
              <a:xfrm flipV="1">
                <a:off x="1473375" y="2969682"/>
                <a:ext cx="730198" cy="268151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文本框 7"/>
            <p:cNvSpPr txBox="1">
              <a:spLocks/>
            </p:cNvSpPr>
            <p:nvPr/>
          </p:nvSpPr>
          <p:spPr bwMode="auto">
            <a:xfrm>
              <a:off x="5854392" y="2179730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29" name="任意多边形 8"/>
            <p:cNvSpPr>
              <a:spLocks/>
            </p:cNvSpPr>
            <p:nvPr/>
          </p:nvSpPr>
          <p:spPr bwMode="auto">
            <a:xfrm>
              <a:off x="5929449" y="4052050"/>
              <a:ext cx="398114" cy="39811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文本框 28"/>
            <p:cNvSpPr txBox="1">
              <a:spLocks/>
            </p:cNvSpPr>
            <p:nvPr/>
          </p:nvSpPr>
          <p:spPr bwMode="auto">
            <a:xfrm>
              <a:off x="5008619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31" name="文本框 105"/>
            <p:cNvSpPr txBox="1"/>
            <p:nvPr/>
          </p:nvSpPr>
          <p:spPr>
            <a:xfrm>
              <a:off x="5125523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3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3">
                    <a:lumMod val="100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8176" y="1011833"/>
            <a:ext cx="1679830" cy="3407860"/>
            <a:chOff x="7283571" y="1349110"/>
            <a:chExt cx="2239774" cy="4543814"/>
          </a:xfrm>
        </p:grpSpPr>
        <p:grpSp>
          <p:nvGrpSpPr>
            <p:cNvPr id="8" name="组合 7"/>
            <p:cNvGrpSpPr/>
            <p:nvPr/>
          </p:nvGrpSpPr>
          <p:grpSpPr>
            <a:xfrm>
              <a:off x="7861060" y="1349110"/>
              <a:ext cx="1084797" cy="3317421"/>
              <a:chOff x="1269911" y="2120864"/>
              <a:chExt cx="1137127" cy="3600674"/>
            </a:xfrm>
          </p:grpSpPr>
          <p:sp>
            <p:nvSpPr>
              <p:cNvPr id="13" name="任意多边形 61"/>
              <p:cNvSpPr/>
              <p:nvPr/>
            </p:nvSpPr>
            <p:spPr>
              <a:xfrm flipV="1">
                <a:off x="1269911" y="2120864"/>
                <a:ext cx="1137127" cy="3600674"/>
              </a:xfrm>
              <a:custGeom>
                <a:avLst/>
                <a:gdLst/>
                <a:ahLst/>
                <a:cxnLst/>
                <a:rect l="l" t="t" r="r" b="b"/>
                <a:pathLst>
                  <a:path w="1137127" h="3600674">
                    <a:moveTo>
                      <a:pt x="0" y="3443429"/>
                    </a:moveTo>
                    <a:cubicBezTo>
                      <a:pt x="0" y="3443429"/>
                      <a:pt x="0" y="3443429"/>
                      <a:pt x="0" y="3443429"/>
                    </a:cubicBezTo>
                    <a:lnTo>
                      <a:pt x="0" y="3443428"/>
                    </a:lnTo>
                    <a:close/>
                    <a:moveTo>
                      <a:pt x="157246" y="3600674"/>
                    </a:moveTo>
                    <a:lnTo>
                      <a:pt x="979881" y="3600674"/>
                    </a:lnTo>
                    <a:cubicBezTo>
                      <a:pt x="1066726" y="3600674"/>
                      <a:pt x="1137127" y="3530273"/>
                      <a:pt x="1137127" y="3443428"/>
                    </a:cubicBezTo>
                    <a:lnTo>
                      <a:pt x="1137126" y="3443428"/>
                    </a:lnTo>
                    <a:cubicBezTo>
                      <a:pt x="1137126" y="3363740"/>
                      <a:pt x="1077850" y="3297897"/>
                      <a:pt x="1000611" y="3290368"/>
                    </a:cubicBezTo>
                    <a:lnTo>
                      <a:pt x="1000611" y="432048"/>
                    </a:lnTo>
                    <a:cubicBezTo>
                      <a:pt x="1000611" y="193434"/>
                      <a:pt x="807177" y="0"/>
                      <a:pt x="568563" y="0"/>
                    </a:cubicBezTo>
                    <a:cubicBezTo>
                      <a:pt x="329949" y="0"/>
                      <a:pt x="136515" y="193434"/>
                      <a:pt x="136515" y="432048"/>
                    </a:cubicBezTo>
                    <a:lnTo>
                      <a:pt x="136515" y="3290368"/>
                    </a:lnTo>
                    <a:cubicBezTo>
                      <a:pt x="59276" y="3297897"/>
                      <a:pt x="0" y="3363740"/>
                      <a:pt x="0" y="3443429"/>
                    </a:cubicBezTo>
                    <a:cubicBezTo>
                      <a:pt x="0" y="3530273"/>
                      <a:pt x="70401" y="3600674"/>
                      <a:pt x="157246" y="360067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" name="同侧圆角矩形 62"/>
              <p:cNvSpPr/>
              <p:nvPr/>
            </p:nvSpPr>
            <p:spPr>
              <a:xfrm flipV="1">
                <a:off x="1473375" y="4503658"/>
                <a:ext cx="730198" cy="114753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404969" y="2612766"/>
                <a:ext cx="274202" cy="2464677"/>
                <a:chOff x="1404969" y="2714017"/>
                <a:chExt cx="274202" cy="2464677"/>
              </a:xfrm>
            </p:grpSpPr>
            <p:cxnSp>
              <p:nvCxnSpPr>
                <p:cNvPr id="16" name="直接连接符 15"/>
                <p:cNvCxnSpPr/>
                <p:nvPr/>
              </p:nvCxnSpPr>
              <p:spPr>
                <a:xfrm>
                  <a:off x="1404969" y="271401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1404969" y="3946357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1404969" y="296048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1404969" y="320695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404969" y="345342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404969" y="369988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404969" y="5178694"/>
                  <a:ext cx="274202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1404969" y="4192825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404969" y="4439293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404969" y="4685761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1404969" y="4932229"/>
                  <a:ext cx="130114" cy="0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文本框 10"/>
            <p:cNvSpPr txBox="1">
              <a:spLocks/>
            </p:cNvSpPr>
            <p:nvPr/>
          </p:nvSpPr>
          <p:spPr bwMode="auto">
            <a:xfrm>
              <a:off x="8129344" y="3639332"/>
              <a:ext cx="548228" cy="328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anchorCtr="0">
              <a:normAutofit fontScale="92500" lnSpcReduction="2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ko-KR" sz="2133" b="1">
                  <a:solidFill>
                    <a:schemeClr val="bg1"/>
                  </a:solidFill>
                </a:rPr>
                <a:t>30%</a:t>
              </a:r>
            </a:p>
          </p:txBody>
        </p:sp>
        <p:sp>
          <p:nvSpPr>
            <p:cNvPr id="10" name="任意多边形 11"/>
            <p:cNvSpPr>
              <a:spLocks/>
            </p:cNvSpPr>
            <p:nvPr/>
          </p:nvSpPr>
          <p:spPr bwMode="auto">
            <a:xfrm>
              <a:off x="8204401" y="4044731"/>
              <a:ext cx="398114" cy="398114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文本框 26"/>
            <p:cNvSpPr txBox="1">
              <a:spLocks/>
            </p:cNvSpPr>
            <p:nvPr/>
          </p:nvSpPr>
          <p:spPr bwMode="auto">
            <a:xfrm>
              <a:off x="7283571" y="5193945"/>
              <a:ext cx="2239774" cy="69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anchorCtr="1">
              <a:normAutofit fontScale="92500" lnSpcReduction="10000"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此部分内容作为文字排版占位显示</a:t>
              </a:r>
              <a:b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zh-CN" altLang="en-US" sz="11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（建议使用主题字体）</a:t>
              </a:r>
            </a:p>
          </p:txBody>
        </p:sp>
        <p:sp>
          <p:nvSpPr>
            <p:cNvPr id="12" name="文本框 106"/>
            <p:cNvSpPr txBox="1"/>
            <p:nvPr/>
          </p:nvSpPr>
          <p:spPr>
            <a:xfrm>
              <a:off x="7400475" y="4751360"/>
              <a:ext cx="2005967" cy="369332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zh-CN" altLang="en-US" b="1">
                  <a:solidFill>
                    <a:schemeClr val="accent4">
                      <a:lumMod val="100000"/>
                    </a:schemeClr>
                  </a:solidFill>
                </a:rPr>
                <a:t>标题文本预设</a:t>
              </a:r>
              <a:endParaRPr lang="zh-CN" altLang="en-US" b="1" dirty="0">
                <a:solidFill>
                  <a:schemeClr val="accent4">
                    <a:lumMod val="100000"/>
                  </a:schemeClr>
                </a:solidFill>
              </a:endParaRPr>
            </a:p>
          </p:txBody>
        </p:sp>
      </p:grpSp>
      <p:sp>
        <p:nvSpPr>
          <p:cNvPr id="84" name="Title 1"/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4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668E605-17F8-4072-BC68-1B13C8CC3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BA4D809E-1F74-43BB-A552-86B2B647C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xmlns="" id="{1D54FC24-9B37-4023-BBE5-5B0423C5EED2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F6D320D9-D36B-427F-917C-74E11D947D16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3B7BFF21-3D63-4EE9-A24A-7865F07E9B36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xmlns="" id="{B38FD4C2-B524-4879-9A65-5FA7BFFFE7BB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B3F70EF7-2631-40EC-9169-521B3DB11168}"/>
              </a:ext>
            </a:extLst>
          </p:cNvPr>
          <p:cNvSpPr/>
          <p:nvPr/>
        </p:nvSpPr>
        <p:spPr>
          <a:xfrm>
            <a:off x="2699792" y="1707654"/>
            <a:ext cx="4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演示完毕 谢谢欣赏</a:t>
            </a:r>
            <a:r>
              <a:rPr lang="en-US" altLang="zh-CN" sz="24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4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2F31CB14-D80A-42B2-B8B2-372A5D202E1F}"/>
              </a:ext>
            </a:extLst>
          </p:cNvPr>
          <p:cNvSpPr/>
          <p:nvPr/>
        </p:nvSpPr>
        <p:spPr>
          <a:xfrm>
            <a:off x="2157909" y="2058896"/>
            <a:ext cx="4676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POWERPOINT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0" name="TextBox 71">
            <a:extLst>
              <a:ext uri="{FF2B5EF4-FFF2-40B4-BE49-F238E27FC236}">
                <a16:creationId xmlns:a16="http://schemas.microsoft.com/office/drawing/2014/main" xmlns="" id="{C81119C4-62A1-471E-BBB5-18F9CD66DBF3}"/>
              </a:ext>
            </a:extLst>
          </p:cNvPr>
          <p:cNvSpPr txBox="1"/>
          <p:nvPr/>
        </p:nvSpPr>
        <p:spPr>
          <a:xfrm>
            <a:off x="3245183" y="2715766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汇 报 总 结 通 用 模 板</a:t>
            </a:r>
            <a:r>
              <a:rPr lang="en-US" altLang="zh-CN" sz="16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endParaRPr lang="zh-CN" altLang="en-US" sz="1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86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68B7722-ABEA-42E3-B2BE-74718F256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7C9DA53A-1E5B-4644-990A-7836D4B8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1ABF4978-5C33-40E9-A60D-43E1DD5B6242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7859CA16-5FC0-4F02-B0EF-84FEC01DFE67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E66007AC-013A-469C-905E-ED32A98AE174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xmlns="" id="{B5D4D085-1DD6-4BA6-BC02-29002B8FE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79A6AC49-D9FE-4103-AD19-5F1379FD1B81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F294F4C8-0CE2-4F2E-B7D8-D5051B89E7E5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905B4038-A1FE-4A74-A761-98ED335C2FB8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01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xmlns="" id="{D4AFCCCB-6996-4607-877F-E1E8E4C5B6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9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663D589D-4DB2-4815-9F0C-350321AE4935}"/>
              </a:ext>
            </a:extLst>
          </p:cNvPr>
          <p:cNvGrpSpPr/>
          <p:nvPr/>
        </p:nvGrpSpPr>
        <p:grpSpPr>
          <a:xfrm>
            <a:off x="3762700" y="1928104"/>
            <a:ext cx="1997261" cy="3215397"/>
            <a:chOff x="3762700" y="1928104"/>
            <a:chExt cx="1997261" cy="3215397"/>
          </a:xfrm>
        </p:grpSpPr>
        <p:sp>
          <p:nvSpPr>
            <p:cNvPr id="11" name="Arrow: Bent 62">
              <a:extLst>
                <a:ext uri="{FF2B5EF4-FFF2-40B4-BE49-F238E27FC236}">
                  <a16:creationId xmlns:a16="http://schemas.microsoft.com/office/drawing/2014/main" xmlns="" id="{FBE5503D-01BC-42B8-A1B9-897025AD9818}"/>
                </a:ext>
              </a:extLst>
            </p:cNvPr>
            <p:cNvSpPr/>
            <p:nvPr/>
          </p:nvSpPr>
          <p:spPr bwMode="auto">
            <a:xfrm>
              <a:off x="3762700" y="1928104"/>
              <a:ext cx="1997261" cy="3215397"/>
            </a:xfrm>
            <a:prstGeom prst="bentArrow">
              <a:avLst>
                <a:gd name="adj1" fmla="val 15807"/>
                <a:gd name="adj2" fmla="val 12213"/>
                <a:gd name="adj3" fmla="val 14808"/>
                <a:gd name="adj4" fmla="val 27141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xmlns="" id="{807455BC-AB4B-46E2-AAE5-CEBA55AB147A}"/>
                </a:ext>
              </a:extLst>
            </p:cNvPr>
            <p:cNvSpPr/>
            <p:nvPr/>
          </p:nvSpPr>
          <p:spPr>
            <a:xfrm rot="16200000">
              <a:off x="3899585" y="2192960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3" name="Straight Connector 68">
              <a:extLst>
                <a:ext uri="{FF2B5EF4-FFF2-40B4-BE49-F238E27FC236}">
                  <a16:creationId xmlns:a16="http://schemas.microsoft.com/office/drawing/2014/main" xmlns="" id="{EEA323D2-D9E6-4DDC-A935-6959E287A173}"/>
                </a:ext>
              </a:extLst>
            </p:cNvPr>
            <p:cNvCxnSpPr/>
            <p:nvPr/>
          </p:nvCxnSpPr>
          <p:spPr>
            <a:xfrm>
              <a:off x="3914897" y="2625757"/>
              <a:ext cx="0" cy="2492073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70">
              <a:extLst>
                <a:ext uri="{FF2B5EF4-FFF2-40B4-BE49-F238E27FC236}">
                  <a16:creationId xmlns:a16="http://schemas.microsoft.com/office/drawing/2014/main" xmlns="" id="{CB71CC7C-2D39-4F77-934C-4E665A81AEE1}"/>
                </a:ext>
              </a:extLst>
            </p:cNvPr>
            <p:cNvCxnSpPr/>
            <p:nvPr/>
          </p:nvCxnSpPr>
          <p:spPr>
            <a:xfrm>
              <a:off x="4274970" y="2177647"/>
              <a:ext cx="118813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9C773371-FC70-46FF-A291-960224598E85}"/>
              </a:ext>
            </a:extLst>
          </p:cNvPr>
          <p:cNvGrpSpPr/>
          <p:nvPr/>
        </p:nvGrpSpPr>
        <p:grpSpPr>
          <a:xfrm>
            <a:off x="4495337" y="2789542"/>
            <a:ext cx="1675451" cy="2455506"/>
            <a:chOff x="4495337" y="2789542"/>
            <a:chExt cx="1675451" cy="2455506"/>
          </a:xfrm>
        </p:grpSpPr>
        <p:sp>
          <p:nvSpPr>
            <p:cNvPr id="10" name="Arrow: Bent 61">
              <a:extLst>
                <a:ext uri="{FF2B5EF4-FFF2-40B4-BE49-F238E27FC236}">
                  <a16:creationId xmlns:a16="http://schemas.microsoft.com/office/drawing/2014/main" xmlns="" id="{34946648-BCA6-4B12-AB6F-48BCF82D958D}"/>
                </a:ext>
              </a:extLst>
            </p:cNvPr>
            <p:cNvSpPr/>
            <p:nvPr/>
          </p:nvSpPr>
          <p:spPr bwMode="auto">
            <a:xfrm>
              <a:off x="4495337" y="2789542"/>
              <a:ext cx="1675451" cy="2353958"/>
            </a:xfrm>
            <a:prstGeom prst="bentArrow">
              <a:avLst>
                <a:gd name="adj1" fmla="val 19145"/>
                <a:gd name="adj2" fmla="val 14387"/>
                <a:gd name="adj3" fmla="val 22199"/>
                <a:gd name="adj4" fmla="val 30479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75">
              <a:extLst>
                <a:ext uri="{FF2B5EF4-FFF2-40B4-BE49-F238E27FC236}">
                  <a16:creationId xmlns:a16="http://schemas.microsoft.com/office/drawing/2014/main" xmlns="" id="{DE45BE38-A85A-4286-BF92-63DB9D654F5A}"/>
                </a:ext>
              </a:extLst>
            </p:cNvPr>
            <p:cNvSpPr/>
            <p:nvPr/>
          </p:nvSpPr>
          <p:spPr>
            <a:xfrm rot="16200000">
              <a:off x="4615578" y="3051799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6" name="Straight Connector 76">
              <a:extLst>
                <a:ext uri="{FF2B5EF4-FFF2-40B4-BE49-F238E27FC236}">
                  <a16:creationId xmlns:a16="http://schemas.microsoft.com/office/drawing/2014/main" xmlns="" id="{7B4A2D3A-0A01-49DA-A301-12076C229117}"/>
                </a:ext>
              </a:extLst>
            </p:cNvPr>
            <p:cNvCxnSpPr/>
            <p:nvPr/>
          </p:nvCxnSpPr>
          <p:spPr>
            <a:xfrm>
              <a:off x="4630890" y="3484597"/>
              <a:ext cx="0" cy="176045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77">
              <a:extLst>
                <a:ext uri="{FF2B5EF4-FFF2-40B4-BE49-F238E27FC236}">
                  <a16:creationId xmlns:a16="http://schemas.microsoft.com/office/drawing/2014/main" xmlns="" id="{970D0193-E52D-4929-8A3D-1D084580B835}"/>
                </a:ext>
              </a:extLst>
            </p:cNvPr>
            <p:cNvCxnSpPr/>
            <p:nvPr/>
          </p:nvCxnSpPr>
          <p:spPr>
            <a:xfrm>
              <a:off x="4990962" y="3036487"/>
              <a:ext cx="768998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2F588E38-B4AE-4859-96FA-A0483B4B23CC}"/>
              </a:ext>
            </a:extLst>
          </p:cNvPr>
          <p:cNvGrpSpPr/>
          <p:nvPr/>
        </p:nvGrpSpPr>
        <p:grpSpPr>
          <a:xfrm>
            <a:off x="3450787" y="1487726"/>
            <a:ext cx="1738499" cy="3655776"/>
            <a:chOff x="3450787" y="1487726"/>
            <a:chExt cx="1738499" cy="3655776"/>
          </a:xfrm>
        </p:grpSpPr>
        <p:sp>
          <p:nvSpPr>
            <p:cNvPr id="8" name="Arrow: Bent 59">
              <a:extLst>
                <a:ext uri="{FF2B5EF4-FFF2-40B4-BE49-F238E27FC236}">
                  <a16:creationId xmlns:a16="http://schemas.microsoft.com/office/drawing/2014/main" xmlns="" id="{4DAB6BF6-2971-4F1A-9DB5-27F6C36D27FF}"/>
                </a:ext>
              </a:extLst>
            </p:cNvPr>
            <p:cNvSpPr/>
            <p:nvPr/>
          </p:nvSpPr>
          <p:spPr bwMode="auto">
            <a:xfrm flipH="1">
              <a:off x="3450787" y="1487726"/>
              <a:ext cx="1738499" cy="3655776"/>
            </a:xfrm>
            <a:prstGeom prst="bentArrow">
              <a:avLst>
                <a:gd name="adj1" fmla="val 17901"/>
                <a:gd name="adj2" fmla="val 15117"/>
                <a:gd name="adj3" fmla="val 20617"/>
                <a:gd name="adj4" fmla="val 34284"/>
              </a:avLst>
            </a:prstGeom>
            <a:solidFill>
              <a:schemeClr val="bg1">
                <a:lumMod val="65000"/>
              </a:schemeClr>
            </a:solidFill>
            <a:ln w="28575"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Freeform: Shape 80">
              <a:extLst>
                <a:ext uri="{FF2B5EF4-FFF2-40B4-BE49-F238E27FC236}">
                  <a16:creationId xmlns:a16="http://schemas.microsoft.com/office/drawing/2014/main" xmlns="" id="{A7CF5D5D-2B3D-4F76-9626-5ABABF08162F}"/>
                </a:ext>
              </a:extLst>
            </p:cNvPr>
            <p:cNvSpPr/>
            <p:nvPr/>
          </p:nvSpPr>
          <p:spPr>
            <a:xfrm rot="5400000" flipH="1">
              <a:off x="4663994" y="1756548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19" name="Straight Connector 81">
              <a:extLst>
                <a:ext uri="{FF2B5EF4-FFF2-40B4-BE49-F238E27FC236}">
                  <a16:creationId xmlns:a16="http://schemas.microsoft.com/office/drawing/2014/main" xmlns="" id="{599C5FE7-E289-4D89-8FB6-EF06BB0C9BCE}"/>
                </a:ext>
              </a:extLst>
            </p:cNvPr>
            <p:cNvCxnSpPr/>
            <p:nvPr/>
          </p:nvCxnSpPr>
          <p:spPr>
            <a:xfrm>
              <a:off x="5039378" y="2189345"/>
              <a:ext cx="22016" cy="295415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82">
              <a:extLst>
                <a:ext uri="{FF2B5EF4-FFF2-40B4-BE49-F238E27FC236}">
                  <a16:creationId xmlns:a16="http://schemas.microsoft.com/office/drawing/2014/main" xmlns="" id="{33D98E7F-5191-44F4-A8BA-F2D034EF0FBD}"/>
                </a:ext>
              </a:extLst>
            </p:cNvPr>
            <p:cNvCxnSpPr/>
            <p:nvPr/>
          </p:nvCxnSpPr>
          <p:spPr>
            <a:xfrm flipH="1">
              <a:off x="3762701" y="1741235"/>
              <a:ext cx="91660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8D8493F3-E766-431E-9EF1-65B3C9E2139A}"/>
              </a:ext>
            </a:extLst>
          </p:cNvPr>
          <p:cNvGrpSpPr/>
          <p:nvPr/>
        </p:nvGrpSpPr>
        <p:grpSpPr>
          <a:xfrm>
            <a:off x="2903442" y="2438264"/>
            <a:ext cx="1523396" cy="2705237"/>
            <a:chOff x="2903442" y="2438264"/>
            <a:chExt cx="1523396" cy="2705237"/>
          </a:xfrm>
        </p:grpSpPr>
        <p:sp>
          <p:nvSpPr>
            <p:cNvPr id="9" name="Arrow: Bent 60">
              <a:extLst>
                <a:ext uri="{FF2B5EF4-FFF2-40B4-BE49-F238E27FC236}">
                  <a16:creationId xmlns:a16="http://schemas.microsoft.com/office/drawing/2014/main" xmlns="" id="{F45C3716-A004-490A-B9C0-EE3B796438AB}"/>
                </a:ext>
              </a:extLst>
            </p:cNvPr>
            <p:cNvSpPr/>
            <p:nvPr/>
          </p:nvSpPr>
          <p:spPr bwMode="auto">
            <a:xfrm flipH="1">
              <a:off x="2903442" y="2438264"/>
              <a:ext cx="1523396" cy="2705237"/>
            </a:xfrm>
            <a:prstGeom prst="bentArrow">
              <a:avLst>
                <a:gd name="adj1" fmla="val 19145"/>
                <a:gd name="adj2" fmla="val 15746"/>
                <a:gd name="adj3" fmla="val 21874"/>
                <a:gd name="adj4" fmla="val 3428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Freeform: Shape 88">
              <a:extLst>
                <a:ext uri="{FF2B5EF4-FFF2-40B4-BE49-F238E27FC236}">
                  <a16:creationId xmlns:a16="http://schemas.microsoft.com/office/drawing/2014/main" xmlns="" id="{E1545741-A626-4798-8371-68EAAE96F920}"/>
                </a:ext>
              </a:extLst>
            </p:cNvPr>
            <p:cNvSpPr/>
            <p:nvPr/>
          </p:nvSpPr>
          <p:spPr>
            <a:xfrm rot="5400000" flipH="1">
              <a:off x="3901008" y="2689533"/>
              <a:ext cx="390696" cy="360072"/>
            </a:xfrm>
            <a:custGeom>
              <a:avLst/>
              <a:gdLst>
                <a:gd name="connsiteX0" fmla="*/ 1214556 w 2429112"/>
                <a:gd name="connsiteY0" fmla="*/ 0 h 1200150"/>
                <a:gd name="connsiteX1" fmla="*/ 2423604 w 2429112"/>
                <a:gd name="connsiteY1" fmla="*/ 1091063 h 1200150"/>
                <a:gd name="connsiteX2" fmla="*/ 2429112 w 2429112"/>
                <a:gd name="connsiteY2" fmla="*/ 1200150 h 1200150"/>
                <a:gd name="connsiteX3" fmla="*/ 0 w 2429112"/>
                <a:gd name="connsiteY3" fmla="*/ 1200150 h 1200150"/>
                <a:gd name="connsiteX4" fmla="*/ 5509 w 2429112"/>
                <a:gd name="connsiteY4" fmla="*/ 1091063 h 1200150"/>
                <a:gd name="connsiteX5" fmla="*/ 1214556 w 2429112"/>
                <a:gd name="connsiteY5" fmla="*/ 0 h 1200150"/>
                <a:gd name="connsiteX0" fmla="*/ 1214556 w 2429112"/>
                <a:gd name="connsiteY0" fmla="*/ 0 h 1420283"/>
                <a:gd name="connsiteX1" fmla="*/ 2423604 w 2429112"/>
                <a:gd name="connsiteY1" fmla="*/ 1091063 h 1420283"/>
                <a:gd name="connsiteX2" fmla="*/ 2429112 w 2429112"/>
                <a:gd name="connsiteY2" fmla="*/ 1200150 h 1420283"/>
                <a:gd name="connsiteX3" fmla="*/ 0 w 2429112"/>
                <a:gd name="connsiteY3" fmla="*/ 1200150 h 1420283"/>
                <a:gd name="connsiteX4" fmla="*/ 5509 w 2429112"/>
                <a:gd name="connsiteY4" fmla="*/ 1091063 h 1420283"/>
                <a:gd name="connsiteX5" fmla="*/ 1214556 w 2429112"/>
                <a:gd name="connsiteY5" fmla="*/ 0 h 1420283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91440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43815 w 2429112"/>
                <a:gd name="connsiteY5" fmla="*/ 1291590 h 1450099"/>
                <a:gd name="connsiteX0" fmla="*/ 0 w 2429112"/>
                <a:gd name="connsiteY0" fmla="*/ 1200150 h 1450099"/>
                <a:gd name="connsiteX1" fmla="*/ 5509 w 2429112"/>
                <a:gd name="connsiteY1" fmla="*/ 1091063 h 1450099"/>
                <a:gd name="connsiteX2" fmla="*/ 1214556 w 2429112"/>
                <a:gd name="connsiteY2" fmla="*/ 0 h 1450099"/>
                <a:gd name="connsiteX3" fmla="*/ 2423604 w 2429112"/>
                <a:gd name="connsiteY3" fmla="*/ 1091063 h 1450099"/>
                <a:gd name="connsiteX4" fmla="*/ 2429112 w 2429112"/>
                <a:gd name="connsiteY4" fmla="*/ 1200150 h 1450099"/>
                <a:gd name="connsiteX5" fmla="*/ 34290 w 2429112"/>
                <a:gd name="connsiteY5" fmla="*/ 1291590 h 1450099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34290 w 2429112"/>
                <a:gd name="connsiteY5" fmla="*/ 1282065 h 1442532"/>
                <a:gd name="connsiteX0" fmla="*/ 0 w 2429112"/>
                <a:gd name="connsiteY0" fmla="*/ 1200150 h 1442532"/>
                <a:gd name="connsiteX1" fmla="*/ 5509 w 2429112"/>
                <a:gd name="connsiteY1" fmla="*/ 1091063 h 1442532"/>
                <a:gd name="connsiteX2" fmla="*/ 1214556 w 2429112"/>
                <a:gd name="connsiteY2" fmla="*/ 0 h 1442532"/>
                <a:gd name="connsiteX3" fmla="*/ 2423604 w 2429112"/>
                <a:gd name="connsiteY3" fmla="*/ 1091063 h 1442532"/>
                <a:gd name="connsiteX4" fmla="*/ 2429112 w 2429112"/>
                <a:gd name="connsiteY4" fmla="*/ 1200150 h 1442532"/>
                <a:gd name="connsiteX5" fmla="*/ 53340 w 2429112"/>
                <a:gd name="connsiteY5" fmla="*/ 1282065 h 1442532"/>
                <a:gd name="connsiteX0" fmla="*/ 0 w 2429112"/>
                <a:gd name="connsiteY0" fmla="*/ 1200150 h 1617722"/>
                <a:gd name="connsiteX1" fmla="*/ 5509 w 2429112"/>
                <a:gd name="connsiteY1" fmla="*/ 1091063 h 1617722"/>
                <a:gd name="connsiteX2" fmla="*/ 1214556 w 2429112"/>
                <a:gd name="connsiteY2" fmla="*/ 0 h 1617722"/>
                <a:gd name="connsiteX3" fmla="*/ 2423604 w 2429112"/>
                <a:gd name="connsiteY3" fmla="*/ 1091063 h 1617722"/>
                <a:gd name="connsiteX4" fmla="*/ 2429112 w 2429112"/>
                <a:gd name="connsiteY4" fmla="*/ 1200150 h 1617722"/>
                <a:gd name="connsiteX5" fmla="*/ 186690 w 2429112"/>
                <a:gd name="connsiteY5" fmla="*/ 1491615 h 1617722"/>
                <a:gd name="connsiteX0" fmla="*/ 0 w 2429112"/>
                <a:gd name="connsiteY0" fmla="*/ 1200150 h 1200150"/>
                <a:gd name="connsiteX1" fmla="*/ 5509 w 2429112"/>
                <a:gd name="connsiteY1" fmla="*/ 1091063 h 1200150"/>
                <a:gd name="connsiteX2" fmla="*/ 1214556 w 2429112"/>
                <a:gd name="connsiteY2" fmla="*/ 0 h 1200150"/>
                <a:gd name="connsiteX3" fmla="*/ 2423604 w 2429112"/>
                <a:gd name="connsiteY3" fmla="*/ 1091063 h 1200150"/>
                <a:gd name="connsiteX4" fmla="*/ 2429112 w 2429112"/>
                <a:gd name="connsiteY4" fmla="*/ 1200150 h 1200150"/>
                <a:gd name="connsiteX0" fmla="*/ 0 w 2429112"/>
                <a:gd name="connsiteY0" fmla="*/ 1200150 h 1200150"/>
                <a:gd name="connsiteX1" fmla="*/ 1214556 w 2429112"/>
                <a:gd name="connsiteY1" fmla="*/ 0 h 1200150"/>
                <a:gd name="connsiteX2" fmla="*/ 2423604 w 2429112"/>
                <a:gd name="connsiteY2" fmla="*/ 1091063 h 1200150"/>
                <a:gd name="connsiteX3" fmla="*/ 2429112 w 2429112"/>
                <a:gd name="connsiteY3" fmla="*/ 1200150 h 1200150"/>
                <a:gd name="connsiteX0" fmla="*/ -1 w 1214555"/>
                <a:gd name="connsiteY0" fmla="*/ 0 h 1200150"/>
                <a:gd name="connsiteX1" fmla="*/ 1209047 w 1214555"/>
                <a:gd name="connsiteY1" fmla="*/ 1091063 h 1200150"/>
                <a:gd name="connsiteX2" fmla="*/ 1214555 w 1214555"/>
                <a:gd name="connsiteY2" fmla="*/ 1200150 h 1200150"/>
                <a:gd name="connsiteX0" fmla="*/ -1 w 1209047"/>
                <a:gd name="connsiteY0" fmla="*/ 0 h 1091063"/>
                <a:gd name="connsiteX1" fmla="*/ 1209047 w 1209047"/>
                <a:gd name="connsiteY1" fmla="*/ 1091063 h 1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9047" h="1091063">
                  <a:moveTo>
                    <a:pt x="-1" y="0"/>
                  </a:moveTo>
                  <a:cubicBezTo>
                    <a:pt x="629253" y="0"/>
                    <a:pt x="1146810" y="478229"/>
                    <a:pt x="1209047" y="1091063"/>
                  </a:cubicBezTo>
                </a:path>
              </a:pathLst>
            </a:custGeom>
            <a:noFill/>
            <a:ln w="28575" cap="rnd">
              <a:solidFill>
                <a:schemeClr val="bg1"/>
              </a:solidFill>
              <a:prstDash val="dash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cxnSp>
          <p:nvCxnSpPr>
            <p:cNvPr id="22" name="Straight Connector 89">
              <a:extLst>
                <a:ext uri="{FF2B5EF4-FFF2-40B4-BE49-F238E27FC236}">
                  <a16:creationId xmlns:a16="http://schemas.microsoft.com/office/drawing/2014/main" xmlns="" id="{0B6A50CE-2809-484C-9F7A-00DB266F21A1}"/>
                </a:ext>
              </a:extLst>
            </p:cNvPr>
            <p:cNvCxnSpPr>
              <a:endCxn id="9" idx="2"/>
            </p:cNvCxnSpPr>
            <p:nvPr/>
          </p:nvCxnSpPr>
          <p:spPr>
            <a:xfrm>
              <a:off x="4276392" y="3122330"/>
              <a:ext cx="4619" cy="202117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90">
              <a:extLst>
                <a:ext uri="{FF2B5EF4-FFF2-40B4-BE49-F238E27FC236}">
                  <a16:creationId xmlns:a16="http://schemas.microsoft.com/office/drawing/2014/main" xmlns="" id="{90283AC8-3F06-44B1-A98D-866FA3F16C39}"/>
                </a:ext>
              </a:extLst>
            </p:cNvPr>
            <p:cNvCxnSpPr/>
            <p:nvPr/>
          </p:nvCxnSpPr>
          <p:spPr>
            <a:xfrm flipH="1">
              <a:off x="3204302" y="2674220"/>
              <a:ext cx="71202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xmlns="" id="{666FF260-DF13-43D1-8F2F-E001EFB60182}"/>
              </a:ext>
            </a:extLst>
          </p:cNvPr>
          <p:cNvGrpSpPr/>
          <p:nvPr/>
        </p:nvGrpSpPr>
        <p:grpSpPr>
          <a:xfrm>
            <a:off x="536886" y="2358587"/>
            <a:ext cx="2268228" cy="657860"/>
            <a:chOff x="536886" y="2358587"/>
            <a:chExt cx="2268228" cy="657860"/>
          </a:xfrm>
        </p:grpSpPr>
        <p:sp>
          <p:nvSpPr>
            <p:cNvPr id="4" name="Oval 10">
              <a:extLst>
                <a:ext uri="{FF2B5EF4-FFF2-40B4-BE49-F238E27FC236}">
                  <a16:creationId xmlns:a16="http://schemas.microsoft.com/office/drawing/2014/main" xmlns="" id="{CE69E4EA-63A9-4019-904A-FC0FEB232961}"/>
                </a:ext>
              </a:extLst>
            </p:cNvPr>
            <p:cNvSpPr/>
            <p:nvPr/>
          </p:nvSpPr>
          <p:spPr>
            <a:xfrm>
              <a:off x="2147254" y="2358587"/>
              <a:ext cx="657860" cy="65786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xmlns="" id="{7D494DA4-D6A4-4EA1-AB96-01D092826D15}"/>
                </a:ext>
              </a:extLst>
            </p:cNvPr>
            <p:cNvGrpSpPr/>
            <p:nvPr/>
          </p:nvGrpSpPr>
          <p:grpSpPr>
            <a:xfrm>
              <a:off x="536886" y="2375017"/>
              <a:ext cx="1610368" cy="579774"/>
              <a:chOff x="677330" y="3313657"/>
              <a:chExt cx="2147157" cy="773032"/>
            </a:xfrm>
          </p:grpSpPr>
          <p:sp>
            <p:nvSpPr>
              <p:cNvPr id="34" name="Rectangle 97">
                <a:extLst>
                  <a:ext uri="{FF2B5EF4-FFF2-40B4-BE49-F238E27FC236}">
                    <a16:creationId xmlns:a16="http://schemas.microsoft.com/office/drawing/2014/main" xmlns="" id="{AF6D8070-A513-476B-988F-68E80A24F83A}"/>
                  </a:ext>
                </a:extLst>
              </p:cNvPr>
              <p:cNvSpPr/>
              <p:nvPr/>
            </p:nvSpPr>
            <p:spPr>
              <a:xfrm>
                <a:off x="677330" y="3559878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5" name="TextBox 98">
                <a:extLst>
                  <a:ext uri="{FF2B5EF4-FFF2-40B4-BE49-F238E27FC236}">
                    <a16:creationId xmlns:a16="http://schemas.microsoft.com/office/drawing/2014/main" xmlns="" id="{B69524F8-C6C1-4DD7-B977-F7263149AE1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77330" y="3313657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algn="r"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2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28" name="Freeform: Shape 102">
              <a:extLst>
                <a:ext uri="{FF2B5EF4-FFF2-40B4-BE49-F238E27FC236}">
                  <a16:creationId xmlns:a16="http://schemas.microsoft.com/office/drawing/2014/main" xmlns="" id="{1A146A15-ABB4-4BA9-AB96-7FE0520EB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165" y="2513498"/>
              <a:ext cx="348038" cy="348038"/>
            </a:xfrm>
            <a:custGeom>
              <a:avLst/>
              <a:gdLst>
                <a:gd name="T0" fmla="*/ 184 w 260"/>
                <a:gd name="T1" fmla="*/ 106 h 260"/>
                <a:gd name="T2" fmla="*/ 193 w 260"/>
                <a:gd name="T3" fmla="*/ 143 h 260"/>
                <a:gd name="T4" fmla="*/ 117 w 260"/>
                <a:gd name="T5" fmla="*/ 219 h 260"/>
                <a:gd name="T6" fmla="*/ 42 w 260"/>
                <a:gd name="T7" fmla="*/ 143 h 260"/>
                <a:gd name="T8" fmla="*/ 117 w 260"/>
                <a:gd name="T9" fmla="*/ 66 h 260"/>
                <a:gd name="T10" fmla="*/ 154 w 260"/>
                <a:gd name="T11" fmla="*/ 76 h 260"/>
                <a:gd name="T12" fmla="*/ 183 w 260"/>
                <a:gd name="T13" fmla="*/ 46 h 260"/>
                <a:gd name="T14" fmla="*/ 117 w 260"/>
                <a:gd name="T15" fmla="*/ 25 h 260"/>
                <a:gd name="T16" fmla="*/ 0 w 260"/>
                <a:gd name="T17" fmla="*/ 143 h 260"/>
                <a:gd name="T18" fmla="*/ 117 w 260"/>
                <a:gd name="T19" fmla="*/ 260 h 260"/>
                <a:gd name="T20" fmla="*/ 233 w 260"/>
                <a:gd name="T21" fmla="*/ 143 h 260"/>
                <a:gd name="T22" fmla="*/ 213 w 260"/>
                <a:gd name="T23" fmla="*/ 77 h 260"/>
                <a:gd name="T24" fmla="*/ 184 w 260"/>
                <a:gd name="T25" fmla="*/ 106 h 260"/>
                <a:gd name="T26" fmla="*/ 225 w 260"/>
                <a:gd name="T27" fmla="*/ 35 h 260"/>
                <a:gd name="T28" fmla="*/ 225 w 260"/>
                <a:gd name="T29" fmla="*/ 35 h 260"/>
                <a:gd name="T30" fmla="*/ 225 w 260"/>
                <a:gd name="T31" fmla="*/ 0 h 260"/>
                <a:gd name="T32" fmla="*/ 203 w 260"/>
                <a:gd name="T33" fmla="*/ 23 h 260"/>
                <a:gd name="T34" fmla="*/ 203 w 260"/>
                <a:gd name="T35" fmla="*/ 46 h 260"/>
                <a:gd name="T36" fmla="*/ 139 w 260"/>
                <a:gd name="T37" fmla="*/ 111 h 260"/>
                <a:gd name="T38" fmla="*/ 117 w 260"/>
                <a:gd name="T39" fmla="*/ 104 h 260"/>
                <a:gd name="T40" fmla="*/ 79 w 260"/>
                <a:gd name="T41" fmla="*/ 143 h 260"/>
                <a:gd name="T42" fmla="*/ 117 w 260"/>
                <a:gd name="T43" fmla="*/ 181 h 260"/>
                <a:gd name="T44" fmla="*/ 155 w 260"/>
                <a:gd name="T45" fmla="*/ 143 h 260"/>
                <a:gd name="T46" fmla="*/ 150 w 260"/>
                <a:gd name="T47" fmla="*/ 123 h 260"/>
                <a:gd name="T48" fmla="*/ 215 w 260"/>
                <a:gd name="T49" fmla="*/ 58 h 260"/>
                <a:gd name="T50" fmla="*/ 237 w 260"/>
                <a:gd name="T51" fmla="*/ 58 h 260"/>
                <a:gd name="T52" fmla="*/ 260 w 260"/>
                <a:gd name="T53" fmla="*/ 35 h 260"/>
                <a:gd name="T54" fmla="*/ 225 w 260"/>
                <a:gd name="T55" fmla="*/ 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0" h="260">
                  <a:moveTo>
                    <a:pt x="184" y="106"/>
                  </a:moveTo>
                  <a:cubicBezTo>
                    <a:pt x="190" y="117"/>
                    <a:pt x="193" y="129"/>
                    <a:pt x="193" y="143"/>
                  </a:cubicBezTo>
                  <a:cubicBezTo>
                    <a:pt x="193" y="185"/>
                    <a:pt x="159" y="219"/>
                    <a:pt x="117" y="219"/>
                  </a:cubicBezTo>
                  <a:cubicBezTo>
                    <a:pt x="76" y="219"/>
                    <a:pt x="42" y="185"/>
                    <a:pt x="42" y="143"/>
                  </a:cubicBezTo>
                  <a:cubicBezTo>
                    <a:pt x="42" y="100"/>
                    <a:pt x="76" y="66"/>
                    <a:pt x="117" y="66"/>
                  </a:cubicBezTo>
                  <a:cubicBezTo>
                    <a:pt x="131" y="66"/>
                    <a:pt x="143" y="70"/>
                    <a:pt x="154" y="76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65" y="33"/>
                    <a:pt x="141" y="25"/>
                    <a:pt x="117" y="25"/>
                  </a:cubicBezTo>
                  <a:cubicBezTo>
                    <a:pt x="52" y="25"/>
                    <a:pt x="0" y="78"/>
                    <a:pt x="0" y="143"/>
                  </a:cubicBezTo>
                  <a:cubicBezTo>
                    <a:pt x="0" y="207"/>
                    <a:pt x="52" y="260"/>
                    <a:pt x="117" y="260"/>
                  </a:cubicBezTo>
                  <a:cubicBezTo>
                    <a:pt x="181" y="260"/>
                    <a:pt x="233" y="207"/>
                    <a:pt x="233" y="143"/>
                  </a:cubicBezTo>
                  <a:cubicBezTo>
                    <a:pt x="233" y="118"/>
                    <a:pt x="226" y="96"/>
                    <a:pt x="213" y="77"/>
                  </a:cubicBezTo>
                  <a:cubicBezTo>
                    <a:pt x="184" y="106"/>
                    <a:pt x="184" y="106"/>
                    <a:pt x="184" y="106"/>
                  </a:cubicBezTo>
                  <a:close/>
                  <a:moveTo>
                    <a:pt x="225" y="35"/>
                  </a:moveTo>
                  <a:cubicBezTo>
                    <a:pt x="225" y="35"/>
                    <a:pt x="225" y="35"/>
                    <a:pt x="225" y="35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46"/>
                    <a:pt x="203" y="46"/>
                    <a:pt x="203" y="46"/>
                  </a:cubicBezTo>
                  <a:cubicBezTo>
                    <a:pt x="139" y="111"/>
                    <a:pt x="139" y="111"/>
                    <a:pt x="139" y="111"/>
                  </a:cubicBezTo>
                  <a:cubicBezTo>
                    <a:pt x="133" y="106"/>
                    <a:pt x="125" y="104"/>
                    <a:pt x="117" y="104"/>
                  </a:cubicBezTo>
                  <a:cubicBezTo>
                    <a:pt x="96" y="104"/>
                    <a:pt x="79" y="121"/>
                    <a:pt x="79" y="143"/>
                  </a:cubicBezTo>
                  <a:cubicBezTo>
                    <a:pt x="79" y="164"/>
                    <a:pt x="96" y="181"/>
                    <a:pt x="117" y="181"/>
                  </a:cubicBezTo>
                  <a:cubicBezTo>
                    <a:pt x="138" y="181"/>
                    <a:pt x="155" y="164"/>
                    <a:pt x="155" y="143"/>
                  </a:cubicBezTo>
                  <a:cubicBezTo>
                    <a:pt x="155" y="136"/>
                    <a:pt x="154" y="129"/>
                    <a:pt x="150" y="123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37" y="58"/>
                    <a:pt x="237" y="58"/>
                    <a:pt x="237" y="58"/>
                  </a:cubicBezTo>
                  <a:cubicBezTo>
                    <a:pt x="260" y="35"/>
                    <a:pt x="260" y="35"/>
                    <a:pt x="260" y="35"/>
                  </a:cubicBezTo>
                  <a:cubicBezTo>
                    <a:pt x="225" y="35"/>
                    <a:pt x="225" y="35"/>
                    <a:pt x="225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9AADDFF-682F-4421-B2DD-481E43A352EB}"/>
              </a:ext>
            </a:extLst>
          </p:cNvPr>
          <p:cNvGrpSpPr/>
          <p:nvPr/>
        </p:nvGrpSpPr>
        <p:grpSpPr>
          <a:xfrm>
            <a:off x="1050460" y="1437625"/>
            <a:ext cx="2268227" cy="657860"/>
            <a:chOff x="1050460" y="1437625"/>
            <a:chExt cx="2268227" cy="657860"/>
          </a:xfrm>
        </p:grpSpPr>
        <p:sp>
          <p:nvSpPr>
            <p:cNvPr id="5" name="Oval 14">
              <a:extLst>
                <a:ext uri="{FF2B5EF4-FFF2-40B4-BE49-F238E27FC236}">
                  <a16:creationId xmlns:a16="http://schemas.microsoft.com/office/drawing/2014/main" xmlns="" id="{9E467448-A9F6-457F-83B5-743C21EC31DD}"/>
                </a:ext>
              </a:extLst>
            </p:cNvPr>
            <p:cNvSpPr/>
            <p:nvPr/>
          </p:nvSpPr>
          <p:spPr>
            <a:xfrm>
              <a:off x="2660827" y="1437625"/>
              <a:ext cx="657860" cy="65786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7" name="Group 1">
              <a:extLst>
                <a:ext uri="{FF2B5EF4-FFF2-40B4-BE49-F238E27FC236}">
                  <a16:creationId xmlns:a16="http://schemas.microsoft.com/office/drawing/2014/main" xmlns="" id="{0590C4FA-9BF9-48BF-9FDC-02AE6F760C37}"/>
                </a:ext>
              </a:extLst>
            </p:cNvPr>
            <p:cNvGrpSpPr/>
            <p:nvPr/>
          </p:nvGrpSpPr>
          <p:grpSpPr>
            <a:xfrm>
              <a:off x="1050460" y="1451348"/>
              <a:ext cx="1610368" cy="579774"/>
              <a:chOff x="1329648" y="2009160"/>
              <a:chExt cx="2147157" cy="773032"/>
            </a:xfrm>
          </p:grpSpPr>
          <p:sp>
            <p:nvSpPr>
              <p:cNvPr id="32" name="Rectangle 99">
                <a:extLst>
                  <a:ext uri="{FF2B5EF4-FFF2-40B4-BE49-F238E27FC236}">
                    <a16:creationId xmlns:a16="http://schemas.microsoft.com/office/drawing/2014/main" xmlns="" id="{0CE2BD27-4E6E-47BB-9FB3-2C9F6682A245}"/>
                  </a:ext>
                </a:extLst>
              </p:cNvPr>
              <p:cNvSpPr/>
              <p:nvPr/>
            </p:nvSpPr>
            <p:spPr>
              <a:xfrm>
                <a:off x="1329648" y="2255381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3" name="TextBox 100">
                <a:extLst>
                  <a:ext uri="{FF2B5EF4-FFF2-40B4-BE49-F238E27FC236}">
                    <a16:creationId xmlns:a16="http://schemas.microsoft.com/office/drawing/2014/main" xmlns="" id="{B52C2C2F-6E78-4C8D-A9C6-436FFAF8EC6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29648" y="2009160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algn="r"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1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29" name="Freeform: Shape 103">
              <a:extLst>
                <a:ext uri="{FF2B5EF4-FFF2-40B4-BE49-F238E27FC236}">
                  <a16:creationId xmlns:a16="http://schemas.microsoft.com/office/drawing/2014/main" xmlns="" id="{B4C87E1D-AC88-41B1-82D0-CB7BD3F62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690" y="1595488"/>
              <a:ext cx="342134" cy="34213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11616C89-B043-436A-BE1A-99C55D9D18AC}"/>
              </a:ext>
            </a:extLst>
          </p:cNvPr>
          <p:cNvGrpSpPr/>
          <p:nvPr/>
        </p:nvGrpSpPr>
        <p:grpSpPr>
          <a:xfrm>
            <a:off x="5876004" y="1833026"/>
            <a:ext cx="2268228" cy="657860"/>
            <a:chOff x="5876004" y="1833026"/>
            <a:chExt cx="2268228" cy="657860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FCC7EF86-458E-416B-A032-4CAA2E90638D}"/>
                </a:ext>
              </a:extLst>
            </p:cNvPr>
            <p:cNvSpPr/>
            <p:nvPr/>
          </p:nvSpPr>
          <p:spPr>
            <a:xfrm>
              <a:off x="5876004" y="1833026"/>
              <a:ext cx="657860" cy="65786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4" name="Group 3">
              <a:extLst>
                <a:ext uri="{FF2B5EF4-FFF2-40B4-BE49-F238E27FC236}">
                  <a16:creationId xmlns:a16="http://schemas.microsoft.com/office/drawing/2014/main" xmlns="" id="{831A2194-0670-4361-AD88-2A27CB6BEFC1}"/>
                </a:ext>
              </a:extLst>
            </p:cNvPr>
            <p:cNvGrpSpPr/>
            <p:nvPr/>
          </p:nvGrpSpPr>
          <p:grpSpPr>
            <a:xfrm>
              <a:off x="6533864" y="1887760"/>
              <a:ext cx="1610368" cy="579774"/>
              <a:chOff x="8866546" y="2557407"/>
              <a:chExt cx="2147157" cy="773032"/>
            </a:xfrm>
          </p:grpSpPr>
          <p:sp>
            <p:nvSpPr>
              <p:cNvPr id="38" name="Rectangle 93">
                <a:extLst>
                  <a:ext uri="{FF2B5EF4-FFF2-40B4-BE49-F238E27FC236}">
                    <a16:creationId xmlns:a16="http://schemas.microsoft.com/office/drawing/2014/main" xmlns="" id="{50E8A802-3890-48CB-97BE-4D606CAC85A1}"/>
                  </a:ext>
                </a:extLst>
              </p:cNvPr>
              <p:cNvSpPr/>
              <p:nvPr/>
            </p:nvSpPr>
            <p:spPr>
              <a:xfrm>
                <a:off x="8866546" y="2803628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9" name="TextBox 94">
                <a:extLst>
                  <a:ext uri="{FF2B5EF4-FFF2-40B4-BE49-F238E27FC236}">
                    <a16:creationId xmlns:a16="http://schemas.microsoft.com/office/drawing/2014/main" xmlns="" id="{6F163BCD-B200-4191-B872-A78941782E4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866546" y="2557407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3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30" name="Freeform: Shape 104">
              <a:extLst>
                <a:ext uri="{FF2B5EF4-FFF2-40B4-BE49-F238E27FC236}">
                  <a16:creationId xmlns:a16="http://schemas.microsoft.com/office/drawing/2014/main" xmlns="" id="{3737723B-70E0-4BC8-B484-7C21A7B4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5" y="1987937"/>
              <a:ext cx="348038" cy="348038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863ADE4B-CB92-4788-85B9-81F4AB7F3397}"/>
              </a:ext>
            </a:extLst>
          </p:cNvPr>
          <p:cNvGrpSpPr/>
          <p:nvPr/>
        </p:nvGrpSpPr>
        <p:grpSpPr>
          <a:xfrm>
            <a:off x="6320415" y="2705939"/>
            <a:ext cx="2268228" cy="657860"/>
            <a:chOff x="6320415" y="2705939"/>
            <a:chExt cx="2268228" cy="657860"/>
          </a:xfrm>
        </p:grpSpPr>
        <p:sp>
          <p:nvSpPr>
            <p:cNvPr id="6" name="Oval 18">
              <a:extLst>
                <a:ext uri="{FF2B5EF4-FFF2-40B4-BE49-F238E27FC236}">
                  <a16:creationId xmlns:a16="http://schemas.microsoft.com/office/drawing/2014/main" xmlns="" id="{4A6F9F86-15A7-4C83-B06E-CEF162216D96}"/>
                </a:ext>
              </a:extLst>
            </p:cNvPr>
            <p:cNvSpPr/>
            <p:nvPr/>
          </p:nvSpPr>
          <p:spPr>
            <a:xfrm>
              <a:off x="6320415" y="2705939"/>
              <a:ext cx="657860" cy="65786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  <a:latin typeface="Calibri" pitchFamily="34" charset="0"/>
                <a:ea typeface="宋体" charset="-122"/>
              </a:endParaRPr>
            </a:p>
          </p:txBody>
        </p: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xmlns="" id="{200248DD-CDFC-48C1-B05E-0EB4CE6B4A91}"/>
                </a:ext>
              </a:extLst>
            </p:cNvPr>
            <p:cNvGrpSpPr/>
            <p:nvPr/>
          </p:nvGrpSpPr>
          <p:grpSpPr>
            <a:xfrm>
              <a:off x="6978275" y="2744982"/>
              <a:ext cx="1610368" cy="579774"/>
              <a:chOff x="9466128" y="3719389"/>
              <a:chExt cx="2147157" cy="773032"/>
            </a:xfrm>
          </p:grpSpPr>
          <p:sp>
            <p:nvSpPr>
              <p:cNvPr id="36" name="Rectangle 95">
                <a:extLst>
                  <a:ext uri="{FF2B5EF4-FFF2-40B4-BE49-F238E27FC236}">
                    <a16:creationId xmlns:a16="http://schemas.microsoft.com/office/drawing/2014/main" xmlns="" id="{A7B5D468-D245-41B9-836B-53A70701CD40}"/>
                  </a:ext>
                </a:extLst>
              </p:cNvPr>
              <p:cNvSpPr/>
              <p:nvPr/>
            </p:nvSpPr>
            <p:spPr>
              <a:xfrm>
                <a:off x="9466128" y="3965610"/>
                <a:ext cx="2147157" cy="526811"/>
              </a:xfrm>
              <a:prstGeom prst="rect">
                <a:avLst/>
              </a:prstGeom>
            </p:spPr>
            <p:txBody>
              <a:bodyPr wrap="square" lIns="72000" tIns="0" rIns="72000" bIns="0"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zh-CN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（建议使用主题字体）</a:t>
                </a:r>
              </a:p>
            </p:txBody>
          </p:sp>
          <p:sp>
            <p:nvSpPr>
              <p:cNvPr id="37" name="TextBox 96">
                <a:extLst>
                  <a:ext uri="{FF2B5EF4-FFF2-40B4-BE49-F238E27FC236}">
                    <a16:creationId xmlns:a16="http://schemas.microsoft.com/office/drawing/2014/main" xmlns="" id="{49D2298B-A063-4FBE-A753-58F874FC815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466128" y="3719389"/>
                <a:ext cx="2147157" cy="246221"/>
              </a:xfrm>
              <a:prstGeom prst="rect">
                <a:avLst/>
              </a:prstGeom>
              <a:noFill/>
              <a:scene3d>
                <a:camera prst="orthographicFront">
                  <a:rot lat="0" lon="0" rev="0"/>
                </a:camera>
                <a:lightRig rig="threePt" dir="t"/>
              </a:scene3d>
              <a:sp3d prstMaterial="matte">
                <a:bevelT w="1270" h="1270"/>
              </a:sp3d>
            </p:spPr>
            <p:txBody>
              <a:bodyPr wrap="none" lIns="72000" tIns="0" rIns="72000" bIns="0" anchor="ctr" anchorCtr="0">
                <a:normAutofit fontScale="92500" lnSpcReduction="20000"/>
                <a:sp3d/>
              </a:bodyPr>
              <a:lstStyle/>
              <a:p>
                <a:pPr latinLnBrk="0">
                  <a:buClr>
                    <a:prstClr val="white"/>
                  </a:buClr>
                  <a:defRPr/>
                </a:pPr>
                <a:r>
                  <a:rPr lang="zh-CN" altLang="en-US" sz="1600" b="1">
                    <a:solidFill>
                      <a:schemeClr val="accent4"/>
                    </a:solidFill>
                  </a:rPr>
                  <a:t>标题文本预设 </a:t>
                </a:r>
              </a:p>
            </p:txBody>
          </p:sp>
        </p:grpSp>
        <p:sp>
          <p:nvSpPr>
            <p:cNvPr id="31" name="Freeform: Shape 105">
              <a:extLst>
                <a:ext uri="{FF2B5EF4-FFF2-40B4-BE49-F238E27FC236}">
                  <a16:creationId xmlns:a16="http://schemas.microsoft.com/office/drawing/2014/main" xmlns="" id="{69C371A5-39EB-49E1-A01B-552A77C47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326" y="2860849"/>
              <a:ext cx="348038" cy="348038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608DF621-A44E-40CA-93DC-9ADC18B81F53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18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5AB194B-004D-4472-BB2E-9DD8BF2A7AE0}"/>
              </a:ext>
            </a:extLst>
          </p:cNvPr>
          <p:cNvGrpSpPr/>
          <p:nvPr/>
        </p:nvGrpSpPr>
        <p:grpSpPr>
          <a:xfrm>
            <a:off x="3332340" y="1275606"/>
            <a:ext cx="2914741" cy="3185679"/>
            <a:chOff x="4169105" y="1685131"/>
            <a:chExt cx="4341484" cy="4745037"/>
          </a:xfrm>
        </p:grpSpPr>
        <p:sp>
          <p:nvSpPr>
            <p:cNvPr id="26" name="Freeform: Shape 4">
              <a:extLst>
                <a:ext uri="{FF2B5EF4-FFF2-40B4-BE49-F238E27FC236}">
                  <a16:creationId xmlns:a16="http://schemas.microsoft.com/office/drawing/2014/main" xmlns="" id="{C4E7263C-67ED-4E4A-BCD0-44E6822E06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70688" y="3544093"/>
              <a:ext cx="446088" cy="1365250"/>
            </a:xfrm>
            <a:custGeom>
              <a:avLst/>
              <a:gdLst>
                <a:gd name="T0" fmla="*/ 281 w 281"/>
                <a:gd name="T1" fmla="*/ 84 h 860"/>
                <a:gd name="T2" fmla="*/ 271 w 281"/>
                <a:gd name="T3" fmla="*/ 165 h 860"/>
                <a:gd name="T4" fmla="*/ 196 w 281"/>
                <a:gd name="T5" fmla="*/ 0 h 860"/>
                <a:gd name="T6" fmla="*/ 196 w 281"/>
                <a:gd name="T7" fmla="*/ 0 h 860"/>
                <a:gd name="T8" fmla="*/ 175 w 281"/>
                <a:gd name="T9" fmla="*/ 35 h 860"/>
                <a:gd name="T10" fmla="*/ 155 w 281"/>
                <a:gd name="T11" fmla="*/ 70 h 860"/>
                <a:gd name="T12" fmla="*/ 135 w 281"/>
                <a:gd name="T13" fmla="*/ 106 h 860"/>
                <a:gd name="T14" fmla="*/ 117 w 281"/>
                <a:gd name="T15" fmla="*/ 141 h 860"/>
                <a:gd name="T16" fmla="*/ 99 w 281"/>
                <a:gd name="T17" fmla="*/ 179 h 860"/>
                <a:gd name="T18" fmla="*/ 84 w 281"/>
                <a:gd name="T19" fmla="*/ 215 h 860"/>
                <a:gd name="T20" fmla="*/ 70 w 281"/>
                <a:gd name="T21" fmla="*/ 252 h 860"/>
                <a:gd name="T22" fmla="*/ 56 w 281"/>
                <a:gd name="T23" fmla="*/ 291 h 860"/>
                <a:gd name="T24" fmla="*/ 44 w 281"/>
                <a:gd name="T25" fmla="*/ 328 h 860"/>
                <a:gd name="T26" fmla="*/ 34 w 281"/>
                <a:gd name="T27" fmla="*/ 366 h 860"/>
                <a:gd name="T28" fmla="*/ 24 w 281"/>
                <a:gd name="T29" fmla="*/ 406 h 860"/>
                <a:gd name="T30" fmla="*/ 17 w 281"/>
                <a:gd name="T31" fmla="*/ 446 h 860"/>
                <a:gd name="T32" fmla="*/ 10 w 281"/>
                <a:gd name="T33" fmla="*/ 485 h 860"/>
                <a:gd name="T34" fmla="*/ 5 w 281"/>
                <a:gd name="T35" fmla="*/ 526 h 860"/>
                <a:gd name="T36" fmla="*/ 2 w 281"/>
                <a:gd name="T37" fmla="*/ 566 h 860"/>
                <a:gd name="T38" fmla="*/ 0 w 281"/>
                <a:gd name="T39" fmla="*/ 607 h 860"/>
                <a:gd name="T40" fmla="*/ 0 w 281"/>
                <a:gd name="T41" fmla="*/ 607 h 860"/>
                <a:gd name="T42" fmla="*/ 1 w 281"/>
                <a:gd name="T43" fmla="*/ 615 h 860"/>
                <a:gd name="T44" fmla="*/ 3 w 281"/>
                <a:gd name="T45" fmla="*/ 630 h 860"/>
                <a:gd name="T46" fmla="*/ 13 w 281"/>
                <a:gd name="T47" fmla="*/ 670 h 860"/>
                <a:gd name="T48" fmla="*/ 19 w 281"/>
                <a:gd name="T49" fmla="*/ 690 h 860"/>
                <a:gd name="T50" fmla="*/ 24 w 281"/>
                <a:gd name="T51" fmla="*/ 708 h 860"/>
                <a:gd name="T52" fmla="*/ 30 w 281"/>
                <a:gd name="T53" fmla="*/ 723 h 860"/>
                <a:gd name="T54" fmla="*/ 32 w 281"/>
                <a:gd name="T55" fmla="*/ 729 h 860"/>
                <a:gd name="T56" fmla="*/ 35 w 281"/>
                <a:gd name="T57" fmla="*/ 732 h 860"/>
                <a:gd name="T58" fmla="*/ 35 w 281"/>
                <a:gd name="T59" fmla="*/ 732 h 860"/>
                <a:gd name="T60" fmla="*/ 29 w 281"/>
                <a:gd name="T61" fmla="*/ 730 h 860"/>
                <a:gd name="T62" fmla="*/ 24 w 281"/>
                <a:gd name="T63" fmla="*/ 727 h 860"/>
                <a:gd name="T64" fmla="*/ 20 w 281"/>
                <a:gd name="T65" fmla="*/ 725 h 860"/>
                <a:gd name="T66" fmla="*/ 17 w 281"/>
                <a:gd name="T67" fmla="*/ 722 h 860"/>
                <a:gd name="T68" fmla="*/ 11 w 281"/>
                <a:gd name="T69" fmla="*/ 714 h 860"/>
                <a:gd name="T70" fmla="*/ 6 w 281"/>
                <a:gd name="T71" fmla="*/ 707 h 860"/>
                <a:gd name="T72" fmla="*/ 2 w 281"/>
                <a:gd name="T73" fmla="*/ 697 h 860"/>
                <a:gd name="T74" fmla="*/ 2 w 281"/>
                <a:gd name="T75" fmla="*/ 696 h 860"/>
                <a:gd name="T76" fmla="*/ 2 w 281"/>
                <a:gd name="T77" fmla="*/ 700 h 860"/>
                <a:gd name="T78" fmla="*/ 2 w 281"/>
                <a:gd name="T79" fmla="*/ 700 h 860"/>
                <a:gd name="T80" fmla="*/ 5 w 281"/>
                <a:gd name="T81" fmla="*/ 740 h 860"/>
                <a:gd name="T82" fmla="*/ 10 w 281"/>
                <a:gd name="T83" fmla="*/ 779 h 860"/>
                <a:gd name="T84" fmla="*/ 17 w 281"/>
                <a:gd name="T85" fmla="*/ 820 h 860"/>
                <a:gd name="T86" fmla="*/ 24 w 281"/>
                <a:gd name="T87" fmla="*/ 860 h 860"/>
                <a:gd name="T88" fmla="*/ 24 w 281"/>
                <a:gd name="T89" fmla="*/ 860 h 860"/>
                <a:gd name="T90" fmla="*/ 149 w 281"/>
                <a:gd name="T91" fmla="*/ 731 h 860"/>
                <a:gd name="T92" fmla="*/ 273 w 281"/>
                <a:gd name="T93" fmla="*/ 598 h 860"/>
                <a:gd name="T94" fmla="*/ 273 w 281"/>
                <a:gd name="T95" fmla="*/ 598 h 860"/>
                <a:gd name="T96" fmla="*/ 273 w 281"/>
                <a:gd name="T97" fmla="*/ 534 h 860"/>
                <a:gd name="T98" fmla="*/ 273 w 281"/>
                <a:gd name="T99" fmla="*/ 469 h 860"/>
                <a:gd name="T100" fmla="*/ 276 w 281"/>
                <a:gd name="T101" fmla="*/ 340 h 860"/>
                <a:gd name="T102" fmla="*/ 280 w 281"/>
                <a:gd name="T103" fmla="*/ 211 h 860"/>
                <a:gd name="T104" fmla="*/ 281 w 281"/>
                <a:gd name="T105" fmla="*/ 148 h 860"/>
                <a:gd name="T106" fmla="*/ 281 w 281"/>
                <a:gd name="T107" fmla="*/ 84 h 860"/>
                <a:gd name="T108" fmla="*/ 281 w 281"/>
                <a:gd name="T109" fmla="*/ 84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1" h="860">
                  <a:moveTo>
                    <a:pt x="281" y="84"/>
                  </a:moveTo>
                  <a:lnTo>
                    <a:pt x="271" y="165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75" y="35"/>
                  </a:lnTo>
                  <a:lnTo>
                    <a:pt x="155" y="70"/>
                  </a:lnTo>
                  <a:lnTo>
                    <a:pt x="135" y="106"/>
                  </a:lnTo>
                  <a:lnTo>
                    <a:pt x="117" y="141"/>
                  </a:lnTo>
                  <a:lnTo>
                    <a:pt x="99" y="179"/>
                  </a:lnTo>
                  <a:lnTo>
                    <a:pt x="84" y="215"/>
                  </a:lnTo>
                  <a:lnTo>
                    <a:pt x="70" y="252"/>
                  </a:lnTo>
                  <a:lnTo>
                    <a:pt x="56" y="291"/>
                  </a:lnTo>
                  <a:lnTo>
                    <a:pt x="44" y="328"/>
                  </a:lnTo>
                  <a:lnTo>
                    <a:pt x="34" y="366"/>
                  </a:lnTo>
                  <a:lnTo>
                    <a:pt x="24" y="406"/>
                  </a:lnTo>
                  <a:lnTo>
                    <a:pt x="17" y="446"/>
                  </a:lnTo>
                  <a:lnTo>
                    <a:pt x="10" y="485"/>
                  </a:lnTo>
                  <a:lnTo>
                    <a:pt x="5" y="526"/>
                  </a:lnTo>
                  <a:lnTo>
                    <a:pt x="2" y="566"/>
                  </a:lnTo>
                  <a:lnTo>
                    <a:pt x="0" y="607"/>
                  </a:lnTo>
                  <a:lnTo>
                    <a:pt x="0" y="607"/>
                  </a:lnTo>
                  <a:lnTo>
                    <a:pt x="1" y="615"/>
                  </a:lnTo>
                  <a:lnTo>
                    <a:pt x="3" y="630"/>
                  </a:lnTo>
                  <a:lnTo>
                    <a:pt x="13" y="670"/>
                  </a:lnTo>
                  <a:lnTo>
                    <a:pt x="19" y="690"/>
                  </a:lnTo>
                  <a:lnTo>
                    <a:pt x="24" y="708"/>
                  </a:lnTo>
                  <a:lnTo>
                    <a:pt x="30" y="723"/>
                  </a:lnTo>
                  <a:lnTo>
                    <a:pt x="32" y="729"/>
                  </a:lnTo>
                  <a:lnTo>
                    <a:pt x="35" y="732"/>
                  </a:lnTo>
                  <a:lnTo>
                    <a:pt x="35" y="732"/>
                  </a:lnTo>
                  <a:lnTo>
                    <a:pt x="29" y="730"/>
                  </a:lnTo>
                  <a:lnTo>
                    <a:pt x="24" y="727"/>
                  </a:lnTo>
                  <a:lnTo>
                    <a:pt x="20" y="725"/>
                  </a:lnTo>
                  <a:lnTo>
                    <a:pt x="17" y="722"/>
                  </a:lnTo>
                  <a:lnTo>
                    <a:pt x="11" y="714"/>
                  </a:lnTo>
                  <a:lnTo>
                    <a:pt x="6" y="707"/>
                  </a:lnTo>
                  <a:lnTo>
                    <a:pt x="2" y="697"/>
                  </a:lnTo>
                  <a:lnTo>
                    <a:pt x="2" y="696"/>
                  </a:lnTo>
                  <a:lnTo>
                    <a:pt x="2" y="700"/>
                  </a:lnTo>
                  <a:lnTo>
                    <a:pt x="2" y="700"/>
                  </a:lnTo>
                  <a:lnTo>
                    <a:pt x="5" y="740"/>
                  </a:lnTo>
                  <a:lnTo>
                    <a:pt x="10" y="779"/>
                  </a:lnTo>
                  <a:lnTo>
                    <a:pt x="17" y="820"/>
                  </a:lnTo>
                  <a:lnTo>
                    <a:pt x="24" y="860"/>
                  </a:lnTo>
                  <a:lnTo>
                    <a:pt x="24" y="860"/>
                  </a:lnTo>
                  <a:lnTo>
                    <a:pt x="149" y="731"/>
                  </a:lnTo>
                  <a:lnTo>
                    <a:pt x="273" y="598"/>
                  </a:lnTo>
                  <a:lnTo>
                    <a:pt x="273" y="598"/>
                  </a:lnTo>
                  <a:lnTo>
                    <a:pt x="273" y="534"/>
                  </a:lnTo>
                  <a:lnTo>
                    <a:pt x="273" y="469"/>
                  </a:lnTo>
                  <a:lnTo>
                    <a:pt x="276" y="340"/>
                  </a:lnTo>
                  <a:lnTo>
                    <a:pt x="280" y="211"/>
                  </a:lnTo>
                  <a:lnTo>
                    <a:pt x="281" y="148"/>
                  </a:lnTo>
                  <a:lnTo>
                    <a:pt x="281" y="84"/>
                  </a:lnTo>
                  <a:lnTo>
                    <a:pt x="281" y="84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5">
              <a:extLst>
                <a:ext uri="{FF2B5EF4-FFF2-40B4-BE49-F238E27FC236}">
                  <a16:creationId xmlns:a16="http://schemas.microsoft.com/office/drawing/2014/main" xmlns="" id="{A760FAFE-2ACD-4276-966D-0F1F1B5FB7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80076" y="2386806"/>
              <a:ext cx="57150" cy="38100"/>
            </a:xfrm>
            <a:custGeom>
              <a:avLst/>
              <a:gdLst>
                <a:gd name="T0" fmla="*/ 0 w 36"/>
                <a:gd name="T1" fmla="*/ 24 h 24"/>
                <a:gd name="T2" fmla="*/ 0 w 36"/>
                <a:gd name="T3" fmla="*/ 24 h 24"/>
                <a:gd name="T4" fmla="*/ 12 w 36"/>
                <a:gd name="T5" fmla="*/ 21 h 24"/>
                <a:gd name="T6" fmla="*/ 24 w 36"/>
                <a:gd name="T7" fmla="*/ 16 h 24"/>
                <a:gd name="T8" fmla="*/ 24 w 36"/>
                <a:gd name="T9" fmla="*/ 16 h 24"/>
                <a:gd name="T10" fmla="*/ 36 w 36"/>
                <a:gd name="T11" fmla="*/ 0 h 24"/>
                <a:gd name="T12" fmla="*/ 36 w 36"/>
                <a:gd name="T13" fmla="*/ 0 h 24"/>
                <a:gd name="T14" fmla="*/ 0 w 36"/>
                <a:gd name="T15" fmla="*/ 24 h 24"/>
                <a:gd name="T16" fmla="*/ 0 w 36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4">
                  <a:moveTo>
                    <a:pt x="0" y="24"/>
                  </a:moveTo>
                  <a:lnTo>
                    <a:pt x="0" y="24"/>
                  </a:lnTo>
                  <a:lnTo>
                    <a:pt x="12" y="21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E51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xmlns="" id="{F4C7B560-66CE-4FF7-9730-B07720771F1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51501" y="2367756"/>
              <a:ext cx="47625" cy="44450"/>
            </a:xfrm>
            <a:custGeom>
              <a:avLst/>
              <a:gdLst>
                <a:gd name="T0" fmla="*/ 29 w 30"/>
                <a:gd name="T1" fmla="*/ 6 h 28"/>
                <a:gd name="T2" fmla="*/ 29 w 30"/>
                <a:gd name="T3" fmla="*/ 6 h 28"/>
                <a:gd name="T4" fmla="*/ 30 w 30"/>
                <a:gd name="T5" fmla="*/ 0 h 28"/>
                <a:gd name="T6" fmla="*/ 30 w 30"/>
                <a:gd name="T7" fmla="*/ 0 h 28"/>
                <a:gd name="T8" fmla="*/ 12 w 30"/>
                <a:gd name="T9" fmla="*/ 12 h 28"/>
                <a:gd name="T10" fmla="*/ 12 w 30"/>
                <a:gd name="T11" fmla="*/ 12 h 28"/>
                <a:gd name="T12" fmla="*/ 0 w 30"/>
                <a:gd name="T13" fmla="*/ 28 h 28"/>
                <a:gd name="T14" fmla="*/ 0 w 30"/>
                <a:gd name="T15" fmla="*/ 28 h 28"/>
                <a:gd name="T16" fmla="*/ 8 w 30"/>
                <a:gd name="T17" fmla="*/ 24 h 28"/>
                <a:gd name="T18" fmla="*/ 17 w 30"/>
                <a:gd name="T19" fmla="*/ 19 h 28"/>
                <a:gd name="T20" fmla="*/ 23 w 30"/>
                <a:gd name="T21" fmla="*/ 12 h 28"/>
                <a:gd name="T22" fmla="*/ 29 w 30"/>
                <a:gd name="T23" fmla="*/ 6 h 28"/>
                <a:gd name="T24" fmla="*/ 29 w 30"/>
                <a:gd name="T25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8">
                  <a:moveTo>
                    <a:pt x="29" y="6"/>
                  </a:moveTo>
                  <a:lnTo>
                    <a:pt x="29" y="6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8" y="24"/>
                  </a:lnTo>
                  <a:lnTo>
                    <a:pt x="17" y="19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29" y="6"/>
                  </a:lnTo>
                  <a:close/>
                </a:path>
              </a:pathLst>
            </a:custGeom>
            <a:solidFill>
              <a:srgbClr val="F37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7">
              <a:extLst>
                <a:ext uri="{FF2B5EF4-FFF2-40B4-BE49-F238E27FC236}">
                  <a16:creationId xmlns:a16="http://schemas.microsoft.com/office/drawing/2014/main" xmlns="" id="{199EDCC1-6056-4D81-B904-BB87EB9A3D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45151" y="2366168"/>
              <a:ext cx="7938" cy="11112"/>
            </a:xfrm>
            <a:custGeom>
              <a:avLst/>
              <a:gdLst>
                <a:gd name="T0" fmla="*/ 1 w 5"/>
                <a:gd name="T1" fmla="*/ 1 h 7"/>
                <a:gd name="T2" fmla="*/ 1 w 5"/>
                <a:gd name="T3" fmla="*/ 1 h 7"/>
                <a:gd name="T4" fmla="*/ 0 w 5"/>
                <a:gd name="T5" fmla="*/ 7 h 7"/>
                <a:gd name="T6" fmla="*/ 0 w 5"/>
                <a:gd name="T7" fmla="*/ 7 h 7"/>
                <a:gd name="T8" fmla="*/ 5 w 5"/>
                <a:gd name="T9" fmla="*/ 0 h 7"/>
                <a:gd name="T10" fmla="*/ 5 w 5"/>
                <a:gd name="T11" fmla="*/ 0 h 7"/>
                <a:gd name="T12" fmla="*/ 1 w 5"/>
                <a:gd name="T13" fmla="*/ 1 h 7"/>
                <a:gd name="T14" fmla="*/ 1 w 5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7">
                  <a:moveTo>
                    <a:pt x="1" y="1"/>
                  </a:moveTo>
                  <a:lnTo>
                    <a:pt x="1" y="1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0"/>
                  </a:lnTo>
                  <a:lnTo>
                    <a:pt x="5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xmlns="" id="{C06757BD-13DE-4761-A13A-EC46FA7C38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08612" y="2364581"/>
              <a:ext cx="1374776" cy="2128837"/>
            </a:xfrm>
            <a:custGeom>
              <a:avLst/>
              <a:gdLst>
                <a:gd name="connsiteX0" fmla="*/ 1130300 w 1374776"/>
                <a:gd name="connsiteY0" fmla="*/ 12700 h 2128837"/>
                <a:gd name="connsiteX1" fmla="*/ 1120775 w 1374776"/>
                <a:gd name="connsiteY1" fmla="*/ 22225 h 2128837"/>
                <a:gd name="connsiteX2" fmla="*/ 1111250 w 1374776"/>
                <a:gd name="connsiteY2" fmla="*/ 33338 h 2128837"/>
                <a:gd name="connsiteX3" fmla="*/ 1096963 w 1374776"/>
                <a:gd name="connsiteY3" fmla="*/ 41275 h 2128837"/>
                <a:gd name="connsiteX4" fmla="*/ 1084263 w 1374776"/>
                <a:gd name="connsiteY4" fmla="*/ 47625 h 2128837"/>
                <a:gd name="connsiteX5" fmla="*/ 1084262 w 1374776"/>
                <a:gd name="connsiteY5" fmla="*/ 47625 h 2128837"/>
                <a:gd name="connsiteX6" fmla="*/ 1065213 w 1374776"/>
                <a:gd name="connsiteY6" fmla="*/ 55563 h 2128837"/>
                <a:gd name="connsiteX7" fmla="*/ 1046163 w 1374776"/>
                <a:gd name="connsiteY7" fmla="*/ 60325 h 2128837"/>
                <a:gd name="connsiteX8" fmla="*/ 969963 w 1374776"/>
                <a:gd name="connsiteY8" fmla="*/ 112713 h 2128837"/>
                <a:gd name="connsiteX9" fmla="*/ 895350 w 1374776"/>
                <a:gd name="connsiteY9" fmla="*/ 165100 h 2128837"/>
                <a:gd name="connsiteX10" fmla="*/ 820738 w 1374776"/>
                <a:gd name="connsiteY10" fmla="*/ 219075 h 2128837"/>
                <a:gd name="connsiteX11" fmla="*/ 747713 w 1374776"/>
                <a:gd name="connsiteY11" fmla="*/ 274638 h 2128837"/>
                <a:gd name="connsiteX12" fmla="*/ 738188 w 1374776"/>
                <a:gd name="connsiteY12" fmla="*/ 287338 h 2128837"/>
                <a:gd name="connsiteX13" fmla="*/ 723900 w 1374776"/>
                <a:gd name="connsiteY13" fmla="*/ 317500 h 2128837"/>
                <a:gd name="connsiteX14" fmla="*/ 687388 w 1374776"/>
                <a:gd name="connsiteY14" fmla="*/ 404813 h 2128837"/>
                <a:gd name="connsiteX15" fmla="*/ 646113 w 1374776"/>
                <a:gd name="connsiteY15" fmla="*/ 506413 h 2128837"/>
                <a:gd name="connsiteX16" fmla="*/ 628650 w 1374776"/>
                <a:gd name="connsiteY16" fmla="*/ 550863 h 2128837"/>
                <a:gd name="connsiteX17" fmla="*/ 619125 w 1374776"/>
                <a:gd name="connsiteY17" fmla="*/ 584200 h 2128837"/>
                <a:gd name="connsiteX18" fmla="*/ 614363 w 1374776"/>
                <a:gd name="connsiteY18" fmla="*/ 576263 h 2128837"/>
                <a:gd name="connsiteX19" fmla="*/ 614363 w 1374776"/>
                <a:gd name="connsiteY19" fmla="*/ 565150 h 2128837"/>
                <a:gd name="connsiteX20" fmla="*/ 620713 w 1374776"/>
                <a:gd name="connsiteY20" fmla="*/ 533400 h 2128837"/>
                <a:gd name="connsiteX21" fmla="*/ 627063 w 1374776"/>
                <a:gd name="connsiteY21" fmla="*/ 492125 h 2128837"/>
                <a:gd name="connsiteX22" fmla="*/ 638175 w 1374776"/>
                <a:gd name="connsiteY22" fmla="*/ 447675 h 2128837"/>
                <a:gd name="connsiteX23" fmla="*/ 657225 w 1374776"/>
                <a:gd name="connsiteY23" fmla="*/ 371475 h 2128837"/>
                <a:gd name="connsiteX24" fmla="*/ 663575 w 1374776"/>
                <a:gd name="connsiteY24" fmla="*/ 347663 h 2128837"/>
                <a:gd name="connsiteX25" fmla="*/ 663575 w 1374776"/>
                <a:gd name="connsiteY25" fmla="*/ 342900 h 2128837"/>
                <a:gd name="connsiteX26" fmla="*/ 661988 w 1374776"/>
                <a:gd name="connsiteY26" fmla="*/ 341313 h 2128837"/>
                <a:gd name="connsiteX27" fmla="*/ 598488 w 1374776"/>
                <a:gd name="connsiteY27" fmla="*/ 392113 h 2128837"/>
                <a:gd name="connsiteX28" fmla="*/ 538163 w 1374776"/>
                <a:gd name="connsiteY28" fmla="*/ 442912 h 2128837"/>
                <a:gd name="connsiteX29" fmla="*/ 538163 w 1374776"/>
                <a:gd name="connsiteY29" fmla="*/ 442912 h 2128837"/>
                <a:gd name="connsiteX30" fmla="*/ 444500 w 1374776"/>
                <a:gd name="connsiteY30" fmla="*/ 525462 h 2128837"/>
                <a:gd name="connsiteX31" fmla="*/ 352425 w 1374776"/>
                <a:gd name="connsiteY31" fmla="*/ 611187 h 2128837"/>
                <a:gd name="connsiteX32" fmla="*/ 274638 w 1374776"/>
                <a:gd name="connsiteY32" fmla="*/ 687387 h 2128837"/>
                <a:gd name="connsiteX33" fmla="*/ 203200 w 1374776"/>
                <a:gd name="connsiteY33" fmla="*/ 762000 h 2128837"/>
                <a:gd name="connsiteX34" fmla="*/ 131762 w 1374776"/>
                <a:gd name="connsiteY34" fmla="*/ 841375 h 2128837"/>
                <a:gd name="connsiteX35" fmla="*/ 63500 w 1374776"/>
                <a:gd name="connsiteY35" fmla="*/ 922337 h 2128837"/>
                <a:gd name="connsiteX36" fmla="*/ 25400 w 1374776"/>
                <a:gd name="connsiteY36" fmla="*/ 1220787 h 2128837"/>
                <a:gd name="connsiteX37" fmla="*/ 12700 w 1374776"/>
                <a:gd name="connsiteY37" fmla="*/ 1312862 h 2128837"/>
                <a:gd name="connsiteX38" fmla="*/ 12700 w 1374776"/>
                <a:gd name="connsiteY38" fmla="*/ 1414462 h 2128837"/>
                <a:gd name="connsiteX39" fmla="*/ 11112 w 1374776"/>
                <a:gd name="connsiteY39" fmla="*/ 1514475 h 2128837"/>
                <a:gd name="connsiteX40" fmla="*/ 4762 w 1374776"/>
                <a:gd name="connsiteY40" fmla="*/ 1719262 h 2128837"/>
                <a:gd name="connsiteX41" fmla="*/ 0 w 1374776"/>
                <a:gd name="connsiteY41" fmla="*/ 1924050 h 2128837"/>
                <a:gd name="connsiteX42" fmla="*/ 0 w 1374776"/>
                <a:gd name="connsiteY42" fmla="*/ 2027237 h 2128837"/>
                <a:gd name="connsiteX43" fmla="*/ 0 w 1374776"/>
                <a:gd name="connsiteY43" fmla="*/ 2128837 h 2128837"/>
                <a:gd name="connsiteX44" fmla="*/ 117475 w 1374776"/>
                <a:gd name="connsiteY44" fmla="*/ 2006600 h 2128837"/>
                <a:gd name="connsiteX45" fmla="*/ 123825 w 1374776"/>
                <a:gd name="connsiteY45" fmla="*/ 1920875 h 2128837"/>
                <a:gd name="connsiteX46" fmla="*/ 136525 w 1374776"/>
                <a:gd name="connsiteY46" fmla="*/ 1835150 h 2128837"/>
                <a:gd name="connsiteX47" fmla="*/ 150812 w 1374776"/>
                <a:gd name="connsiteY47" fmla="*/ 1749425 h 2128837"/>
                <a:gd name="connsiteX48" fmla="*/ 168275 w 1374776"/>
                <a:gd name="connsiteY48" fmla="*/ 1663700 h 2128837"/>
                <a:gd name="connsiteX49" fmla="*/ 185737 w 1374776"/>
                <a:gd name="connsiteY49" fmla="*/ 1579562 h 2128837"/>
                <a:gd name="connsiteX50" fmla="*/ 206375 w 1374776"/>
                <a:gd name="connsiteY50" fmla="*/ 1495425 h 2128837"/>
                <a:gd name="connsiteX51" fmla="*/ 228600 w 1374776"/>
                <a:gd name="connsiteY51" fmla="*/ 1411287 h 2128837"/>
                <a:gd name="connsiteX52" fmla="*/ 252412 w 1374776"/>
                <a:gd name="connsiteY52" fmla="*/ 1328737 h 2128837"/>
                <a:gd name="connsiteX53" fmla="*/ 266163 w 1374776"/>
                <a:gd name="connsiteY53" fmla="*/ 1282162 h 2128837"/>
                <a:gd name="connsiteX54" fmla="*/ 252412 w 1374776"/>
                <a:gd name="connsiteY54" fmla="*/ 1328738 h 2128837"/>
                <a:gd name="connsiteX55" fmla="*/ 228600 w 1374776"/>
                <a:gd name="connsiteY55" fmla="*/ 1411288 h 2128837"/>
                <a:gd name="connsiteX56" fmla="*/ 206375 w 1374776"/>
                <a:gd name="connsiteY56" fmla="*/ 1495425 h 2128837"/>
                <a:gd name="connsiteX57" fmla="*/ 185737 w 1374776"/>
                <a:gd name="connsiteY57" fmla="*/ 1579563 h 2128837"/>
                <a:gd name="connsiteX58" fmla="*/ 168275 w 1374776"/>
                <a:gd name="connsiteY58" fmla="*/ 1663700 h 2128837"/>
                <a:gd name="connsiteX59" fmla="*/ 150812 w 1374776"/>
                <a:gd name="connsiteY59" fmla="*/ 1749425 h 2128837"/>
                <a:gd name="connsiteX60" fmla="*/ 136525 w 1374776"/>
                <a:gd name="connsiteY60" fmla="*/ 1835150 h 2128837"/>
                <a:gd name="connsiteX61" fmla="*/ 123825 w 1374776"/>
                <a:gd name="connsiteY61" fmla="*/ 1920875 h 2128837"/>
                <a:gd name="connsiteX62" fmla="*/ 117475 w 1374776"/>
                <a:gd name="connsiteY62" fmla="*/ 2006600 h 2128837"/>
                <a:gd name="connsiteX63" fmla="*/ 441325 w 1374776"/>
                <a:gd name="connsiteY63" fmla="*/ 1658938 h 2128837"/>
                <a:gd name="connsiteX64" fmla="*/ 441325 w 1374776"/>
                <a:gd name="connsiteY64" fmla="*/ 1658937 h 2128837"/>
                <a:gd name="connsiteX65" fmla="*/ 730250 w 1374776"/>
                <a:gd name="connsiteY65" fmla="*/ 1346200 h 2128837"/>
                <a:gd name="connsiteX66" fmla="*/ 1020762 w 1374776"/>
                <a:gd name="connsiteY66" fmla="*/ 1027112 h 2128837"/>
                <a:gd name="connsiteX67" fmla="*/ 1023938 w 1374776"/>
                <a:gd name="connsiteY67" fmla="*/ 898525 h 2128837"/>
                <a:gd name="connsiteX68" fmla="*/ 1030288 w 1374776"/>
                <a:gd name="connsiteY68" fmla="*/ 771525 h 2128837"/>
                <a:gd name="connsiteX69" fmla="*/ 1036638 w 1374776"/>
                <a:gd name="connsiteY69" fmla="*/ 644525 h 2128837"/>
                <a:gd name="connsiteX70" fmla="*/ 1047750 w 1374776"/>
                <a:gd name="connsiteY70" fmla="*/ 515937 h 2128837"/>
                <a:gd name="connsiteX71" fmla="*/ 1060450 w 1374776"/>
                <a:gd name="connsiteY71" fmla="*/ 390525 h 2128837"/>
                <a:gd name="connsiteX72" fmla="*/ 1069975 w 1374776"/>
                <a:gd name="connsiteY72" fmla="*/ 327025 h 2128837"/>
                <a:gd name="connsiteX73" fmla="*/ 1077913 w 1374776"/>
                <a:gd name="connsiteY73" fmla="*/ 263525 h 2128837"/>
                <a:gd name="connsiteX74" fmla="*/ 1089025 w 1374776"/>
                <a:gd name="connsiteY74" fmla="*/ 200025 h 2128837"/>
                <a:gd name="connsiteX75" fmla="*/ 1101725 w 1374776"/>
                <a:gd name="connsiteY75" fmla="*/ 138113 h 2128837"/>
                <a:gd name="connsiteX76" fmla="*/ 1116013 w 1374776"/>
                <a:gd name="connsiteY76" fmla="*/ 74613 h 2128837"/>
                <a:gd name="connsiteX77" fmla="*/ 1138238 w 1374776"/>
                <a:gd name="connsiteY77" fmla="*/ 0 h 2128837"/>
                <a:gd name="connsiteX78" fmla="*/ 1138238 w 1374776"/>
                <a:gd name="connsiteY78" fmla="*/ 1588 h 2128837"/>
                <a:gd name="connsiteX79" fmla="*/ 1130301 w 1374776"/>
                <a:gd name="connsiteY79" fmla="*/ 12700 h 2128837"/>
                <a:gd name="connsiteX80" fmla="*/ 1116013 w 1374776"/>
                <a:gd name="connsiteY80" fmla="*/ 74613 h 2128837"/>
                <a:gd name="connsiteX81" fmla="*/ 1101726 w 1374776"/>
                <a:gd name="connsiteY81" fmla="*/ 138113 h 2128837"/>
                <a:gd name="connsiteX82" fmla="*/ 1089026 w 1374776"/>
                <a:gd name="connsiteY82" fmla="*/ 200025 h 2128837"/>
                <a:gd name="connsiteX83" fmla="*/ 1077913 w 1374776"/>
                <a:gd name="connsiteY83" fmla="*/ 263525 h 2128837"/>
                <a:gd name="connsiteX84" fmla="*/ 1069976 w 1374776"/>
                <a:gd name="connsiteY84" fmla="*/ 327025 h 2128837"/>
                <a:gd name="connsiteX85" fmla="*/ 1060451 w 1374776"/>
                <a:gd name="connsiteY85" fmla="*/ 390525 h 2128837"/>
                <a:gd name="connsiteX86" fmla="*/ 1047751 w 1374776"/>
                <a:gd name="connsiteY86" fmla="*/ 515937 h 2128837"/>
                <a:gd name="connsiteX87" fmla="*/ 1036638 w 1374776"/>
                <a:gd name="connsiteY87" fmla="*/ 644525 h 2128837"/>
                <a:gd name="connsiteX88" fmla="*/ 1030288 w 1374776"/>
                <a:gd name="connsiteY88" fmla="*/ 771525 h 2128837"/>
                <a:gd name="connsiteX89" fmla="*/ 1023938 w 1374776"/>
                <a:gd name="connsiteY89" fmla="*/ 898525 h 2128837"/>
                <a:gd name="connsiteX90" fmla="*/ 1020763 w 1374776"/>
                <a:gd name="connsiteY90" fmla="*/ 1027112 h 2128837"/>
                <a:gd name="connsiteX91" fmla="*/ 1357314 w 1374776"/>
                <a:gd name="connsiteY91" fmla="*/ 649287 h 2128837"/>
                <a:gd name="connsiteX92" fmla="*/ 1374776 w 1374776"/>
                <a:gd name="connsiteY92" fmla="*/ 520700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374776" h="2128837">
                  <a:moveTo>
                    <a:pt x="1130300" y="12700"/>
                  </a:moveTo>
                  <a:lnTo>
                    <a:pt x="1120775" y="22225"/>
                  </a:lnTo>
                  <a:lnTo>
                    <a:pt x="1111250" y="33338"/>
                  </a:lnTo>
                  <a:lnTo>
                    <a:pt x="1096963" y="41275"/>
                  </a:lnTo>
                  <a:lnTo>
                    <a:pt x="1084263" y="47625"/>
                  </a:lnTo>
                  <a:lnTo>
                    <a:pt x="1084262" y="47625"/>
                  </a:lnTo>
                  <a:lnTo>
                    <a:pt x="1065213" y="55563"/>
                  </a:lnTo>
                  <a:lnTo>
                    <a:pt x="1046163" y="60325"/>
                  </a:lnTo>
                  <a:lnTo>
                    <a:pt x="969963" y="112713"/>
                  </a:lnTo>
                  <a:lnTo>
                    <a:pt x="895350" y="165100"/>
                  </a:lnTo>
                  <a:lnTo>
                    <a:pt x="820738" y="219075"/>
                  </a:lnTo>
                  <a:lnTo>
                    <a:pt x="747713" y="274638"/>
                  </a:lnTo>
                  <a:lnTo>
                    <a:pt x="738188" y="287338"/>
                  </a:lnTo>
                  <a:lnTo>
                    <a:pt x="723900" y="317500"/>
                  </a:lnTo>
                  <a:lnTo>
                    <a:pt x="687388" y="404813"/>
                  </a:lnTo>
                  <a:lnTo>
                    <a:pt x="646113" y="506413"/>
                  </a:lnTo>
                  <a:lnTo>
                    <a:pt x="628650" y="550863"/>
                  </a:lnTo>
                  <a:lnTo>
                    <a:pt x="619125" y="584200"/>
                  </a:lnTo>
                  <a:lnTo>
                    <a:pt x="614363" y="576263"/>
                  </a:lnTo>
                  <a:lnTo>
                    <a:pt x="614363" y="565150"/>
                  </a:lnTo>
                  <a:lnTo>
                    <a:pt x="620713" y="533400"/>
                  </a:lnTo>
                  <a:lnTo>
                    <a:pt x="627063" y="492125"/>
                  </a:lnTo>
                  <a:lnTo>
                    <a:pt x="638175" y="447675"/>
                  </a:lnTo>
                  <a:lnTo>
                    <a:pt x="657225" y="371475"/>
                  </a:lnTo>
                  <a:lnTo>
                    <a:pt x="663575" y="347663"/>
                  </a:lnTo>
                  <a:lnTo>
                    <a:pt x="663575" y="342900"/>
                  </a:lnTo>
                  <a:lnTo>
                    <a:pt x="661988" y="341313"/>
                  </a:lnTo>
                  <a:lnTo>
                    <a:pt x="598488" y="392113"/>
                  </a:lnTo>
                  <a:lnTo>
                    <a:pt x="538163" y="442912"/>
                  </a:lnTo>
                  <a:lnTo>
                    <a:pt x="538163" y="442912"/>
                  </a:lnTo>
                  <a:lnTo>
                    <a:pt x="444500" y="525462"/>
                  </a:lnTo>
                  <a:lnTo>
                    <a:pt x="352425" y="611187"/>
                  </a:lnTo>
                  <a:lnTo>
                    <a:pt x="274638" y="687387"/>
                  </a:lnTo>
                  <a:lnTo>
                    <a:pt x="203200" y="762000"/>
                  </a:lnTo>
                  <a:lnTo>
                    <a:pt x="131762" y="841375"/>
                  </a:lnTo>
                  <a:lnTo>
                    <a:pt x="63500" y="922337"/>
                  </a:lnTo>
                  <a:lnTo>
                    <a:pt x="25400" y="1220787"/>
                  </a:lnTo>
                  <a:lnTo>
                    <a:pt x="12700" y="1312862"/>
                  </a:lnTo>
                  <a:lnTo>
                    <a:pt x="12700" y="1414462"/>
                  </a:lnTo>
                  <a:lnTo>
                    <a:pt x="11112" y="1514475"/>
                  </a:lnTo>
                  <a:lnTo>
                    <a:pt x="4762" y="1719262"/>
                  </a:lnTo>
                  <a:lnTo>
                    <a:pt x="0" y="1924050"/>
                  </a:lnTo>
                  <a:lnTo>
                    <a:pt x="0" y="2027237"/>
                  </a:lnTo>
                  <a:lnTo>
                    <a:pt x="0" y="2128837"/>
                  </a:lnTo>
                  <a:lnTo>
                    <a:pt x="117475" y="2006600"/>
                  </a:lnTo>
                  <a:lnTo>
                    <a:pt x="123825" y="1920875"/>
                  </a:lnTo>
                  <a:lnTo>
                    <a:pt x="136525" y="1835150"/>
                  </a:lnTo>
                  <a:lnTo>
                    <a:pt x="150812" y="1749425"/>
                  </a:lnTo>
                  <a:lnTo>
                    <a:pt x="168275" y="1663700"/>
                  </a:lnTo>
                  <a:lnTo>
                    <a:pt x="185737" y="1579562"/>
                  </a:lnTo>
                  <a:lnTo>
                    <a:pt x="206375" y="1495425"/>
                  </a:lnTo>
                  <a:lnTo>
                    <a:pt x="228600" y="1411287"/>
                  </a:lnTo>
                  <a:lnTo>
                    <a:pt x="252412" y="1328737"/>
                  </a:lnTo>
                  <a:lnTo>
                    <a:pt x="266163" y="1282162"/>
                  </a:lnTo>
                  <a:lnTo>
                    <a:pt x="252412" y="1328738"/>
                  </a:lnTo>
                  <a:lnTo>
                    <a:pt x="228600" y="1411288"/>
                  </a:lnTo>
                  <a:lnTo>
                    <a:pt x="206375" y="1495425"/>
                  </a:lnTo>
                  <a:lnTo>
                    <a:pt x="185737" y="1579563"/>
                  </a:lnTo>
                  <a:lnTo>
                    <a:pt x="168275" y="1663700"/>
                  </a:lnTo>
                  <a:lnTo>
                    <a:pt x="150812" y="1749425"/>
                  </a:lnTo>
                  <a:lnTo>
                    <a:pt x="136525" y="1835150"/>
                  </a:lnTo>
                  <a:lnTo>
                    <a:pt x="123825" y="1920875"/>
                  </a:lnTo>
                  <a:lnTo>
                    <a:pt x="117475" y="2006600"/>
                  </a:lnTo>
                  <a:lnTo>
                    <a:pt x="441325" y="1658938"/>
                  </a:lnTo>
                  <a:lnTo>
                    <a:pt x="441325" y="1658937"/>
                  </a:lnTo>
                  <a:lnTo>
                    <a:pt x="730250" y="1346200"/>
                  </a:lnTo>
                  <a:lnTo>
                    <a:pt x="1020762" y="1027112"/>
                  </a:lnTo>
                  <a:lnTo>
                    <a:pt x="1023938" y="898525"/>
                  </a:lnTo>
                  <a:lnTo>
                    <a:pt x="1030288" y="771525"/>
                  </a:lnTo>
                  <a:lnTo>
                    <a:pt x="1036638" y="644525"/>
                  </a:lnTo>
                  <a:lnTo>
                    <a:pt x="1047750" y="515937"/>
                  </a:lnTo>
                  <a:lnTo>
                    <a:pt x="1060450" y="390525"/>
                  </a:lnTo>
                  <a:lnTo>
                    <a:pt x="1069975" y="327025"/>
                  </a:lnTo>
                  <a:lnTo>
                    <a:pt x="1077913" y="263525"/>
                  </a:lnTo>
                  <a:lnTo>
                    <a:pt x="1089025" y="200025"/>
                  </a:lnTo>
                  <a:lnTo>
                    <a:pt x="1101725" y="138113"/>
                  </a:lnTo>
                  <a:lnTo>
                    <a:pt x="1116013" y="74613"/>
                  </a:lnTo>
                  <a:close/>
                  <a:moveTo>
                    <a:pt x="1138238" y="0"/>
                  </a:moveTo>
                  <a:lnTo>
                    <a:pt x="1138238" y="1588"/>
                  </a:lnTo>
                  <a:lnTo>
                    <a:pt x="1130301" y="12700"/>
                  </a:lnTo>
                  <a:lnTo>
                    <a:pt x="1116013" y="74613"/>
                  </a:lnTo>
                  <a:lnTo>
                    <a:pt x="1101726" y="138113"/>
                  </a:lnTo>
                  <a:lnTo>
                    <a:pt x="1089026" y="200025"/>
                  </a:lnTo>
                  <a:lnTo>
                    <a:pt x="1077913" y="263525"/>
                  </a:lnTo>
                  <a:lnTo>
                    <a:pt x="1069976" y="327025"/>
                  </a:lnTo>
                  <a:lnTo>
                    <a:pt x="1060451" y="390525"/>
                  </a:lnTo>
                  <a:lnTo>
                    <a:pt x="1047751" y="515937"/>
                  </a:lnTo>
                  <a:lnTo>
                    <a:pt x="1036638" y="644525"/>
                  </a:lnTo>
                  <a:lnTo>
                    <a:pt x="1030288" y="771525"/>
                  </a:lnTo>
                  <a:lnTo>
                    <a:pt x="1023938" y="898525"/>
                  </a:lnTo>
                  <a:lnTo>
                    <a:pt x="1020763" y="1027112"/>
                  </a:lnTo>
                  <a:lnTo>
                    <a:pt x="1357314" y="649287"/>
                  </a:lnTo>
                  <a:lnTo>
                    <a:pt x="1374776" y="520700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9">
              <a:extLst>
                <a:ext uri="{FF2B5EF4-FFF2-40B4-BE49-F238E27FC236}">
                  <a16:creationId xmlns:a16="http://schemas.microsoft.com/office/drawing/2014/main" xmlns="" id="{F4297F1B-C799-4F61-AC3B-65CEE1CCE3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273551" y="1685131"/>
              <a:ext cx="1152525" cy="1328737"/>
            </a:xfrm>
            <a:custGeom>
              <a:avLst/>
              <a:gdLst>
                <a:gd name="connsiteX0" fmla="*/ 1117600 w 1152525"/>
                <a:gd name="connsiteY0" fmla="*/ 0 h 1328737"/>
                <a:gd name="connsiteX1" fmla="*/ 1100138 w 1152525"/>
                <a:gd name="connsiteY1" fmla="*/ 1588 h 1328737"/>
                <a:gd name="connsiteX2" fmla="*/ 1084263 w 1152525"/>
                <a:gd name="connsiteY2" fmla="*/ 7938 h 1328737"/>
                <a:gd name="connsiteX3" fmla="*/ 989013 w 1152525"/>
                <a:gd name="connsiteY3" fmla="*/ 44450 h 1328737"/>
                <a:gd name="connsiteX4" fmla="*/ 876300 w 1152525"/>
                <a:gd name="connsiteY4" fmla="*/ 93663 h 1328737"/>
                <a:gd name="connsiteX5" fmla="*/ 747713 w 1152525"/>
                <a:gd name="connsiteY5" fmla="*/ 152400 h 1328737"/>
                <a:gd name="connsiteX6" fmla="*/ 606425 w 1152525"/>
                <a:gd name="connsiteY6" fmla="*/ 219075 h 1328737"/>
                <a:gd name="connsiteX7" fmla="*/ 492125 w 1152525"/>
                <a:gd name="connsiteY7" fmla="*/ 276225 h 1328737"/>
                <a:gd name="connsiteX8" fmla="*/ 369888 w 1152525"/>
                <a:gd name="connsiteY8" fmla="*/ 338138 h 1328737"/>
                <a:gd name="connsiteX9" fmla="*/ 242887 w 1152525"/>
                <a:gd name="connsiteY9" fmla="*/ 406400 h 1328737"/>
                <a:gd name="connsiteX10" fmla="*/ 114300 w 1152525"/>
                <a:gd name="connsiteY10" fmla="*/ 477838 h 1328737"/>
                <a:gd name="connsiteX11" fmla="*/ 19050 w 1152525"/>
                <a:gd name="connsiteY11" fmla="*/ 1204912 h 1328737"/>
                <a:gd name="connsiteX12" fmla="*/ 17462 w 1152525"/>
                <a:gd name="connsiteY12" fmla="*/ 1200150 h 1328737"/>
                <a:gd name="connsiteX13" fmla="*/ 0 w 1152525"/>
                <a:gd name="connsiteY13" fmla="*/ 1328737 h 1328737"/>
                <a:gd name="connsiteX14" fmla="*/ 349250 w 1152525"/>
                <a:gd name="connsiteY14" fmla="*/ 935037 h 1328737"/>
                <a:gd name="connsiteX15" fmla="*/ 349250 w 1152525"/>
                <a:gd name="connsiteY15" fmla="*/ 935037 h 1328737"/>
                <a:gd name="connsiteX16" fmla="*/ 441325 w 1152525"/>
                <a:gd name="connsiteY16" fmla="*/ 830262 h 1328737"/>
                <a:gd name="connsiteX17" fmla="*/ 800100 w 1152525"/>
                <a:gd name="connsiteY17" fmla="*/ 415925 h 1328737"/>
                <a:gd name="connsiteX18" fmla="*/ 1152525 w 1152525"/>
                <a:gd name="connsiteY18" fmla="*/ 7938 h 1328737"/>
                <a:gd name="connsiteX19" fmla="*/ 1136650 w 1152525"/>
                <a:gd name="connsiteY19" fmla="*/ 1588 h 132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52525" h="1328737">
                  <a:moveTo>
                    <a:pt x="1117600" y="0"/>
                  </a:moveTo>
                  <a:lnTo>
                    <a:pt x="1100138" y="1588"/>
                  </a:lnTo>
                  <a:lnTo>
                    <a:pt x="1084263" y="7938"/>
                  </a:lnTo>
                  <a:lnTo>
                    <a:pt x="989013" y="44450"/>
                  </a:lnTo>
                  <a:lnTo>
                    <a:pt x="876300" y="93663"/>
                  </a:lnTo>
                  <a:lnTo>
                    <a:pt x="747713" y="152400"/>
                  </a:lnTo>
                  <a:lnTo>
                    <a:pt x="606425" y="219075"/>
                  </a:lnTo>
                  <a:lnTo>
                    <a:pt x="492125" y="276225"/>
                  </a:lnTo>
                  <a:lnTo>
                    <a:pt x="369888" y="338138"/>
                  </a:lnTo>
                  <a:lnTo>
                    <a:pt x="242887" y="406400"/>
                  </a:lnTo>
                  <a:lnTo>
                    <a:pt x="114300" y="477838"/>
                  </a:lnTo>
                  <a:lnTo>
                    <a:pt x="19050" y="1204912"/>
                  </a:lnTo>
                  <a:lnTo>
                    <a:pt x="17462" y="1200150"/>
                  </a:lnTo>
                  <a:lnTo>
                    <a:pt x="0" y="1328737"/>
                  </a:lnTo>
                  <a:lnTo>
                    <a:pt x="349250" y="935037"/>
                  </a:lnTo>
                  <a:lnTo>
                    <a:pt x="349250" y="935037"/>
                  </a:lnTo>
                  <a:lnTo>
                    <a:pt x="441325" y="830262"/>
                  </a:lnTo>
                  <a:lnTo>
                    <a:pt x="800100" y="415925"/>
                  </a:lnTo>
                  <a:lnTo>
                    <a:pt x="1152525" y="7938"/>
                  </a:lnTo>
                  <a:lnTo>
                    <a:pt x="1136650" y="1588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0">
              <a:extLst>
                <a:ext uri="{FF2B5EF4-FFF2-40B4-BE49-F238E27FC236}">
                  <a16:creationId xmlns:a16="http://schemas.microsoft.com/office/drawing/2014/main" xmlns="" id="{FF434C5C-3B9B-452A-8FEF-9DED0CF962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67576" y="4961731"/>
              <a:ext cx="393700" cy="366712"/>
            </a:xfrm>
            <a:custGeom>
              <a:avLst/>
              <a:gdLst>
                <a:gd name="T0" fmla="*/ 0 w 248"/>
                <a:gd name="T1" fmla="*/ 81 h 231"/>
                <a:gd name="T2" fmla="*/ 173 w 248"/>
                <a:gd name="T3" fmla="*/ 231 h 231"/>
                <a:gd name="T4" fmla="*/ 248 w 248"/>
                <a:gd name="T5" fmla="*/ 156 h 231"/>
                <a:gd name="T6" fmla="*/ 70 w 248"/>
                <a:gd name="T7" fmla="*/ 0 h 231"/>
                <a:gd name="T8" fmla="*/ 0 w 248"/>
                <a:gd name="T9" fmla="*/ 8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31">
                  <a:moveTo>
                    <a:pt x="0" y="81"/>
                  </a:moveTo>
                  <a:lnTo>
                    <a:pt x="173" y="231"/>
                  </a:lnTo>
                  <a:lnTo>
                    <a:pt x="248" y="156"/>
                  </a:lnTo>
                  <a:lnTo>
                    <a:pt x="7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1">
              <a:extLst>
                <a:ext uri="{FF2B5EF4-FFF2-40B4-BE49-F238E27FC236}">
                  <a16:creationId xmlns:a16="http://schemas.microsoft.com/office/drawing/2014/main" xmlns="" id="{E2734891-E165-4009-89A0-732945423A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962776" y="5026818"/>
              <a:ext cx="1547813" cy="1403350"/>
            </a:xfrm>
            <a:custGeom>
              <a:avLst/>
              <a:gdLst>
                <a:gd name="T0" fmla="*/ 975 w 975"/>
                <a:gd name="T1" fmla="*/ 47 h 884"/>
                <a:gd name="T2" fmla="*/ 975 w 975"/>
                <a:gd name="T3" fmla="*/ 47 h 884"/>
                <a:gd name="T4" fmla="*/ 962 w 975"/>
                <a:gd name="T5" fmla="*/ 35 h 884"/>
                <a:gd name="T6" fmla="*/ 947 w 975"/>
                <a:gd name="T7" fmla="*/ 25 h 884"/>
                <a:gd name="T8" fmla="*/ 931 w 975"/>
                <a:gd name="T9" fmla="*/ 19 h 884"/>
                <a:gd name="T10" fmla="*/ 915 w 975"/>
                <a:gd name="T11" fmla="*/ 12 h 884"/>
                <a:gd name="T12" fmla="*/ 899 w 975"/>
                <a:gd name="T13" fmla="*/ 7 h 884"/>
                <a:gd name="T14" fmla="*/ 882 w 975"/>
                <a:gd name="T15" fmla="*/ 4 h 884"/>
                <a:gd name="T16" fmla="*/ 866 w 975"/>
                <a:gd name="T17" fmla="*/ 2 h 884"/>
                <a:gd name="T18" fmla="*/ 849 w 975"/>
                <a:gd name="T19" fmla="*/ 0 h 884"/>
                <a:gd name="T20" fmla="*/ 849 w 975"/>
                <a:gd name="T21" fmla="*/ 0 h 884"/>
                <a:gd name="T22" fmla="*/ 716 w 975"/>
                <a:gd name="T23" fmla="*/ 136 h 884"/>
                <a:gd name="T24" fmla="*/ 586 w 975"/>
                <a:gd name="T25" fmla="*/ 269 h 884"/>
                <a:gd name="T26" fmla="*/ 459 w 975"/>
                <a:gd name="T27" fmla="*/ 396 h 884"/>
                <a:gd name="T28" fmla="*/ 335 w 975"/>
                <a:gd name="T29" fmla="*/ 520 h 884"/>
                <a:gd name="T30" fmla="*/ 0 w 975"/>
                <a:gd name="T31" fmla="*/ 884 h 884"/>
                <a:gd name="T32" fmla="*/ 339 w 975"/>
                <a:gd name="T33" fmla="*/ 738 h 884"/>
                <a:gd name="T34" fmla="*/ 778 w 975"/>
                <a:gd name="T35" fmla="*/ 246 h 884"/>
                <a:gd name="T36" fmla="*/ 877 w 975"/>
                <a:gd name="T37" fmla="*/ 330 h 884"/>
                <a:gd name="T38" fmla="*/ 946 w 975"/>
                <a:gd name="T39" fmla="*/ 249 h 884"/>
                <a:gd name="T40" fmla="*/ 850 w 975"/>
                <a:gd name="T41" fmla="*/ 167 h 884"/>
                <a:gd name="T42" fmla="*/ 864 w 975"/>
                <a:gd name="T43" fmla="*/ 150 h 884"/>
                <a:gd name="T44" fmla="*/ 867 w 975"/>
                <a:gd name="T45" fmla="*/ 150 h 884"/>
                <a:gd name="T46" fmla="*/ 911 w 975"/>
                <a:gd name="T47" fmla="*/ 99 h 884"/>
                <a:gd name="T48" fmla="*/ 937 w 975"/>
                <a:gd name="T49" fmla="*/ 69 h 884"/>
                <a:gd name="T50" fmla="*/ 936 w 975"/>
                <a:gd name="T51" fmla="*/ 68 h 884"/>
                <a:gd name="T52" fmla="*/ 955 w 975"/>
                <a:gd name="T53" fmla="*/ 45 h 884"/>
                <a:gd name="T54" fmla="*/ 955 w 975"/>
                <a:gd name="T55" fmla="*/ 45 h 884"/>
                <a:gd name="T56" fmla="*/ 975 w 975"/>
                <a:gd name="T57" fmla="*/ 47 h 884"/>
                <a:gd name="T58" fmla="*/ 975 w 975"/>
                <a:gd name="T59" fmla="*/ 47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5" h="884">
                  <a:moveTo>
                    <a:pt x="975" y="47"/>
                  </a:moveTo>
                  <a:lnTo>
                    <a:pt x="975" y="47"/>
                  </a:lnTo>
                  <a:lnTo>
                    <a:pt x="962" y="35"/>
                  </a:lnTo>
                  <a:lnTo>
                    <a:pt x="947" y="25"/>
                  </a:lnTo>
                  <a:lnTo>
                    <a:pt x="931" y="19"/>
                  </a:lnTo>
                  <a:lnTo>
                    <a:pt x="915" y="12"/>
                  </a:lnTo>
                  <a:lnTo>
                    <a:pt x="899" y="7"/>
                  </a:lnTo>
                  <a:lnTo>
                    <a:pt x="882" y="4"/>
                  </a:lnTo>
                  <a:lnTo>
                    <a:pt x="866" y="2"/>
                  </a:lnTo>
                  <a:lnTo>
                    <a:pt x="849" y="0"/>
                  </a:lnTo>
                  <a:lnTo>
                    <a:pt x="849" y="0"/>
                  </a:lnTo>
                  <a:lnTo>
                    <a:pt x="716" y="136"/>
                  </a:lnTo>
                  <a:lnTo>
                    <a:pt x="586" y="269"/>
                  </a:lnTo>
                  <a:lnTo>
                    <a:pt x="459" y="396"/>
                  </a:lnTo>
                  <a:lnTo>
                    <a:pt x="335" y="520"/>
                  </a:lnTo>
                  <a:lnTo>
                    <a:pt x="0" y="884"/>
                  </a:lnTo>
                  <a:lnTo>
                    <a:pt x="339" y="738"/>
                  </a:lnTo>
                  <a:lnTo>
                    <a:pt x="778" y="246"/>
                  </a:lnTo>
                  <a:lnTo>
                    <a:pt x="877" y="330"/>
                  </a:lnTo>
                  <a:lnTo>
                    <a:pt x="946" y="249"/>
                  </a:lnTo>
                  <a:lnTo>
                    <a:pt x="850" y="167"/>
                  </a:lnTo>
                  <a:lnTo>
                    <a:pt x="864" y="150"/>
                  </a:lnTo>
                  <a:lnTo>
                    <a:pt x="867" y="150"/>
                  </a:lnTo>
                  <a:lnTo>
                    <a:pt x="911" y="99"/>
                  </a:lnTo>
                  <a:lnTo>
                    <a:pt x="937" y="69"/>
                  </a:lnTo>
                  <a:lnTo>
                    <a:pt x="936" y="68"/>
                  </a:lnTo>
                  <a:lnTo>
                    <a:pt x="955" y="45"/>
                  </a:lnTo>
                  <a:lnTo>
                    <a:pt x="955" y="45"/>
                  </a:lnTo>
                  <a:lnTo>
                    <a:pt x="975" y="47"/>
                  </a:lnTo>
                  <a:lnTo>
                    <a:pt x="975" y="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xmlns="" id="{9C906201-AD56-484C-9139-7FF192F0827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62550" y="3917156"/>
              <a:ext cx="2000250" cy="1185862"/>
            </a:xfrm>
            <a:custGeom>
              <a:avLst/>
              <a:gdLst>
                <a:gd name="connsiteX0" fmla="*/ 977907 w 2000250"/>
                <a:gd name="connsiteY0" fmla="*/ 571442 h 1185862"/>
                <a:gd name="connsiteX1" fmla="*/ 979488 w 2000250"/>
                <a:gd name="connsiteY1" fmla="*/ 571500 h 1185862"/>
                <a:gd name="connsiteX2" fmla="*/ 979487 w 2000250"/>
                <a:gd name="connsiteY2" fmla="*/ 571500 h 1185862"/>
                <a:gd name="connsiteX3" fmla="*/ 1139825 w 2000250"/>
                <a:gd name="connsiteY3" fmla="*/ 0 h 1185862"/>
                <a:gd name="connsiteX4" fmla="*/ 1068388 w 2000250"/>
                <a:gd name="connsiteY4" fmla="*/ 0 h 1185862"/>
                <a:gd name="connsiteX5" fmla="*/ 1055688 w 2000250"/>
                <a:gd name="connsiteY5" fmla="*/ 0 h 1185862"/>
                <a:gd name="connsiteX6" fmla="*/ 1041400 w 2000250"/>
                <a:gd name="connsiteY6" fmla="*/ 1588 h 1185862"/>
                <a:gd name="connsiteX7" fmla="*/ 809625 w 2000250"/>
                <a:gd name="connsiteY7" fmla="*/ 254000 h 1185862"/>
                <a:gd name="connsiteX8" fmla="*/ 581025 w 2000250"/>
                <a:gd name="connsiteY8" fmla="*/ 498475 h 1185862"/>
                <a:gd name="connsiteX9" fmla="*/ 625475 w 2000250"/>
                <a:gd name="connsiteY9" fmla="*/ 512763 h 1185862"/>
                <a:gd name="connsiteX10" fmla="*/ 671513 w 2000250"/>
                <a:gd name="connsiteY10" fmla="*/ 527050 h 1185862"/>
                <a:gd name="connsiteX11" fmla="*/ 714375 w 2000250"/>
                <a:gd name="connsiteY11" fmla="*/ 538163 h 1185862"/>
                <a:gd name="connsiteX12" fmla="*/ 758825 w 2000250"/>
                <a:gd name="connsiteY12" fmla="*/ 547688 h 1185862"/>
                <a:gd name="connsiteX13" fmla="*/ 803275 w 2000250"/>
                <a:gd name="connsiteY13" fmla="*/ 555625 h 1185862"/>
                <a:gd name="connsiteX14" fmla="*/ 847725 w 2000250"/>
                <a:gd name="connsiteY14" fmla="*/ 561975 h 1185862"/>
                <a:gd name="connsiteX15" fmla="*/ 852331 w 2000250"/>
                <a:gd name="connsiteY15" fmla="*/ 562469 h 1185862"/>
                <a:gd name="connsiteX16" fmla="*/ 847725 w 2000250"/>
                <a:gd name="connsiteY16" fmla="*/ 561975 h 1185862"/>
                <a:gd name="connsiteX17" fmla="*/ 803275 w 2000250"/>
                <a:gd name="connsiteY17" fmla="*/ 555625 h 1185862"/>
                <a:gd name="connsiteX18" fmla="*/ 758825 w 2000250"/>
                <a:gd name="connsiteY18" fmla="*/ 547688 h 1185862"/>
                <a:gd name="connsiteX19" fmla="*/ 714375 w 2000250"/>
                <a:gd name="connsiteY19" fmla="*/ 538163 h 1185862"/>
                <a:gd name="connsiteX20" fmla="*/ 671512 w 2000250"/>
                <a:gd name="connsiteY20" fmla="*/ 527050 h 1185862"/>
                <a:gd name="connsiteX21" fmla="*/ 625475 w 2000250"/>
                <a:gd name="connsiteY21" fmla="*/ 512763 h 1185862"/>
                <a:gd name="connsiteX22" fmla="*/ 581024 w 2000250"/>
                <a:gd name="connsiteY22" fmla="*/ 498475 h 1185862"/>
                <a:gd name="connsiteX23" fmla="*/ 265112 w 2000250"/>
                <a:gd name="connsiteY23" fmla="*/ 831850 h 1185862"/>
                <a:gd name="connsiteX24" fmla="*/ 315912 w 2000250"/>
                <a:gd name="connsiteY24" fmla="*/ 830262 h 1185862"/>
                <a:gd name="connsiteX25" fmla="*/ 315912 w 2000250"/>
                <a:gd name="connsiteY25" fmla="*/ 830262 h 1185862"/>
                <a:gd name="connsiteX26" fmla="*/ 265112 w 2000250"/>
                <a:gd name="connsiteY26" fmla="*/ 831850 h 1185862"/>
                <a:gd name="connsiteX27" fmla="*/ 0 w 2000250"/>
                <a:gd name="connsiteY27" fmla="*/ 1109662 h 1185862"/>
                <a:gd name="connsiteX28" fmla="*/ 26987 w 2000250"/>
                <a:gd name="connsiteY28" fmla="*/ 1112837 h 1185862"/>
                <a:gd name="connsiteX29" fmla="*/ 52387 w 2000250"/>
                <a:gd name="connsiteY29" fmla="*/ 1116012 h 1185862"/>
                <a:gd name="connsiteX30" fmla="*/ 79375 w 2000250"/>
                <a:gd name="connsiteY30" fmla="*/ 1120775 h 1185862"/>
                <a:gd name="connsiteX31" fmla="*/ 104775 w 2000250"/>
                <a:gd name="connsiteY31" fmla="*/ 1128712 h 1185862"/>
                <a:gd name="connsiteX32" fmla="*/ 130175 w 2000250"/>
                <a:gd name="connsiteY32" fmla="*/ 1139825 h 1185862"/>
                <a:gd name="connsiteX33" fmla="*/ 155575 w 2000250"/>
                <a:gd name="connsiteY33" fmla="*/ 1149350 h 1185862"/>
                <a:gd name="connsiteX34" fmla="*/ 179387 w 2000250"/>
                <a:gd name="connsiteY34" fmla="*/ 1165225 h 1185862"/>
                <a:gd name="connsiteX35" fmla="*/ 200025 w 2000250"/>
                <a:gd name="connsiteY35" fmla="*/ 1184275 h 1185862"/>
                <a:gd name="connsiteX36" fmla="*/ 249237 w 2000250"/>
                <a:gd name="connsiteY36" fmla="*/ 1185862 h 1185862"/>
                <a:gd name="connsiteX37" fmla="*/ 296862 w 2000250"/>
                <a:gd name="connsiteY37" fmla="*/ 1185862 h 1185862"/>
                <a:gd name="connsiteX38" fmla="*/ 344487 w 2000250"/>
                <a:gd name="connsiteY38" fmla="*/ 1185862 h 1185862"/>
                <a:gd name="connsiteX39" fmla="*/ 390525 w 2000250"/>
                <a:gd name="connsiteY39" fmla="*/ 1184275 h 1185862"/>
                <a:gd name="connsiteX40" fmla="*/ 438150 w 2000250"/>
                <a:gd name="connsiteY40" fmla="*/ 1182687 h 1185862"/>
                <a:gd name="connsiteX41" fmla="*/ 484187 w 2000250"/>
                <a:gd name="connsiteY41" fmla="*/ 1177925 h 1185862"/>
                <a:gd name="connsiteX42" fmla="*/ 528637 w 2000250"/>
                <a:gd name="connsiteY42" fmla="*/ 1173162 h 1185862"/>
                <a:gd name="connsiteX43" fmla="*/ 574675 w 2000250"/>
                <a:gd name="connsiteY43" fmla="*/ 1165225 h 1185862"/>
                <a:gd name="connsiteX44" fmla="*/ 619125 w 2000250"/>
                <a:gd name="connsiteY44" fmla="*/ 1158875 h 1185862"/>
                <a:gd name="connsiteX45" fmla="*/ 661988 w 2000250"/>
                <a:gd name="connsiteY45" fmla="*/ 1149350 h 1185862"/>
                <a:gd name="connsiteX46" fmla="*/ 706438 w 2000250"/>
                <a:gd name="connsiteY46" fmla="*/ 1139825 h 1185862"/>
                <a:gd name="connsiteX47" fmla="*/ 749300 w 2000250"/>
                <a:gd name="connsiteY47" fmla="*/ 1128712 h 1185862"/>
                <a:gd name="connsiteX48" fmla="*/ 790575 w 2000250"/>
                <a:gd name="connsiteY48" fmla="*/ 1116012 h 1185862"/>
                <a:gd name="connsiteX49" fmla="*/ 835025 w 2000250"/>
                <a:gd name="connsiteY49" fmla="*/ 1103312 h 1185862"/>
                <a:gd name="connsiteX50" fmla="*/ 876300 w 2000250"/>
                <a:gd name="connsiteY50" fmla="*/ 1089025 h 1185862"/>
                <a:gd name="connsiteX51" fmla="*/ 917575 w 2000250"/>
                <a:gd name="connsiteY51" fmla="*/ 1073150 h 1185862"/>
                <a:gd name="connsiteX52" fmla="*/ 609600 w 2000250"/>
                <a:gd name="connsiteY52" fmla="*/ 898525 h 1185862"/>
                <a:gd name="connsiteX53" fmla="*/ 654050 w 2000250"/>
                <a:gd name="connsiteY53" fmla="*/ 896937 h 1185862"/>
                <a:gd name="connsiteX54" fmla="*/ 654050 w 2000250"/>
                <a:gd name="connsiteY54" fmla="*/ 896937 h 1185862"/>
                <a:gd name="connsiteX55" fmla="*/ 1292225 w 2000250"/>
                <a:gd name="connsiteY55" fmla="*/ 873125 h 1185862"/>
                <a:gd name="connsiteX56" fmla="*/ 1336675 w 2000250"/>
                <a:gd name="connsiteY56" fmla="*/ 842962 h 1185862"/>
                <a:gd name="connsiteX57" fmla="*/ 1381125 w 2000250"/>
                <a:gd name="connsiteY57" fmla="*/ 809625 h 1185862"/>
                <a:gd name="connsiteX58" fmla="*/ 1423987 w 2000250"/>
                <a:gd name="connsiteY58" fmla="*/ 777875 h 1185862"/>
                <a:gd name="connsiteX59" fmla="*/ 1465262 w 2000250"/>
                <a:gd name="connsiteY59" fmla="*/ 741362 h 1185862"/>
                <a:gd name="connsiteX60" fmla="*/ 1506537 w 2000250"/>
                <a:gd name="connsiteY60" fmla="*/ 708025 h 1185862"/>
                <a:gd name="connsiteX61" fmla="*/ 1547812 w 2000250"/>
                <a:gd name="connsiteY61" fmla="*/ 669925 h 1185862"/>
                <a:gd name="connsiteX62" fmla="*/ 1587500 w 2000250"/>
                <a:gd name="connsiteY62" fmla="*/ 631825 h 1185862"/>
                <a:gd name="connsiteX63" fmla="*/ 1627187 w 2000250"/>
                <a:gd name="connsiteY63" fmla="*/ 595312 h 1185862"/>
                <a:gd name="connsiteX64" fmla="*/ 1665287 w 2000250"/>
                <a:gd name="connsiteY64" fmla="*/ 555625 h 1185862"/>
                <a:gd name="connsiteX65" fmla="*/ 1703387 w 2000250"/>
                <a:gd name="connsiteY65" fmla="*/ 515938 h 1185862"/>
                <a:gd name="connsiteX66" fmla="*/ 1778000 w 2000250"/>
                <a:gd name="connsiteY66" fmla="*/ 431800 h 1185862"/>
                <a:gd name="connsiteX67" fmla="*/ 1849437 w 2000250"/>
                <a:gd name="connsiteY67" fmla="*/ 344488 h 1185862"/>
                <a:gd name="connsiteX68" fmla="*/ 1919287 w 2000250"/>
                <a:gd name="connsiteY68" fmla="*/ 257176 h 1185862"/>
                <a:gd name="connsiteX69" fmla="*/ 1919288 w 2000250"/>
                <a:gd name="connsiteY69" fmla="*/ 257175 h 1185862"/>
                <a:gd name="connsiteX70" fmla="*/ 1958975 w 2000250"/>
                <a:gd name="connsiteY70" fmla="*/ 201613 h 1185862"/>
                <a:gd name="connsiteX71" fmla="*/ 2000250 w 2000250"/>
                <a:gd name="connsiteY71" fmla="*/ 146050 h 1185862"/>
                <a:gd name="connsiteX72" fmla="*/ 1597025 w 2000250"/>
                <a:gd name="connsiteY72" fmla="*/ 34925 h 1185862"/>
                <a:gd name="connsiteX73" fmla="*/ 1604963 w 2000250"/>
                <a:gd name="connsiteY73" fmla="*/ 33338 h 1185862"/>
                <a:gd name="connsiteX74" fmla="*/ 1538288 w 2000250"/>
                <a:gd name="connsiteY74" fmla="*/ 28575 h 1185862"/>
                <a:gd name="connsiteX75" fmla="*/ 1473200 w 2000250"/>
                <a:gd name="connsiteY75" fmla="*/ 23813 h 1185862"/>
                <a:gd name="connsiteX76" fmla="*/ 1343025 w 2000250"/>
                <a:gd name="connsiteY76" fmla="*/ 12700 h 1185862"/>
                <a:gd name="connsiteX77" fmla="*/ 1276350 w 2000250"/>
                <a:gd name="connsiteY77" fmla="*/ 7938 h 1185862"/>
                <a:gd name="connsiteX78" fmla="*/ 1208088 w 2000250"/>
                <a:gd name="connsiteY78" fmla="*/ 4763 h 11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000250" h="1185862">
                  <a:moveTo>
                    <a:pt x="977907" y="571442"/>
                  </a:moveTo>
                  <a:lnTo>
                    <a:pt x="979488" y="571500"/>
                  </a:lnTo>
                  <a:lnTo>
                    <a:pt x="979487" y="571500"/>
                  </a:lnTo>
                  <a:close/>
                  <a:moveTo>
                    <a:pt x="1139825" y="0"/>
                  </a:moveTo>
                  <a:lnTo>
                    <a:pt x="1068388" y="0"/>
                  </a:lnTo>
                  <a:lnTo>
                    <a:pt x="1055688" y="0"/>
                  </a:lnTo>
                  <a:lnTo>
                    <a:pt x="1041400" y="1588"/>
                  </a:lnTo>
                  <a:lnTo>
                    <a:pt x="809625" y="254000"/>
                  </a:lnTo>
                  <a:lnTo>
                    <a:pt x="581025" y="498475"/>
                  </a:lnTo>
                  <a:lnTo>
                    <a:pt x="625475" y="512763"/>
                  </a:lnTo>
                  <a:lnTo>
                    <a:pt x="671513" y="527050"/>
                  </a:lnTo>
                  <a:lnTo>
                    <a:pt x="714375" y="538163"/>
                  </a:lnTo>
                  <a:lnTo>
                    <a:pt x="758825" y="547688"/>
                  </a:lnTo>
                  <a:lnTo>
                    <a:pt x="803275" y="555625"/>
                  </a:lnTo>
                  <a:lnTo>
                    <a:pt x="847725" y="561975"/>
                  </a:lnTo>
                  <a:lnTo>
                    <a:pt x="852331" y="562469"/>
                  </a:lnTo>
                  <a:lnTo>
                    <a:pt x="847725" y="561975"/>
                  </a:lnTo>
                  <a:lnTo>
                    <a:pt x="803275" y="555625"/>
                  </a:lnTo>
                  <a:lnTo>
                    <a:pt x="758825" y="547688"/>
                  </a:lnTo>
                  <a:lnTo>
                    <a:pt x="714375" y="538163"/>
                  </a:lnTo>
                  <a:lnTo>
                    <a:pt x="671512" y="527050"/>
                  </a:lnTo>
                  <a:lnTo>
                    <a:pt x="625475" y="512763"/>
                  </a:lnTo>
                  <a:lnTo>
                    <a:pt x="581024" y="498475"/>
                  </a:lnTo>
                  <a:lnTo>
                    <a:pt x="265112" y="831850"/>
                  </a:lnTo>
                  <a:lnTo>
                    <a:pt x="315912" y="830262"/>
                  </a:lnTo>
                  <a:lnTo>
                    <a:pt x="315912" y="830262"/>
                  </a:lnTo>
                  <a:lnTo>
                    <a:pt x="265112" y="831850"/>
                  </a:lnTo>
                  <a:lnTo>
                    <a:pt x="0" y="1109662"/>
                  </a:lnTo>
                  <a:lnTo>
                    <a:pt x="26987" y="1112837"/>
                  </a:lnTo>
                  <a:lnTo>
                    <a:pt x="52387" y="1116012"/>
                  </a:lnTo>
                  <a:lnTo>
                    <a:pt x="79375" y="1120775"/>
                  </a:lnTo>
                  <a:lnTo>
                    <a:pt x="104775" y="1128712"/>
                  </a:lnTo>
                  <a:lnTo>
                    <a:pt x="130175" y="1139825"/>
                  </a:lnTo>
                  <a:lnTo>
                    <a:pt x="155575" y="1149350"/>
                  </a:lnTo>
                  <a:lnTo>
                    <a:pt x="179387" y="1165225"/>
                  </a:lnTo>
                  <a:lnTo>
                    <a:pt x="200025" y="1184275"/>
                  </a:lnTo>
                  <a:lnTo>
                    <a:pt x="249237" y="1185862"/>
                  </a:lnTo>
                  <a:lnTo>
                    <a:pt x="296862" y="1185862"/>
                  </a:lnTo>
                  <a:lnTo>
                    <a:pt x="344487" y="1185862"/>
                  </a:lnTo>
                  <a:lnTo>
                    <a:pt x="390525" y="1184275"/>
                  </a:lnTo>
                  <a:lnTo>
                    <a:pt x="438150" y="1182687"/>
                  </a:lnTo>
                  <a:lnTo>
                    <a:pt x="484187" y="1177925"/>
                  </a:lnTo>
                  <a:lnTo>
                    <a:pt x="528637" y="1173162"/>
                  </a:lnTo>
                  <a:lnTo>
                    <a:pt x="574675" y="1165225"/>
                  </a:lnTo>
                  <a:lnTo>
                    <a:pt x="619125" y="1158875"/>
                  </a:lnTo>
                  <a:lnTo>
                    <a:pt x="661988" y="1149350"/>
                  </a:lnTo>
                  <a:lnTo>
                    <a:pt x="706438" y="1139825"/>
                  </a:lnTo>
                  <a:lnTo>
                    <a:pt x="749300" y="1128712"/>
                  </a:lnTo>
                  <a:lnTo>
                    <a:pt x="790575" y="1116012"/>
                  </a:lnTo>
                  <a:lnTo>
                    <a:pt x="835025" y="1103312"/>
                  </a:lnTo>
                  <a:lnTo>
                    <a:pt x="876300" y="1089025"/>
                  </a:lnTo>
                  <a:lnTo>
                    <a:pt x="917575" y="1073150"/>
                  </a:lnTo>
                  <a:lnTo>
                    <a:pt x="609600" y="898525"/>
                  </a:lnTo>
                  <a:lnTo>
                    <a:pt x="654050" y="896937"/>
                  </a:lnTo>
                  <a:lnTo>
                    <a:pt x="654050" y="896937"/>
                  </a:lnTo>
                  <a:lnTo>
                    <a:pt x="1292225" y="873125"/>
                  </a:lnTo>
                  <a:lnTo>
                    <a:pt x="1336675" y="842962"/>
                  </a:lnTo>
                  <a:lnTo>
                    <a:pt x="1381125" y="809625"/>
                  </a:lnTo>
                  <a:lnTo>
                    <a:pt x="1423987" y="777875"/>
                  </a:lnTo>
                  <a:lnTo>
                    <a:pt x="1465262" y="741362"/>
                  </a:lnTo>
                  <a:lnTo>
                    <a:pt x="1506537" y="708025"/>
                  </a:lnTo>
                  <a:lnTo>
                    <a:pt x="1547812" y="669925"/>
                  </a:lnTo>
                  <a:lnTo>
                    <a:pt x="1587500" y="631825"/>
                  </a:lnTo>
                  <a:lnTo>
                    <a:pt x="1627187" y="595312"/>
                  </a:lnTo>
                  <a:lnTo>
                    <a:pt x="1665287" y="555625"/>
                  </a:lnTo>
                  <a:lnTo>
                    <a:pt x="1703387" y="515938"/>
                  </a:lnTo>
                  <a:lnTo>
                    <a:pt x="1778000" y="431800"/>
                  </a:lnTo>
                  <a:lnTo>
                    <a:pt x="1849437" y="344488"/>
                  </a:lnTo>
                  <a:lnTo>
                    <a:pt x="1919287" y="257176"/>
                  </a:lnTo>
                  <a:lnTo>
                    <a:pt x="1919288" y="257175"/>
                  </a:lnTo>
                  <a:lnTo>
                    <a:pt x="1958975" y="201613"/>
                  </a:lnTo>
                  <a:lnTo>
                    <a:pt x="2000250" y="146050"/>
                  </a:lnTo>
                  <a:lnTo>
                    <a:pt x="1597025" y="34925"/>
                  </a:lnTo>
                  <a:lnTo>
                    <a:pt x="1604963" y="33338"/>
                  </a:lnTo>
                  <a:lnTo>
                    <a:pt x="1538288" y="28575"/>
                  </a:lnTo>
                  <a:lnTo>
                    <a:pt x="1473200" y="23813"/>
                  </a:lnTo>
                  <a:lnTo>
                    <a:pt x="1343025" y="12700"/>
                  </a:lnTo>
                  <a:lnTo>
                    <a:pt x="1276350" y="7938"/>
                  </a:lnTo>
                  <a:lnTo>
                    <a:pt x="1208088" y="4763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xmlns="" id="{833BAA8A-8129-4333-B07C-ABCB8A112BF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169105" y="1711046"/>
              <a:ext cx="1903412" cy="2182812"/>
            </a:xfrm>
            <a:custGeom>
              <a:avLst/>
              <a:gdLst>
                <a:gd name="connsiteX0" fmla="*/ 1498600 w 1903412"/>
                <a:gd name="connsiteY0" fmla="*/ 1282700 h 2182812"/>
                <a:gd name="connsiteX1" fmla="*/ 1477963 w 1903412"/>
                <a:gd name="connsiteY1" fmla="*/ 1303338 h 2182812"/>
                <a:gd name="connsiteX2" fmla="*/ 1457325 w 1903412"/>
                <a:gd name="connsiteY2" fmla="*/ 1323975 h 2182812"/>
                <a:gd name="connsiteX3" fmla="*/ 1435100 w 1903412"/>
                <a:gd name="connsiteY3" fmla="*/ 1343025 h 2182812"/>
                <a:gd name="connsiteX4" fmla="*/ 1412875 w 1903412"/>
                <a:gd name="connsiteY4" fmla="*/ 1363663 h 2182812"/>
                <a:gd name="connsiteX5" fmla="*/ 1389063 w 1903412"/>
                <a:gd name="connsiteY5" fmla="*/ 1379538 h 2182812"/>
                <a:gd name="connsiteX6" fmla="*/ 1365250 w 1903412"/>
                <a:gd name="connsiteY6" fmla="*/ 1397000 h 2182812"/>
                <a:gd name="connsiteX7" fmla="*/ 1341438 w 1903412"/>
                <a:gd name="connsiteY7" fmla="*/ 1412875 h 2182812"/>
                <a:gd name="connsiteX8" fmla="*/ 1316038 w 1903412"/>
                <a:gd name="connsiteY8" fmla="*/ 1427163 h 2182812"/>
                <a:gd name="connsiteX9" fmla="*/ 1290638 w 1903412"/>
                <a:gd name="connsiteY9" fmla="*/ 1439863 h 2182812"/>
                <a:gd name="connsiteX10" fmla="*/ 1263650 w 1903412"/>
                <a:gd name="connsiteY10" fmla="*/ 1452563 h 2182812"/>
                <a:gd name="connsiteX11" fmla="*/ 1236662 w 1903412"/>
                <a:gd name="connsiteY11" fmla="*/ 1465263 h 2182812"/>
                <a:gd name="connsiteX12" fmla="*/ 1211262 w 1903412"/>
                <a:gd name="connsiteY12" fmla="*/ 1476375 h 2182812"/>
                <a:gd name="connsiteX13" fmla="*/ 1182687 w 1903412"/>
                <a:gd name="connsiteY13" fmla="*/ 1485900 h 2182812"/>
                <a:gd name="connsiteX14" fmla="*/ 1155700 w 1903412"/>
                <a:gd name="connsiteY14" fmla="*/ 1492250 h 2182812"/>
                <a:gd name="connsiteX15" fmla="*/ 1128712 w 1903412"/>
                <a:gd name="connsiteY15" fmla="*/ 1500188 h 2182812"/>
                <a:gd name="connsiteX16" fmla="*/ 1100137 w 1903412"/>
                <a:gd name="connsiteY16" fmla="*/ 1506538 h 2182812"/>
                <a:gd name="connsiteX17" fmla="*/ 1073150 w 1903412"/>
                <a:gd name="connsiteY17" fmla="*/ 1509713 h 2182812"/>
                <a:gd name="connsiteX18" fmla="*/ 1044575 w 1903412"/>
                <a:gd name="connsiteY18" fmla="*/ 1516063 h 2182812"/>
                <a:gd name="connsiteX19" fmla="*/ 1016000 w 1903412"/>
                <a:gd name="connsiteY19" fmla="*/ 1517650 h 2182812"/>
                <a:gd name="connsiteX20" fmla="*/ 987425 w 1903412"/>
                <a:gd name="connsiteY20" fmla="*/ 1519238 h 2182812"/>
                <a:gd name="connsiteX21" fmla="*/ 958850 w 1903412"/>
                <a:gd name="connsiteY21" fmla="*/ 1519238 h 2182812"/>
                <a:gd name="connsiteX22" fmla="*/ 930275 w 1903412"/>
                <a:gd name="connsiteY22" fmla="*/ 1517650 h 2182812"/>
                <a:gd name="connsiteX23" fmla="*/ 903287 w 1903412"/>
                <a:gd name="connsiteY23" fmla="*/ 1514475 h 2182812"/>
                <a:gd name="connsiteX24" fmla="*/ 874712 w 1903412"/>
                <a:gd name="connsiteY24" fmla="*/ 1509713 h 2182812"/>
                <a:gd name="connsiteX25" fmla="*/ 846137 w 1903412"/>
                <a:gd name="connsiteY25" fmla="*/ 1504950 h 2182812"/>
                <a:gd name="connsiteX26" fmla="*/ 817562 w 1903412"/>
                <a:gd name="connsiteY26" fmla="*/ 1500188 h 2182812"/>
                <a:gd name="connsiteX27" fmla="*/ 790575 w 1903412"/>
                <a:gd name="connsiteY27" fmla="*/ 1490663 h 2182812"/>
                <a:gd name="connsiteX28" fmla="*/ 760412 w 1903412"/>
                <a:gd name="connsiteY28" fmla="*/ 1481138 h 2182812"/>
                <a:gd name="connsiteX29" fmla="*/ 733425 w 1903412"/>
                <a:gd name="connsiteY29" fmla="*/ 1471613 h 2182812"/>
                <a:gd name="connsiteX30" fmla="*/ 708025 w 1903412"/>
                <a:gd name="connsiteY30" fmla="*/ 1460500 h 2182812"/>
                <a:gd name="connsiteX31" fmla="*/ 681037 w 1903412"/>
                <a:gd name="connsiteY31" fmla="*/ 1446213 h 2182812"/>
                <a:gd name="connsiteX32" fmla="*/ 654050 w 1903412"/>
                <a:gd name="connsiteY32" fmla="*/ 1431925 h 2182812"/>
                <a:gd name="connsiteX33" fmla="*/ 285750 w 1903412"/>
                <a:gd name="connsiteY33" fmla="*/ 1839913 h 2182812"/>
                <a:gd name="connsiteX34" fmla="*/ 0 w 1903412"/>
                <a:gd name="connsiteY34" fmla="*/ 2151062 h 2182812"/>
                <a:gd name="connsiteX35" fmla="*/ 14287 w 1903412"/>
                <a:gd name="connsiteY35" fmla="*/ 2149475 h 2182812"/>
                <a:gd name="connsiteX36" fmla="*/ 26987 w 1903412"/>
                <a:gd name="connsiteY36" fmla="*/ 2149475 h 2182812"/>
                <a:gd name="connsiteX37" fmla="*/ 98425 w 1903412"/>
                <a:gd name="connsiteY37" fmla="*/ 2149475 h 2182812"/>
                <a:gd name="connsiteX38" fmla="*/ 166687 w 1903412"/>
                <a:gd name="connsiteY38" fmla="*/ 2154237 h 2182812"/>
                <a:gd name="connsiteX39" fmla="*/ 234950 w 1903412"/>
                <a:gd name="connsiteY39" fmla="*/ 2157412 h 2182812"/>
                <a:gd name="connsiteX40" fmla="*/ 301625 w 1903412"/>
                <a:gd name="connsiteY40" fmla="*/ 2162175 h 2182812"/>
                <a:gd name="connsiteX41" fmla="*/ 431800 w 1903412"/>
                <a:gd name="connsiteY41" fmla="*/ 2173287 h 2182812"/>
                <a:gd name="connsiteX42" fmla="*/ 496887 w 1903412"/>
                <a:gd name="connsiteY42" fmla="*/ 2178050 h 2182812"/>
                <a:gd name="connsiteX43" fmla="*/ 563562 w 1903412"/>
                <a:gd name="connsiteY43" fmla="*/ 2182812 h 2182812"/>
                <a:gd name="connsiteX44" fmla="*/ 1138237 w 1903412"/>
                <a:gd name="connsiteY44" fmla="*/ 2012950 h 2182812"/>
                <a:gd name="connsiteX45" fmla="*/ 1204912 w 1903412"/>
                <a:gd name="connsiteY45" fmla="*/ 1898650 h 2182812"/>
                <a:gd name="connsiteX46" fmla="*/ 1266825 w 1903412"/>
                <a:gd name="connsiteY46" fmla="*/ 1779588 h 2182812"/>
                <a:gd name="connsiteX47" fmla="*/ 1327150 w 1903412"/>
                <a:gd name="connsiteY47" fmla="*/ 1662113 h 2182812"/>
                <a:gd name="connsiteX48" fmla="*/ 1384300 w 1903412"/>
                <a:gd name="connsiteY48" fmla="*/ 1543050 h 2182812"/>
                <a:gd name="connsiteX49" fmla="*/ 1384300 w 1903412"/>
                <a:gd name="connsiteY49" fmla="*/ 1539875 h 2182812"/>
                <a:gd name="connsiteX50" fmla="*/ 1382713 w 1903412"/>
                <a:gd name="connsiteY50" fmla="*/ 1539875 h 2182812"/>
                <a:gd name="connsiteX51" fmla="*/ 1371600 w 1903412"/>
                <a:gd name="connsiteY51" fmla="*/ 1541463 h 2182812"/>
                <a:gd name="connsiteX52" fmla="*/ 1330325 w 1903412"/>
                <a:gd name="connsiteY52" fmla="*/ 1555750 h 2182812"/>
                <a:gd name="connsiteX53" fmla="*/ 1306513 w 1903412"/>
                <a:gd name="connsiteY53" fmla="*/ 1562100 h 2182812"/>
                <a:gd name="connsiteX54" fmla="*/ 1296988 w 1903412"/>
                <a:gd name="connsiteY54" fmla="*/ 1566863 h 2182812"/>
                <a:gd name="connsiteX55" fmla="*/ 1285875 w 1903412"/>
                <a:gd name="connsiteY55" fmla="*/ 1568450 h 2182812"/>
                <a:gd name="connsiteX56" fmla="*/ 1274763 w 1903412"/>
                <a:gd name="connsiteY56" fmla="*/ 1568450 h 2182812"/>
                <a:gd name="connsiteX57" fmla="*/ 1266825 w 1903412"/>
                <a:gd name="connsiteY57" fmla="*/ 1566863 h 2182812"/>
                <a:gd name="connsiteX58" fmla="*/ 1260475 w 1903412"/>
                <a:gd name="connsiteY58" fmla="*/ 1560513 h 2182812"/>
                <a:gd name="connsiteX59" fmla="*/ 1257300 w 1903412"/>
                <a:gd name="connsiteY59" fmla="*/ 1555750 h 2182812"/>
                <a:gd name="connsiteX60" fmla="*/ 1265238 w 1903412"/>
                <a:gd name="connsiteY60" fmla="*/ 1552575 h 2182812"/>
                <a:gd name="connsiteX61" fmla="*/ 1277938 w 1903412"/>
                <a:gd name="connsiteY61" fmla="*/ 1546225 h 2182812"/>
                <a:gd name="connsiteX62" fmla="*/ 1304925 w 1903412"/>
                <a:gd name="connsiteY62" fmla="*/ 1533525 h 2182812"/>
                <a:gd name="connsiteX63" fmla="*/ 1333500 w 1903412"/>
                <a:gd name="connsiteY63" fmla="*/ 1516063 h 2182812"/>
                <a:gd name="connsiteX64" fmla="*/ 1362075 w 1903412"/>
                <a:gd name="connsiteY64" fmla="*/ 1495425 h 2182812"/>
                <a:gd name="connsiteX65" fmla="*/ 1387475 w 1903412"/>
                <a:gd name="connsiteY65" fmla="*/ 1476375 h 2182812"/>
                <a:gd name="connsiteX66" fmla="*/ 1409700 w 1903412"/>
                <a:gd name="connsiteY66" fmla="*/ 1460500 h 2182812"/>
                <a:gd name="connsiteX67" fmla="*/ 1425575 w 1903412"/>
                <a:gd name="connsiteY67" fmla="*/ 1446213 h 2182812"/>
                <a:gd name="connsiteX68" fmla="*/ 1433513 w 1903412"/>
                <a:gd name="connsiteY68" fmla="*/ 1438275 h 2182812"/>
                <a:gd name="connsiteX69" fmla="*/ 1438275 w 1903412"/>
                <a:gd name="connsiteY69" fmla="*/ 1422400 h 2182812"/>
                <a:gd name="connsiteX70" fmla="*/ 1610017 w 1903412"/>
                <a:gd name="connsiteY70" fmla="*/ 907758 h 2182812"/>
                <a:gd name="connsiteX71" fmla="*/ 1577976 w 1903412"/>
                <a:gd name="connsiteY71" fmla="*/ 939800 h 2182812"/>
                <a:gd name="connsiteX72" fmla="*/ 1574107 w 1903412"/>
                <a:gd name="connsiteY72" fmla="*/ 943535 h 2182812"/>
                <a:gd name="connsiteX73" fmla="*/ 1577975 w 1903412"/>
                <a:gd name="connsiteY73" fmla="*/ 939800 h 2182812"/>
                <a:gd name="connsiteX74" fmla="*/ 1724025 w 1903412"/>
                <a:gd name="connsiteY74" fmla="*/ 669925 h 2182812"/>
                <a:gd name="connsiteX75" fmla="*/ 1666875 w 1903412"/>
                <a:gd name="connsiteY75" fmla="*/ 693738 h 2182812"/>
                <a:gd name="connsiteX76" fmla="*/ 1611313 w 1903412"/>
                <a:gd name="connsiteY76" fmla="*/ 714375 h 2182812"/>
                <a:gd name="connsiteX77" fmla="*/ 1552575 w 1903412"/>
                <a:gd name="connsiteY77" fmla="*/ 733425 h 2182812"/>
                <a:gd name="connsiteX78" fmla="*/ 1524000 w 1903412"/>
                <a:gd name="connsiteY78" fmla="*/ 739775 h 2182812"/>
                <a:gd name="connsiteX79" fmla="*/ 1495425 w 1903412"/>
                <a:gd name="connsiteY79" fmla="*/ 747713 h 2182812"/>
                <a:gd name="connsiteX80" fmla="*/ 1466850 w 1903412"/>
                <a:gd name="connsiteY80" fmla="*/ 752475 h 2182812"/>
                <a:gd name="connsiteX81" fmla="*/ 1436688 w 1903412"/>
                <a:gd name="connsiteY81" fmla="*/ 755650 h 2182812"/>
                <a:gd name="connsiteX82" fmla="*/ 1408113 w 1903412"/>
                <a:gd name="connsiteY82" fmla="*/ 760413 h 2182812"/>
                <a:gd name="connsiteX83" fmla="*/ 1379538 w 1903412"/>
                <a:gd name="connsiteY83" fmla="*/ 760413 h 2182812"/>
                <a:gd name="connsiteX84" fmla="*/ 1347788 w 1903412"/>
                <a:gd name="connsiteY84" fmla="*/ 760413 h 2182812"/>
                <a:gd name="connsiteX85" fmla="*/ 1317625 w 1903412"/>
                <a:gd name="connsiteY85" fmla="*/ 757238 h 2182812"/>
                <a:gd name="connsiteX86" fmla="*/ 1289050 w 1903412"/>
                <a:gd name="connsiteY86" fmla="*/ 754063 h 2182812"/>
                <a:gd name="connsiteX87" fmla="*/ 1258888 w 1903412"/>
                <a:gd name="connsiteY87" fmla="*/ 747713 h 2182812"/>
                <a:gd name="connsiteX88" fmla="*/ 1204912 w 1903412"/>
                <a:gd name="connsiteY88" fmla="*/ 808038 h 2182812"/>
                <a:gd name="connsiteX89" fmla="*/ 995362 w 1903412"/>
                <a:gd name="connsiteY89" fmla="*/ 1047750 h 2182812"/>
                <a:gd name="connsiteX90" fmla="*/ 784225 w 1903412"/>
                <a:gd name="connsiteY90" fmla="*/ 1284287 h 2182812"/>
                <a:gd name="connsiteX91" fmla="*/ 784225 w 1903412"/>
                <a:gd name="connsiteY91" fmla="*/ 1284287 h 2182812"/>
                <a:gd name="connsiteX92" fmla="*/ 654050 w 1903412"/>
                <a:gd name="connsiteY92" fmla="*/ 1431925 h 2182812"/>
                <a:gd name="connsiteX93" fmla="*/ 681037 w 1903412"/>
                <a:gd name="connsiteY93" fmla="*/ 1446212 h 2182812"/>
                <a:gd name="connsiteX94" fmla="*/ 708025 w 1903412"/>
                <a:gd name="connsiteY94" fmla="*/ 1460500 h 2182812"/>
                <a:gd name="connsiteX95" fmla="*/ 733425 w 1903412"/>
                <a:gd name="connsiteY95" fmla="*/ 1471612 h 2182812"/>
                <a:gd name="connsiteX96" fmla="*/ 760412 w 1903412"/>
                <a:gd name="connsiteY96" fmla="*/ 1481137 h 2182812"/>
                <a:gd name="connsiteX97" fmla="*/ 790575 w 1903412"/>
                <a:gd name="connsiteY97" fmla="*/ 1490662 h 2182812"/>
                <a:gd name="connsiteX98" fmla="*/ 817562 w 1903412"/>
                <a:gd name="connsiteY98" fmla="*/ 1500187 h 2182812"/>
                <a:gd name="connsiteX99" fmla="*/ 846137 w 1903412"/>
                <a:gd name="connsiteY99" fmla="*/ 1504950 h 2182812"/>
                <a:gd name="connsiteX100" fmla="*/ 874712 w 1903412"/>
                <a:gd name="connsiteY100" fmla="*/ 1509712 h 2182812"/>
                <a:gd name="connsiteX101" fmla="*/ 903287 w 1903412"/>
                <a:gd name="connsiteY101" fmla="*/ 1514475 h 2182812"/>
                <a:gd name="connsiteX102" fmla="*/ 930275 w 1903412"/>
                <a:gd name="connsiteY102" fmla="*/ 1517650 h 2182812"/>
                <a:gd name="connsiteX103" fmla="*/ 958850 w 1903412"/>
                <a:gd name="connsiteY103" fmla="*/ 1519237 h 2182812"/>
                <a:gd name="connsiteX104" fmla="*/ 987425 w 1903412"/>
                <a:gd name="connsiteY104" fmla="*/ 1519237 h 2182812"/>
                <a:gd name="connsiteX105" fmla="*/ 1016000 w 1903412"/>
                <a:gd name="connsiteY105" fmla="*/ 1517650 h 2182812"/>
                <a:gd name="connsiteX106" fmla="*/ 1044575 w 1903412"/>
                <a:gd name="connsiteY106" fmla="*/ 1516062 h 2182812"/>
                <a:gd name="connsiteX107" fmla="*/ 1073150 w 1903412"/>
                <a:gd name="connsiteY107" fmla="*/ 1509712 h 2182812"/>
                <a:gd name="connsiteX108" fmla="*/ 1100138 w 1903412"/>
                <a:gd name="connsiteY108" fmla="*/ 1506537 h 2182812"/>
                <a:gd name="connsiteX109" fmla="*/ 1128713 w 1903412"/>
                <a:gd name="connsiteY109" fmla="*/ 1500187 h 2182812"/>
                <a:gd name="connsiteX110" fmla="*/ 1155700 w 1903412"/>
                <a:gd name="connsiteY110" fmla="*/ 1492250 h 2182812"/>
                <a:gd name="connsiteX111" fmla="*/ 1182688 w 1903412"/>
                <a:gd name="connsiteY111" fmla="*/ 1485900 h 2182812"/>
                <a:gd name="connsiteX112" fmla="*/ 1211263 w 1903412"/>
                <a:gd name="connsiteY112" fmla="*/ 1476375 h 2182812"/>
                <a:gd name="connsiteX113" fmla="*/ 1236663 w 1903412"/>
                <a:gd name="connsiteY113" fmla="*/ 1465262 h 2182812"/>
                <a:gd name="connsiteX114" fmla="*/ 1263650 w 1903412"/>
                <a:gd name="connsiteY114" fmla="*/ 1452562 h 2182812"/>
                <a:gd name="connsiteX115" fmla="*/ 1290638 w 1903412"/>
                <a:gd name="connsiteY115" fmla="*/ 1439862 h 2182812"/>
                <a:gd name="connsiteX116" fmla="*/ 1316038 w 1903412"/>
                <a:gd name="connsiteY116" fmla="*/ 1427162 h 2182812"/>
                <a:gd name="connsiteX117" fmla="*/ 1341438 w 1903412"/>
                <a:gd name="connsiteY117" fmla="*/ 1412875 h 2182812"/>
                <a:gd name="connsiteX118" fmla="*/ 1365250 w 1903412"/>
                <a:gd name="connsiteY118" fmla="*/ 1397000 h 2182812"/>
                <a:gd name="connsiteX119" fmla="*/ 1389063 w 1903412"/>
                <a:gd name="connsiteY119" fmla="*/ 1379537 h 2182812"/>
                <a:gd name="connsiteX120" fmla="*/ 1412875 w 1903412"/>
                <a:gd name="connsiteY120" fmla="*/ 1363662 h 2182812"/>
                <a:gd name="connsiteX121" fmla="*/ 1435100 w 1903412"/>
                <a:gd name="connsiteY121" fmla="*/ 1343025 h 2182812"/>
                <a:gd name="connsiteX122" fmla="*/ 1457325 w 1903412"/>
                <a:gd name="connsiteY122" fmla="*/ 1323975 h 2182812"/>
                <a:gd name="connsiteX123" fmla="*/ 1477963 w 1903412"/>
                <a:gd name="connsiteY123" fmla="*/ 1303337 h 2182812"/>
                <a:gd name="connsiteX124" fmla="*/ 1498601 w 1903412"/>
                <a:gd name="connsiteY124" fmla="*/ 1282700 h 2182812"/>
                <a:gd name="connsiteX125" fmla="*/ 1557338 w 1903412"/>
                <a:gd name="connsiteY125" fmla="*/ 1136650 h 2182812"/>
                <a:gd name="connsiteX126" fmla="*/ 1614488 w 1903412"/>
                <a:gd name="connsiteY126" fmla="*/ 989012 h 2182812"/>
                <a:gd name="connsiteX127" fmla="*/ 1665288 w 1903412"/>
                <a:gd name="connsiteY127" fmla="*/ 846137 h 2182812"/>
                <a:gd name="connsiteX128" fmla="*/ 1624013 w 1903412"/>
                <a:gd name="connsiteY128" fmla="*/ 893762 h 2182812"/>
                <a:gd name="connsiteX129" fmla="*/ 1624013 w 1903412"/>
                <a:gd name="connsiteY129" fmla="*/ 893763 h 2182812"/>
                <a:gd name="connsiteX130" fmla="*/ 1665288 w 1903412"/>
                <a:gd name="connsiteY130" fmla="*/ 846138 h 2182812"/>
                <a:gd name="connsiteX131" fmla="*/ 1903412 w 1903412"/>
                <a:gd name="connsiteY131" fmla="*/ 0 h 2182812"/>
                <a:gd name="connsiteX132" fmla="*/ 1584325 w 1903412"/>
                <a:gd name="connsiteY132" fmla="*/ 373062 h 2182812"/>
                <a:gd name="connsiteX133" fmla="*/ 1258887 w 1903412"/>
                <a:gd name="connsiteY133" fmla="*/ 747712 h 2182812"/>
                <a:gd name="connsiteX134" fmla="*/ 1289050 w 1903412"/>
                <a:gd name="connsiteY134" fmla="*/ 754062 h 2182812"/>
                <a:gd name="connsiteX135" fmla="*/ 1317625 w 1903412"/>
                <a:gd name="connsiteY135" fmla="*/ 757237 h 2182812"/>
                <a:gd name="connsiteX136" fmla="*/ 1347787 w 1903412"/>
                <a:gd name="connsiteY136" fmla="*/ 760412 h 2182812"/>
                <a:gd name="connsiteX137" fmla="*/ 1379537 w 1903412"/>
                <a:gd name="connsiteY137" fmla="*/ 760412 h 2182812"/>
                <a:gd name="connsiteX138" fmla="*/ 1408112 w 1903412"/>
                <a:gd name="connsiteY138" fmla="*/ 760412 h 2182812"/>
                <a:gd name="connsiteX139" fmla="*/ 1436687 w 1903412"/>
                <a:gd name="connsiteY139" fmla="*/ 755650 h 2182812"/>
                <a:gd name="connsiteX140" fmla="*/ 1466850 w 1903412"/>
                <a:gd name="connsiteY140" fmla="*/ 752475 h 2182812"/>
                <a:gd name="connsiteX141" fmla="*/ 1495425 w 1903412"/>
                <a:gd name="connsiteY141" fmla="*/ 747712 h 2182812"/>
                <a:gd name="connsiteX142" fmla="*/ 1524000 w 1903412"/>
                <a:gd name="connsiteY142" fmla="*/ 739775 h 2182812"/>
                <a:gd name="connsiteX143" fmla="*/ 1552575 w 1903412"/>
                <a:gd name="connsiteY143" fmla="*/ 733425 h 2182812"/>
                <a:gd name="connsiteX144" fmla="*/ 1611312 w 1903412"/>
                <a:gd name="connsiteY144" fmla="*/ 714375 h 2182812"/>
                <a:gd name="connsiteX145" fmla="*/ 1666875 w 1903412"/>
                <a:gd name="connsiteY145" fmla="*/ 693737 h 2182812"/>
                <a:gd name="connsiteX146" fmla="*/ 1724025 w 1903412"/>
                <a:gd name="connsiteY146" fmla="*/ 669925 h 2182812"/>
                <a:gd name="connsiteX147" fmla="*/ 1754187 w 1903412"/>
                <a:gd name="connsiteY147" fmla="*/ 571500 h 2182812"/>
                <a:gd name="connsiteX148" fmla="*/ 1782762 w 1903412"/>
                <a:gd name="connsiteY148" fmla="*/ 476250 h 2182812"/>
                <a:gd name="connsiteX149" fmla="*/ 1831975 w 1903412"/>
                <a:gd name="connsiteY149" fmla="*/ 301625 h 2182812"/>
                <a:gd name="connsiteX150" fmla="*/ 1871662 w 1903412"/>
                <a:gd name="connsiteY150" fmla="*/ 150813 h 2182812"/>
                <a:gd name="connsiteX151" fmla="*/ 1901825 w 1903412"/>
                <a:gd name="connsiteY151" fmla="*/ 28575 h 2182812"/>
                <a:gd name="connsiteX152" fmla="*/ 1903412 w 1903412"/>
                <a:gd name="connsiteY152" fmla="*/ 14288 h 218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903412" h="2182812">
                  <a:moveTo>
                    <a:pt x="1498600" y="1282700"/>
                  </a:moveTo>
                  <a:lnTo>
                    <a:pt x="1477963" y="1303338"/>
                  </a:lnTo>
                  <a:lnTo>
                    <a:pt x="1457325" y="1323975"/>
                  </a:lnTo>
                  <a:lnTo>
                    <a:pt x="1435100" y="1343025"/>
                  </a:lnTo>
                  <a:lnTo>
                    <a:pt x="1412875" y="1363663"/>
                  </a:lnTo>
                  <a:lnTo>
                    <a:pt x="1389063" y="1379538"/>
                  </a:lnTo>
                  <a:lnTo>
                    <a:pt x="1365250" y="1397000"/>
                  </a:lnTo>
                  <a:lnTo>
                    <a:pt x="1341438" y="1412875"/>
                  </a:lnTo>
                  <a:lnTo>
                    <a:pt x="1316038" y="1427163"/>
                  </a:lnTo>
                  <a:lnTo>
                    <a:pt x="1290638" y="1439863"/>
                  </a:lnTo>
                  <a:lnTo>
                    <a:pt x="1263650" y="1452563"/>
                  </a:lnTo>
                  <a:lnTo>
                    <a:pt x="1236662" y="1465263"/>
                  </a:lnTo>
                  <a:lnTo>
                    <a:pt x="1211262" y="1476375"/>
                  </a:lnTo>
                  <a:lnTo>
                    <a:pt x="1182687" y="1485900"/>
                  </a:lnTo>
                  <a:lnTo>
                    <a:pt x="1155700" y="1492250"/>
                  </a:lnTo>
                  <a:lnTo>
                    <a:pt x="1128712" y="1500188"/>
                  </a:lnTo>
                  <a:lnTo>
                    <a:pt x="1100137" y="1506538"/>
                  </a:lnTo>
                  <a:lnTo>
                    <a:pt x="1073150" y="1509713"/>
                  </a:lnTo>
                  <a:lnTo>
                    <a:pt x="1044575" y="1516063"/>
                  </a:lnTo>
                  <a:lnTo>
                    <a:pt x="1016000" y="1517650"/>
                  </a:lnTo>
                  <a:lnTo>
                    <a:pt x="987425" y="1519238"/>
                  </a:lnTo>
                  <a:lnTo>
                    <a:pt x="958850" y="1519238"/>
                  </a:lnTo>
                  <a:lnTo>
                    <a:pt x="930275" y="1517650"/>
                  </a:lnTo>
                  <a:lnTo>
                    <a:pt x="903287" y="1514475"/>
                  </a:lnTo>
                  <a:lnTo>
                    <a:pt x="874712" y="1509713"/>
                  </a:lnTo>
                  <a:lnTo>
                    <a:pt x="846137" y="1504950"/>
                  </a:lnTo>
                  <a:lnTo>
                    <a:pt x="817562" y="1500188"/>
                  </a:lnTo>
                  <a:lnTo>
                    <a:pt x="790575" y="1490663"/>
                  </a:lnTo>
                  <a:lnTo>
                    <a:pt x="760412" y="1481138"/>
                  </a:lnTo>
                  <a:lnTo>
                    <a:pt x="733425" y="1471613"/>
                  </a:lnTo>
                  <a:lnTo>
                    <a:pt x="708025" y="1460500"/>
                  </a:lnTo>
                  <a:lnTo>
                    <a:pt x="681037" y="1446213"/>
                  </a:lnTo>
                  <a:lnTo>
                    <a:pt x="654050" y="1431925"/>
                  </a:lnTo>
                  <a:lnTo>
                    <a:pt x="285750" y="1839913"/>
                  </a:lnTo>
                  <a:lnTo>
                    <a:pt x="0" y="2151062"/>
                  </a:lnTo>
                  <a:lnTo>
                    <a:pt x="14287" y="2149475"/>
                  </a:lnTo>
                  <a:lnTo>
                    <a:pt x="26987" y="2149475"/>
                  </a:lnTo>
                  <a:lnTo>
                    <a:pt x="98425" y="2149475"/>
                  </a:lnTo>
                  <a:lnTo>
                    <a:pt x="166687" y="2154237"/>
                  </a:lnTo>
                  <a:lnTo>
                    <a:pt x="234950" y="2157412"/>
                  </a:lnTo>
                  <a:lnTo>
                    <a:pt x="301625" y="2162175"/>
                  </a:lnTo>
                  <a:lnTo>
                    <a:pt x="431800" y="2173287"/>
                  </a:lnTo>
                  <a:lnTo>
                    <a:pt x="496887" y="2178050"/>
                  </a:lnTo>
                  <a:lnTo>
                    <a:pt x="563562" y="2182812"/>
                  </a:lnTo>
                  <a:lnTo>
                    <a:pt x="1138237" y="2012950"/>
                  </a:lnTo>
                  <a:lnTo>
                    <a:pt x="1204912" y="1898650"/>
                  </a:lnTo>
                  <a:lnTo>
                    <a:pt x="1266825" y="1779588"/>
                  </a:lnTo>
                  <a:lnTo>
                    <a:pt x="1327150" y="1662113"/>
                  </a:lnTo>
                  <a:lnTo>
                    <a:pt x="1384300" y="1543050"/>
                  </a:lnTo>
                  <a:lnTo>
                    <a:pt x="1384300" y="1539875"/>
                  </a:lnTo>
                  <a:lnTo>
                    <a:pt x="1382713" y="1539875"/>
                  </a:lnTo>
                  <a:lnTo>
                    <a:pt x="1371600" y="1541463"/>
                  </a:lnTo>
                  <a:lnTo>
                    <a:pt x="1330325" y="1555750"/>
                  </a:lnTo>
                  <a:lnTo>
                    <a:pt x="1306513" y="1562100"/>
                  </a:lnTo>
                  <a:lnTo>
                    <a:pt x="1296988" y="1566863"/>
                  </a:lnTo>
                  <a:lnTo>
                    <a:pt x="1285875" y="1568450"/>
                  </a:lnTo>
                  <a:lnTo>
                    <a:pt x="1274763" y="1568450"/>
                  </a:lnTo>
                  <a:lnTo>
                    <a:pt x="1266825" y="1566863"/>
                  </a:lnTo>
                  <a:lnTo>
                    <a:pt x="1260475" y="1560513"/>
                  </a:lnTo>
                  <a:lnTo>
                    <a:pt x="1257300" y="1555750"/>
                  </a:lnTo>
                  <a:lnTo>
                    <a:pt x="1265238" y="1552575"/>
                  </a:lnTo>
                  <a:lnTo>
                    <a:pt x="1277938" y="1546225"/>
                  </a:lnTo>
                  <a:lnTo>
                    <a:pt x="1304925" y="1533525"/>
                  </a:lnTo>
                  <a:lnTo>
                    <a:pt x="1333500" y="1516063"/>
                  </a:lnTo>
                  <a:lnTo>
                    <a:pt x="1362075" y="1495425"/>
                  </a:lnTo>
                  <a:lnTo>
                    <a:pt x="1387475" y="1476375"/>
                  </a:lnTo>
                  <a:lnTo>
                    <a:pt x="1409700" y="1460500"/>
                  </a:lnTo>
                  <a:lnTo>
                    <a:pt x="1425575" y="1446213"/>
                  </a:lnTo>
                  <a:lnTo>
                    <a:pt x="1433513" y="1438275"/>
                  </a:lnTo>
                  <a:lnTo>
                    <a:pt x="1438275" y="1422400"/>
                  </a:lnTo>
                  <a:close/>
                  <a:moveTo>
                    <a:pt x="1610017" y="907758"/>
                  </a:moveTo>
                  <a:lnTo>
                    <a:pt x="1577976" y="939800"/>
                  </a:lnTo>
                  <a:lnTo>
                    <a:pt x="1574107" y="943535"/>
                  </a:lnTo>
                  <a:lnTo>
                    <a:pt x="1577975" y="939800"/>
                  </a:lnTo>
                  <a:close/>
                  <a:moveTo>
                    <a:pt x="1724025" y="669925"/>
                  </a:moveTo>
                  <a:lnTo>
                    <a:pt x="1666875" y="693738"/>
                  </a:lnTo>
                  <a:lnTo>
                    <a:pt x="1611313" y="714375"/>
                  </a:lnTo>
                  <a:lnTo>
                    <a:pt x="1552575" y="733425"/>
                  </a:lnTo>
                  <a:lnTo>
                    <a:pt x="1524000" y="739775"/>
                  </a:lnTo>
                  <a:lnTo>
                    <a:pt x="1495425" y="747713"/>
                  </a:lnTo>
                  <a:lnTo>
                    <a:pt x="1466850" y="752475"/>
                  </a:lnTo>
                  <a:lnTo>
                    <a:pt x="1436688" y="755650"/>
                  </a:lnTo>
                  <a:lnTo>
                    <a:pt x="1408113" y="760413"/>
                  </a:lnTo>
                  <a:lnTo>
                    <a:pt x="1379538" y="760413"/>
                  </a:lnTo>
                  <a:lnTo>
                    <a:pt x="1347788" y="760413"/>
                  </a:lnTo>
                  <a:lnTo>
                    <a:pt x="1317625" y="757238"/>
                  </a:lnTo>
                  <a:lnTo>
                    <a:pt x="1289050" y="754063"/>
                  </a:lnTo>
                  <a:lnTo>
                    <a:pt x="1258888" y="747713"/>
                  </a:lnTo>
                  <a:lnTo>
                    <a:pt x="1204912" y="808038"/>
                  </a:lnTo>
                  <a:lnTo>
                    <a:pt x="995362" y="1047750"/>
                  </a:lnTo>
                  <a:lnTo>
                    <a:pt x="784225" y="1284287"/>
                  </a:lnTo>
                  <a:lnTo>
                    <a:pt x="784225" y="1284287"/>
                  </a:lnTo>
                  <a:lnTo>
                    <a:pt x="654050" y="1431925"/>
                  </a:lnTo>
                  <a:lnTo>
                    <a:pt x="681037" y="1446212"/>
                  </a:lnTo>
                  <a:lnTo>
                    <a:pt x="708025" y="1460500"/>
                  </a:lnTo>
                  <a:lnTo>
                    <a:pt x="733425" y="1471612"/>
                  </a:lnTo>
                  <a:lnTo>
                    <a:pt x="760412" y="1481137"/>
                  </a:lnTo>
                  <a:lnTo>
                    <a:pt x="790575" y="1490662"/>
                  </a:lnTo>
                  <a:lnTo>
                    <a:pt x="817562" y="1500187"/>
                  </a:lnTo>
                  <a:lnTo>
                    <a:pt x="846137" y="1504950"/>
                  </a:lnTo>
                  <a:lnTo>
                    <a:pt x="874712" y="1509712"/>
                  </a:lnTo>
                  <a:lnTo>
                    <a:pt x="903287" y="1514475"/>
                  </a:lnTo>
                  <a:lnTo>
                    <a:pt x="930275" y="1517650"/>
                  </a:lnTo>
                  <a:lnTo>
                    <a:pt x="958850" y="1519237"/>
                  </a:lnTo>
                  <a:lnTo>
                    <a:pt x="987425" y="1519237"/>
                  </a:lnTo>
                  <a:lnTo>
                    <a:pt x="1016000" y="1517650"/>
                  </a:lnTo>
                  <a:lnTo>
                    <a:pt x="1044575" y="1516062"/>
                  </a:lnTo>
                  <a:lnTo>
                    <a:pt x="1073150" y="1509712"/>
                  </a:lnTo>
                  <a:lnTo>
                    <a:pt x="1100138" y="1506537"/>
                  </a:lnTo>
                  <a:lnTo>
                    <a:pt x="1128713" y="1500187"/>
                  </a:lnTo>
                  <a:lnTo>
                    <a:pt x="1155700" y="1492250"/>
                  </a:lnTo>
                  <a:lnTo>
                    <a:pt x="1182688" y="1485900"/>
                  </a:lnTo>
                  <a:lnTo>
                    <a:pt x="1211263" y="1476375"/>
                  </a:lnTo>
                  <a:lnTo>
                    <a:pt x="1236663" y="1465262"/>
                  </a:lnTo>
                  <a:lnTo>
                    <a:pt x="1263650" y="1452562"/>
                  </a:lnTo>
                  <a:lnTo>
                    <a:pt x="1290638" y="1439862"/>
                  </a:lnTo>
                  <a:lnTo>
                    <a:pt x="1316038" y="1427162"/>
                  </a:lnTo>
                  <a:lnTo>
                    <a:pt x="1341438" y="1412875"/>
                  </a:lnTo>
                  <a:lnTo>
                    <a:pt x="1365250" y="1397000"/>
                  </a:lnTo>
                  <a:lnTo>
                    <a:pt x="1389063" y="1379537"/>
                  </a:lnTo>
                  <a:lnTo>
                    <a:pt x="1412875" y="1363662"/>
                  </a:lnTo>
                  <a:lnTo>
                    <a:pt x="1435100" y="1343025"/>
                  </a:lnTo>
                  <a:lnTo>
                    <a:pt x="1457325" y="1323975"/>
                  </a:lnTo>
                  <a:lnTo>
                    <a:pt x="1477963" y="1303337"/>
                  </a:lnTo>
                  <a:lnTo>
                    <a:pt x="1498601" y="1282700"/>
                  </a:lnTo>
                  <a:lnTo>
                    <a:pt x="1557338" y="1136650"/>
                  </a:lnTo>
                  <a:lnTo>
                    <a:pt x="1614488" y="989012"/>
                  </a:lnTo>
                  <a:lnTo>
                    <a:pt x="1665288" y="846137"/>
                  </a:lnTo>
                  <a:lnTo>
                    <a:pt x="1624013" y="893762"/>
                  </a:lnTo>
                  <a:lnTo>
                    <a:pt x="1624013" y="893763"/>
                  </a:lnTo>
                  <a:lnTo>
                    <a:pt x="1665288" y="846138"/>
                  </a:lnTo>
                  <a:close/>
                  <a:moveTo>
                    <a:pt x="1903412" y="0"/>
                  </a:moveTo>
                  <a:lnTo>
                    <a:pt x="1584325" y="373062"/>
                  </a:lnTo>
                  <a:lnTo>
                    <a:pt x="1258887" y="747712"/>
                  </a:lnTo>
                  <a:lnTo>
                    <a:pt x="1289050" y="754062"/>
                  </a:lnTo>
                  <a:lnTo>
                    <a:pt x="1317625" y="757237"/>
                  </a:lnTo>
                  <a:lnTo>
                    <a:pt x="1347787" y="760412"/>
                  </a:lnTo>
                  <a:lnTo>
                    <a:pt x="1379537" y="760412"/>
                  </a:lnTo>
                  <a:lnTo>
                    <a:pt x="1408112" y="760412"/>
                  </a:lnTo>
                  <a:lnTo>
                    <a:pt x="1436687" y="755650"/>
                  </a:lnTo>
                  <a:lnTo>
                    <a:pt x="1466850" y="752475"/>
                  </a:lnTo>
                  <a:lnTo>
                    <a:pt x="1495425" y="747712"/>
                  </a:lnTo>
                  <a:lnTo>
                    <a:pt x="1524000" y="739775"/>
                  </a:lnTo>
                  <a:lnTo>
                    <a:pt x="1552575" y="733425"/>
                  </a:lnTo>
                  <a:lnTo>
                    <a:pt x="1611312" y="714375"/>
                  </a:lnTo>
                  <a:lnTo>
                    <a:pt x="1666875" y="693737"/>
                  </a:lnTo>
                  <a:lnTo>
                    <a:pt x="1724025" y="669925"/>
                  </a:lnTo>
                  <a:lnTo>
                    <a:pt x="1754187" y="571500"/>
                  </a:lnTo>
                  <a:lnTo>
                    <a:pt x="1782762" y="476250"/>
                  </a:lnTo>
                  <a:lnTo>
                    <a:pt x="1831975" y="301625"/>
                  </a:lnTo>
                  <a:lnTo>
                    <a:pt x="1871662" y="150813"/>
                  </a:lnTo>
                  <a:lnTo>
                    <a:pt x="1901825" y="28575"/>
                  </a:lnTo>
                  <a:lnTo>
                    <a:pt x="1903412" y="14288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" name="Oval 14">
            <a:extLst>
              <a:ext uri="{FF2B5EF4-FFF2-40B4-BE49-F238E27FC236}">
                <a16:creationId xmlns:a16="http://schemas.microsoft.com/office/drawing/2014/main" xmlns="" id="{B7582E1C-9FA9-4780-A058-20AC672B0ECE}"/>
              </a:ext>
            </a:extLst>
          </p:cNvPr>
          <p:cNvSpPr/>
          <p:nvPr/>
        </p:nvSpPr>
        <p:spPr>
          <a:xfrm>
            <a:off x="3428574" y="2061365"/>
            <a:ext cx="319854" cy="319854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xmlns="" id="{5686762A-0E42-47B2-8D4F-565CF07B9AD9}"/>
              </a:ext>
            </a:extLst>
          </p:cNvPr>
          <p:cNvSpPr/>
          <p:nvPr/>
        </p:nvSpPr>
        <p:spPr>
          <a:xfrm>
            <a:off x="3926505" y="1359558"/>
            <a:ext cx="319854" cy="319854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Oval 16">
            <a:extLst>
              <a:ext uri="{FF2B5EF4-FFF2-40B4-BE49-F238E27FC236}">
                <a16:creationId xmlns:a16="http://schemas.microsoft.com/office/drawing/2014/main" xmlns="" id="{1E81ACFC-FEEF-4569-82AC-9E6B287D6E0D}"/>
              </a:ext>
            </a:extLst>
          </p:cNvPr>
          <p:cNvSpPr/>
          <p:nvPr/>
        </p:nvSpPr>
        <p:spPr>
          <a:xfrm>
            <a:off x="4046094" y="3082669"/>
            <a:ext cx="319854" cy="319854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Oval 17">
            <a:extLst>
              <a:ext uri="{FF2B5EF4-FFF2-40B4-BE49-F238E27FC236}">
                <a16:creationId xmlns:a16="http://schemas.microsoft.com/office/drawing/2014/main" xmlns="" id="{CB8C9DFA-8D6E-42A9-9C4D-CA663098F998}"/>
              </a:ext>
            </a:extLst>
          </p:cNvPr>
          <p:cNvSpPr/>
          <p:nvPr/>
        </p:nvSpPr>
        <p:spPr>
          <a:xfrm>
            <a:off x="4759115" y="1974053"/>
            <a:ext cx="319854" cy="319854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Oval 18">
            <a:extLst>
              <a:ext uri="{FF2B5EF4-FFF2-40B4-BE49-F238E27FC236}">
                <a16:creationId xmlns:a16="http://schemas.microsoft.com/office/drawing/2014/main" xmlns="" id="{B219631C-23F2-4967-9089-5761FD4EB3A6}"/>
              </a:ext>
            </a:extLst>
          </p:cNvPr>
          <p:cNvSpPr/>
          <p:nvPr/>
        </p:nvSpPr>
        <p:spPr>
          <a:xfrm>
            <a:off x="5252637" y="2784421"/>
            <a:ext cx="319854" cy="319854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xmlns="" id="{FCC7C09D-636B-4FE8-9063-5EEFDDB6E7D4}"/>
              </a:ext>
            </a:extLst>
          </p:cNvPr>
          <p:cNvSpPr txBox="1">
            <a:spLocks/>
          </p:cNvSpPr>
          <p:nvPr/>
        </p:nvSpPr>
        <p:spPr>
          <a:xfrm>
            <a:off x="533632" y="2111072"/>
            <a:ext cx="2564345" cy="571824"/>
          </a:xfrm>
          <a:prstGeom prst="rect">
            <a:avLst/>
          </a:prstGeom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xmlns="" id="{6DB8F339-13F8-4A68-9043-CAB8DEA52260}"/>
              </a:ext>
            </a:extLst>
          </p:cNvPr>
          <p:cNvGrpSpPr/>
          <p:nvPr/>
        </p:nvGrpSpPr>
        <p:grpSpPr>
          <a:xfrm>
            <a:off x="537563" y="1979832"/>
            <a:ext cx="2891012" cy="524312"/>
            <a:chOff x="711509" y="2735007"/>
            <a:chExt cx="3419127" cy="699082"/>
          </a:xfrm>
        </p:grpSpPr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xmlns="" id="{321F16D3-5745-4ED4-BADD-047F44B479FB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pPr algn="r"/>
              <a:r>
                <a:rPr lang="zh-CN" altLang="en-US" b="1" dirty="0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xmlns="" id="{F24F9797-9A5C-4865-9D11-BDBED5F5F45E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algn="r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2" name="Group 31">
            <a:extLst>
              <a:ext uri="{FF2B5EF4-FFF2-40B4-BE49-F238E27FC236}">
                <a16:creationId xmlns:a16="http://schemas.microsoft.com/office/drawing/2014/main" xmlns="" id="{0AD3C2B8-C7CF-444E-9B31-AF90F0D70618}"/>
              </a:ext>
            </a:extLst>
          </p:cNvPr>
          <p:cNvGrpSpPr/>
          <p:nvPr/>
        </p:nvGrpSpPr>
        <p:grpSpPr>
          <a:xfrm>
            <a:off x="1155084" y="3045961"/>
            <a:ext cx="2891012" cy="524312"/>
            <a:chOff x="711509" y="2735007"/>
            <a:chExt cx="3419127" cy="699082"/>
          </a:xfrm>
        </p:grpSpPr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xmlns="" id="{BEC0B828-58CD-46CD-AD06-9B769E1C042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3"/>
                  </a:solidFill>
                </a:rPr>
                <a:t>标题文本预设</a:t>
              </a:r>
            </a:p>
          </p:txBody>
        </p: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xmlns="" id="{7056194D-C8F3-47FB-B8B1-21015131FFDD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algn="r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3" name="Group 34">
            <a:extLst>
              <a:ext uri="{FF2B5EF4-FFF2-40B4-BE49-F238E27FC236}">
                <a16:creationId xmlns:a16="http://schemas.microsoft.com/office/drawing/2014/main" xmlns="" id="{DBDABF13-E9E7-44CC-A7E4-66570B85D537}"/>
              </a:ext>
            </a:extLst>
          </p:cNvPr>
          <p:cNvGrpSpPr/>
          <p:nvPr/>
        </p:nvGrpSpPr>
        <p:grpSpPr>
          <a:xfrm>
            <a:off x="4246359" y="1253661"/>
            <a:ext cx="2891012" cy="524312"/>
            <a:chOff x="711509" y="2735007"/>
            <a:chExt cx="3419127" cy="699082"/>
          </a:xfrm>
        </p:grpSpPr>
        <p:sp>
          <p:nvSpPr>
            <p:cNvPr id="20" name="TextBox 35">
              <a:extLst>
                <a:ext uri="{FF2B5EF4-FFF2-40B4-BE49-F238E27FC236}">
                  <a16:creationId xmlns:a16="http://schemas.microsoft.com/office/drawing/2014/main" xmlns="" id="{DD0AD015-9F18-4823-B1F6-9B43C3272631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 dirty="0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xmlns="" id="{15C2A591-9B70-4E02-B54D-668CCE8F26E1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 dirty="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4" name="Group 37">
            <a:extLst>
              <a:ext uri="{FF2B5EF4-FFF2-40B4-BE49-F238E27FC236}">
                <a16:creationId xmlns:a16="http://schemas.microsoft.com/office/drawing/2014/main" xmlns="" id="{3CC05F67-813E-4676-8BB3-9E591A4A9161}"/>
              </a:ext>
            </a:extLst>
          </p:cNvPr>
          <p:cNvGrpSpPr/>
          <p:nvPr/>
        </p:nvGrpSpPr>
        <p:grpSpPr>
          <a:xfrm>
            <a:off x="5078969" y="1845270"/>
            <a:ext cx="2891012" cy="524312"/>
            <a:chOff x="711509" y="2735007"/>
            <a:chExt cx="3419127" cy="699082"/>
          </a:xfrm>
        </p:grpSpPr>
        <p:sp>
          <p:nvSpPr>
            <p:cNvPr id="18" name="TextBox 38">
              <a:extLst>
                <a:ext uri="{FF2B5EF4-FFF2-40B4-BE49-F238E27FC236}">
                  <a16:creationId xmlns:a16="http://schemas.microsoft.com/office/drawing/2014/main" xmlns="" id="{1C22390A-F056-4965-B923-83EA3880077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xmlns="" id="{67DEF1FF-3063-49BB-BE08-A931DA152B7E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 dirty="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5" name="Group 40">
            <a:extLst>
              <a:ext uri="{FF2B5EF4-FFF2-40B4-BE49-F238E27FC236}">
                <a16:creationId xmlns:a16="http://schemas.microsoft.com/office/drawing/2014/main" xmlns="" id="{B4551DB9-3916-427F-A98C-8972F0B68A41}"/>
              </a:ext>
            </a:extLst>
          </p:cNvPr>
          <p:cNvGrpSpPr/>
          <p:nvPr/>
        </p:nvGrpSpPr>
        <p:grpSpPr>
          <a:xfrm>
            <a:off x="5572491" y="2724311"/>
            <a:ext cx="2891012" cy="524312"/>
            <a:chOff x="711509" y="2735007"/>
            <a:chExt cx="3419127" cy="699082"/>
          </a:xfrm>
        </p:grpSpPr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xmlns="" id="{0513274F-F1B6-4197-A2E1-F343BCC53DA8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2735007"/>
              <a:ext cx="3419127" cy="349541"/>
            </a:xfrm>
            <a:prstGeom prst="rect">
              <a:avLst/>
            </a:prstGeom>
          </p:spPr>
          <p:txBody>
            <a:bodyPr wrap="none" lIns="144000" rIns="144000" anchor="ctr">
              <a:normAutofit fontScale="77500" lnSpcReduction="20000"/>
            </a:bodyPr>
            <a:lstStyle/>
            <a:p>
              <a:r>
                <a:rPr lang="zh-CN" altLang="en-US" b="1" dirty="0">
                  <a:solidFill>
                    <a:schemeClr val="accent5"/>
                  </a:solidFill>
                </a:rPr>
                <a:t>标题文本预设</a:t>
              </a:r>
            </a:p>
          </p:txBody>
        </p:sp>
        <p:sp>
          <p:nvSpPr>
            <p:cNvPr id="17" name="TextBox 42">
              <a:extLst>
                <a:ext uri="{FF2B5EF4-FFF2-40B4-BE49-F238E27FC236}">
                  <a16:creationId xmlns:a16="http://schemas.microsoft.com/office/drawing/2014/main" xmlns="" id="{52EDA46B-8E4A-4081-BA85-B8FE736E97AB}"/>
                </a:ext>
              </a:extLst>
            </p:cNvPr>
            <p:cNvSpPr txBox="1">
              <a:spLocks/>
            </p:cNvSpPr>
            <p:nvPr/>
          </p:nvSpPr>
          <p:spPr>
            <a:xfrm>
              <a:off x="711509" y="3084548"/>
              <a:ext cx="3419127" cy="349541"/>
            </a:xfrm>
            <a:prstGeom prst="rect">
              <a:avLst/>
            </a:prstGeom>
          </p:spPr>
          <p:txBody>
            <a:bodyPr wrap="square" lIns="144000" rIns="144000" anchor="ctr">
              <a:normAutofit fontScale="77500" lnSpcReduction="20000"/>
            </a:bodyPr>
            <a:lstStyle/>
            <a:p>
              <a:pPr lvl="0" defTabSz="914377">
                <a:lnSpc>
                  <a:spcPct val="120000"/>
                </a:lnSpc>
              </a:pPr>
              <a:r>
                <a:rPr lang="zh-CN" altLang="en-US" sz="1000">
                  <a:solidFill>
                    <a:srgbClr val="000000"/>
                  </a:solidFill>
                </a:rPr>
                <a:t>此部分内容作为文字排版占位显示（建议使用主题字体）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837AD480-076D-44A4-BC27-FB3BFD237F70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xmlns="" id="{65FAF236-56E6-4BCE-9DFA-6B5EB44BF0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34993" y="3099978"/>
            <a:ext cx="422672" cy="396478"/>
          </a:xfrm>
          <a:prstGeom prst="line">
            <a:avLst/>
          </a:prstGeom>
          <a:noFill/>
          <a:ln w="12700" algn="ctr">
            <a:solidFill>
              <a:schemeClr val="accent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xmlns="" id="{A8942F6C-4445-439A-B3EE-8959C88E07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76916" y="3099978"/>
            <a:ext cx="421481" cy="396478"/>
          </a:xfrm>
          <a:prstGeom prst="line">
            <a:avLst/>
          </a:prstGeom>
          <a:noFill/>
          <a:ln w="12700" algn="ctr">
            <a:solidFill>
              <a:schemeClr val="accent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xmlns="" id="{AB162CE3-122D-4A33-82A5-F67CCDDE6D6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87668" y="1565263"/>
            <a:ext cx="422672" cy="396478"/>
          </a:xfrm>
          <a:prstGeom prst="line">
            <a:avLst/>
          </a:prstGeom>
          <a:noFill/>
          <a:ln w="12700" algn="ctr">
            <a:solidFill>
              <a:schemeClr val="accent4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Freeform: Shape 5">
            <a:extLst>
              <a:ext uri="{FF2B5EF4-FFF2-40B4-BE49-F238E27FC236}">
                <a16:creationId xmlns:a16="http://schemas.microsoft.com/office/drawing/2014/main" xmlns="" id="{9BCD7576-57EA-47A4-8E45-E535CC84463A}"/>
              </a:ext>
            </a:extLst>
          </p:cNvPr>
          <p:cNvSpPr>
            <a:spLocks/>
          </p:cNvSpPr>
          <p:nvPr/>
        </p:nvSpPr>
        <p:spPr bwMode="auto">
          <a:xfrm>
            <a:off x="4486341" y="1148544"/>
            <a:ext cx="1182290" cy="1825228"/>
          </a:xfrm>
          <a:custGeom>
            <a:avLst/>
            <a:gdLst>
              <a:gd name="T0" fmla="*/ 667 w 680"/>
              <a:gd name="T1" fmla="*/ 200 h 1049"/>
              <a:gd name="T2" fmla="*/ 610 w 680"/>
              <a:gd name="T3" fmla="*/ 188 h 1049"/>
              <a:gd name="T4" fmla="*/ 537 w 680"/>
              <a:gd name="T5" fmla="*/ 176 h 1049"/>
              <a:gd name="T6" fmla="*/ 499 w 680"/>
              <a:gd name="T7" fmla="*/ 217 h 1049"/>
              <a:gd name="T8" fmla="*/ 328 w 680"/>
              <a:gd name="T9" fmla="*/ 204 h 1049"/>
              <a:gd name="T10" fmla="*/ 286 w 680"/>
              <a:gd name="T11" fmla="*/ 113 h 1049"/>
              <a:gd name="T12" fmla="*/ 31 w 680"/>
              <a:gd name="T13" fmla="*/ 0 h 1049"/>
              <a:gd name="T14" fmla="*/ 0 w 680"/>
              <a:gd name="T15" fmla="*/ 56 h 1049"/>
              <a:gd name="T16" fmla="*/ 0 w 680"/>
              <a:gd name="T17" fmla="*/ 217 h 1049"/>
              <a:gd name="T18" fmla="*/ 0 w 680"/>
              <a:gd name="T19" fmla="*/ 299 h 1049"/>
              <a:gd name="T20" fmla="*/ 41 w 680"/>
              <a:gd name="T21" fmla="*/ 279 h 1049"/>
              <a:gd name="T22" fmla="*/ 151 w 680"/>
              <a:gd name="T23" fmla="*/ 264 h 1049"/>
              <a:gd name="T24" fmla="*/ 249 w 680"/>
              <a:gd name="T25" fmla="*/ 373 h 1049"/>
              <a:gd name="T26" fmla="*/ 189 w 680"/>
              <a:gd name="T27" fmla="*/ 507 h 1049"/>
              <a:gd name="T28" fmla="*/ 43 w 680"/>
              <a:gd name="T29" fmla="*/ 508 h 1049"/>
              <a:gd name="T30" fmla="*/ 0 w 680"/>
              <a:gd name="T31" fmla="*/ 485 h 1049"/>
              <a:gd name="T32" fmla="*/ 1 w 680"/>
              <a:gd name="T33" fmla="*/ 751 h 1049"/>
              <a:gd name="T34" fmla="*/ 61 w 680"/>
              <a:gd name="T35" fmla="*/ 807 h 1049"/>
              <a:gd name="T36" fmla="*/ 266 w 680"/>
              <a:gd name="T37" fmla="*/ 808 h 1049"/>
              <a:gd name="T38" fmla="*/ 364 w 680"/>
              <a:gd name="T39" fmla="*/ 808 h 1049"/>
              <a:gd name="T40" fmla="*/ 340 w 680"/>
              <a:gd name="T41" fmla="*/ 901 h 1049"/>
              <a:gd name="T42" fmla="*/ 342 w 680"/>
              <a:gd name="T43" fmla="*/ 1002 h 1049"/>
              <a:gd name="T44" fmla="*/ 434 w 680"/>
              <a:gd name="T45" fmla="*/ 1044 h 1049"/>
              <a:gd name="T46" fmla="*/ 512 w 680"/>
              <a:gd name="T47" fmla="*/ 976 h 1049"/>
              <a:gd name="T48" fmla="*/ 500 w 680"/>
              <a:gd name="T49" fmla="*/ 895 h 1049"/>
              <a:gd name="T50" fmla="*/ 466 w 680"/>
              <a:gd name="T51" fmla="*/ 807 h 1049"/>
              <a:gd name="T52" fmla="*/ 500 w 680"/>
              <a:gd name="T53" fmla="*/ 807 h 1049"/>
              <a:gd name="T54" fmla="*/ 630 w 680"/>
              <a:gd name="T55" fmla="*/ 807 h 1049"/>
              <a:gd name="T56" fmla="*/ 651 w 680"/>
              <a:gd name="T57" fmla="*/ 698 h 1049"/>
              <a:gd name="T58" fmla="*/ 670 w 680"/>
              <a:gd name="T59" fmla="*/ 472 h 1049"/>
              <a:gd name="T60" fmla="*/ 677 w 680"/>
              <a:gd name="T61" fmla="*/ 367 h 1049"/>
              <a:gd name="T62" fmla="*/ 680 w 680"/>
              <a:gd name="T63" fmla="*/ 215 h 1049"/>
              <a:gd name="T64" fmla="*/ 667 w 680"/>
              <a:gd name="T65" fmla="*/ 200 h 10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80" h="1049">
                <a:moveTo>
                  <a:pt x="667" y="200"/>
                </a:moveTo>
                <a:cubicBezTo>
                  <a:pt x="649" y="195"/>
                  <a:pt x="629" y="191"/>
                  <a:pt x="610" y="188"/>
                </a:cubicBezTo>
                <a:cubicBezTo>
                  <a:pt x="586" y="185"/>
                  <a:pt x="561" y="181"/>
                  <a:pt x="537" y="176"/>
                </a:cubicBezTo>
                <a:cubicBezTo>
                  <a:pt x="528" y="192"/>
                  <a:pt x="515" y="206"/>
                  <a:pt x="499" y="217"/>
                </a:cubicBezTo>
                <a:cubicBezTo>
                  <a:pt x="446" y="254"/>
                  <a:pt x="375" y="249"/>
                  <a:pt x="328" y="204"/>
                </a:cubicBezTo>
                <a:cubicBezTo>
                  <a:pt x="302" y="180"/>
                  <a:pt x="287" y="147"/>
                  <a:pt x="286" y="113"/>
                </a:cubicBezTo>
                <a:cubicBezTo>
                  <a:pt x="198" y="82"/>
                  <a:pt x="114" y="43"/>
                  <a:pt x="31" y="0"/>
                </a:cubicBezTo>
                <a:cubicBezTo>
                  <a:pt x="11" y="9"/>
                  <a:pt x="1" y="29"/>
                  <a:pt x="0" y="56"/>
                </a:cubicBezTo>
                <a:cubicBezTo>
                  <a:pt x="0" y="110"/>
                  <a:pt x="0" y="164"/>
                  <a:pt x="0" y="217"/>
                </a:cubicBezTo>
                <a:cubicBezTo>
                  <a:pt x="0" y="243"/>
                  <a:pt x="0" y="269"/>
                  <a:pt x="0" y="299"/>
                </a:cubicBezTo>
                <a:cubicBezTo>
                  <a:pt x="17" y="291"/>
                  <a:pt x="29" y="285"/>
                  <a:pt x="41" y="279"/>
                </a:cubicBezTo>
                <a:cubicBezTo>
                  <a:pt x="76" y="260"/>
                  <a:pt x="113" y="253"/>
                  <a:pt x="151" y="264"/>
                </a:cubicBezTo>
                <a:cubicBezTo>
                  <a:pt x="207" y="279"/>
                  <a:pt x="241" y="317"/>
                  <a:pt x="249" y="373"/>
                </a:cubicBezTo>
                <a:cubicBezTo>
                  <a:pt x="258" y="429"/>
                  <a:pt x="238" y="476"/>
                  <a:pt x="189" y="507"/>
                </a:cubicBezTo>
                <a:cubicBezTo>
                  <a:pt x="141" y="538"/>
                  <a:pt x="92" y="538"/>
                  <a:pt x="43" y="508"/>
                </a:cubicBezTo>
                <a:cubicBezTo>
                  <a:pt x="30" y="501"/>
                  <a:pt x="17" y="494"/>
                  <a:pt x="0" y="485"/>
                </a:cubicBezTo>
                <a:cubicBezTo>
                  <a:pt x="0" y="578"/>
                  <a:pt x="0" y="665"/>
                  <a:pt x="1" y="751"/>
                </a:cubicBezTo>
                <a:cubicBezTo>
                  <a:pt x="1" y="785"/>
                  <a:pt x="27" y="807"/>
                  <a:pt x="61" y="807"/>
                </a:cubicBezTo>
                <a:cubicBezTo>
                  <a:pt x="129" y="808"/>
                  <a:pt x="197" y="808"/>
                  <a:pt x="266" y="808"/>
                </a:cubicBezTo>
                <a:cubicBezTo>
                  <a:pt x="298" y="808"/>
                  <a:pt x="330" y="808"/>
                  <a:pt x="364" y="808"/>
                </a:cubicBezTo>
                <a:cubicBezTo>
                  <a:pt x="369" y="844"/>
                  <a:pt x="356" y="873"/>
                  <a:pt x="340" y="901"/>
                </a:cubicBezTo>
                <a:cubicBezTo>
                  <a:pt x="320" y="935"/>
                  <a:pt x="320" y="969"/>
                  <a:pt x="342" y="1002"/>
                </a:cubicBezTo>
                <a:cubicBezTo>
                  <a:pt x="364" y="1035"/>
                  <a:pt x="395" y="1049"/>
                  <a:pt x="434" y="1044"/>
                </a:cubicBezTo>
                <a:cubicBezTo>
                  <a:pt x="474" y="1038"/>
                  <a:pt x="500" y="1014"/>
                  <a:pt x="512" y="976"/>
                </a:cubicBezTo>
                <a:cubicBezTo>
                  <a:pt x="522" y="947"/>
                  <a:pt x="512" y="921"/>
                  <a:pt x="500" y="895"/>
                </a:cubicBezTo>
                <a:cubicBezTo>
                  <a:pt x="488" y="868"/>
                  <a:pt x="479" y="840"/>
                  <a:pt x="466" y="807"/>
                </a:cubicBezTo>
                <a:cubicBezTo>
                  <a:pt x="483" y="807"/>
                  <a:pt x="492" y="807"/>
                  <a:pt x="500" y="807"/>
                </a:cubicBezTo>
                <a:cubicBezTo>
                  <a:pt x="543" y="807"/>
                  <a:pt x="586" y="807"/>
                  <a:pt x="630" y="807"/>
                </a:cubicBezTo>
                <a:cubicBezTo>
                  <a:pt x="638" y="771"/>
                  <a:pt x="645" y="735"/>
                  <a:pt x="651" y="698"/>
                </a:cubicBezTo>
                <a:cubicBezTo>
                  <a:pt x="663" y="623"/>
                  <a:pt x="664" y="547"/>
                  <a:pt x="670" y="472"/>
                </a:cubicBezTo>
                <a:cubicBezTo>
                  <a:pt x="673" y="437"/>
                  <a:pt x="675" y="402"/>
                  <a:pt x="677" y="367"/>
                </a:cubicBezTo>
                <a:cubicBezTo>
                  <a:pt x="679" y="317"/>
                  <a:pt x="680" y="266"/>
                  <a:pt x="680" y="215"/>
                </a:cubicBezTo>
                <a:cubicBezTo>
                  <a:pt x="680" y="210"/>
                  <a:pt x="673" y="201"/>
                  <a:pt x="667" y="20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Freeform: Shape 6">
            <a:extLst>
              <a:ext uri="{FF2B5EF4-FFF2-40B4-BE49-F238E27FC236}">
                <a16:creationId xmlns:a16="http://schemas.microsoft.com/office/drawing/2014/main" xmlns="" id="{D2EF46EA-7806-4B8B-AB80-B5C575C05261}"/>
              </a:ext>
            </a:extLst>
          </p:cNvPr>
          <p:cNvSpPr>
            <a:spLocks/>
          </p:cNvSpPr>
          <p:nvPr/>
        </p:nvSpPr>
        <p:spPr bwMode="auto">
          <a:xfrm>
            <a:off x="4062478" y="2607060"/>
            <a:ext cx="1506140" cy="1398984"/>
          </a:xfrm>
          <a:custGeom>
            <a:avLst/>
            <a:gdLst>
              <a:gd name="T0" fmla="*/ 865 w 865"/>
              <a:gd name="T1" fmla="*/ 0 h 804"/>
              <a:gd name="T2" fmla="*/ 750 w 865"/>
              <a:gd name="T3" fmla="*/ 0 h 804"/>
              <a:gd name="T4" fmla="*/ 776 w 865"/>
              <a:gd name="T5" fmla="*/ 53 h 804"/>
              <a:gd name="T6" fmla="*/ 735 w 865"/>
              <a:gd name="T7" fmla="*/ 226 h 804"/>
              <a:gd name="T8" fmla="*/ 564 w 865"/>
              <a:gd name="T9" fmla="*/ 215 h 804"/>
              <a:gd name="T10" fmla="*/ 544 w 865"/>
              <a:gd name="T11" fmla="*/ 38 h 804"/>
              <a:gd name="T12" fmla="*/ 561 w 865"/>
              <a:gd name="T13" fmla="*/ 6 h 804"/>
              <a:gd name="T14" fmla="*/ 554 w 865"/>
              <a:gd name="T15" fmla="*/ 2 h 804"/>
              <a:gd name="T16" fmla="*/ 297 w 865"/>
              <a:gd name="T17" fmla="*/ 3 h 804"/>
              <a:gd name="T18" fmla="*/ 242 w 865"/>
              <a:gd name="T19" fmla="*/ 62 h 804"/>
              <a:gd name="T20" fmla="*/ 242 w 865"/>
              <a:gd name="T21" fmla="*/ 166 h 804"/>
              <a:gd name="T22" fmla="*/ 242 w 865"/>
              <a:gd name="T23" fmla="*/ 366 h 804"/>
              <a:gd name="T24" fmla="*/ 144 w 865"/>
              <a:gd name="T25" fmla="*/ 340 h 804"/>
              <a:gd name="T26" fmla="*/ 46 w 865"/>
              <a:gd name="T27" fmla="*/ 346 h 804"/>
              <a:gd name="T28" fmla="*/ 7 w 865"/>
              <a:gd name="T29" fmla="*/ 439 h 804"/>
              <a:gd name="T30" fmla="*/ 75 w 865"/>
              <a:gd name="T31" fmla="*/ 514 h 804"/>
              <a:gd name="T32" fmla="*/ 158 w 865"/>
              <a:gd name="T33" fmla="*/ 501 h 804"/>
              <a:gd name="T34" fmla="*/ 242 w 865"/>
              <a:gd name="T35" fmla="*/ 468 h 804"/>
              <a:gd name="T36" fmla="*/ 243 w 865"/>
              <a:gd name="T37" fmla="*/ 507 h 804"/>
              <a:gd name="T38" fmla="*/ 244 w 865"/>
              <a:gd name="T39" fmla="*/ 752 h 804"/>
              <a:gd name="T40" fmla="*/ 264 w 865"/>
              <a:gd name="T41" fmla="*/ 804 h 804"/>
              <a:gd name="T42" fmla="*/ 300 w 865"/>
              <a:gd name="T43" fmla="*/ 787 h 804"/>
              <a:gd name="T44" fmla="*/ 535 w 865"/>
              <a:gd name="T45" fmla="*/ 598 h 804"/>
              <a:gd name="T46" fmla="*/ 727 w 865"/>
              <a:gd name="T47" fmla="*/ 342 h 804"/>
              <a:gd name="T48" fmla="*/ 865 w 865"/>
              <a:gd name="T49" fmla="*/ 0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65" h="804">
                <a:moveTo>
                  <a:pt x="865" y="0"/>
                </a:moveTo>
                <a:cubicBezTo>
                  <a:pt x="827" y="0"/>
                  <a:pt x="789" y="0"/>
                  <a:pt x="750" y="0"/>
                </a:cubicBezTo>
                <a:cubicBezTo>
                  <a:pt x="760" y="20"/>
                  <a:pt x="768" y="37"/>
                  <a:pt x="776" y="53"/>
                </a:cubicBezTo>
                <a:cubicBezTo>
                  <a:pt x="806" y="118"/>
                  <a:pt x="790" y="187"/>
                  <a:pt x="735" y="226"/>
                </a:cubicBezTo>
                <a:cubicBezTo>
                  <a:pt x="682" y="264"/>
                  <a:pt x="610" y="259"/>
                  <a:pt x="564" y="215"/>
                </a:cubicBezTo>
                <a:cubicBezTo>
                  <a:pt x="514" y="168"/>
                  <a:pt x="506" y="98"/>
                  <a:pt x="544" y="38"/>
                </a:cubicBezTo>
                <a:cubicBezTo>
                  <a:pt x="551" y="28"/>
                  <a:pt x="556" y="17"/>
                  <a:pt x="561" y="6"/>
                </a:cubicBezTo>
                <a:cubicBezTo>
                  <a:pt x="557" y="4"/>
                  <a:pt x="556" y="2"/>
                  <a:pt x="554" y="2"/>
                </a:cubicBezTo>
                <a:cubicBezTo>
                  <a:pt x="468" y="2"/>
                  <a:pt x="382" y="1"/>
                  <a:pt x="297" y="3"/>
                </a:cubicBezTo>
                <a:cubicBezTo>
                  <a:pt x="264" y="3"/>
                  <a:pt x="243" y="28"/>
                  <a:pt x="242" y="62"/>
                </a:cubicBezTo>
                <a:cubicBezTo>
                  <a:pt x="241" y="97"/>
                  <a:pt x="242" y="132"/>
                  <a:pt x="242" y="166"/>
                </a:cubicBezTo>
                <a:cubicBezTo>
                  <a:pt x="242" y="233"/>
                  <a:pt x="242" y="299"/>
                  <a:pt x="242" y="366"/>
                </a:cubicBezTo>
                <a:cubicBezTo>
                  <a:pt x="205" y="370"/>
                  <a:pt x="174" y="357"/>
                  <a:pt x="144" y="340"/>
                </a:cubicBezTo>
                <a:cubicBezTo>
                  <a:pt x="111" y="321"/>
                  <a:pt x="77" y="324"/>
                  <a:pt x="46" y="346"/>
                </a:cubicBezTo>
                <a:cubicBezTo>
                  <a:pt x="14" y="369"/>
                  <a:pt x="0" y="401"/>
                  <a:pt x="7" y="439"/>
                </a:cubicBezTo>
                <a:cubicBezTo>
                  <a:pt x="14" y="478"/>
                  <a:pt x="36" y="503"/>
                  <a:pt x="75" y="514"/>
                </a:cubicBezTo>
                <a:cubicBezTo>
                  <a:pt x="105" y="523"/>
                  <a:pt x="131" y="514"/>
                  <a:pt x="158" y="501"/>
                </a:cubicBezTo>
                <a:cubicBezTo>
                  <a:pt x="184" y="489"/>
                  <a:pt x="212" y="480"/>
                  <a:pt x="242" y="468"/>
                </a:cubicBezTo>
                <a:cubicBezTo>
                  <a:pt x="243" y="487"/>
                  <a:pt x="243" y="497"/>
                  <a:pt x="243" y="507"/>
                </a:cubicBezTo>
                <a:cubicBezTo>
                  <a:pt x="243" y="589"/>
                  <a:pt x="243" y="670"/>
                  <a:pt x="244" y="752"/>
                </a:cubicBezTo>
                <a:cubicBezTo>
                  <a:pt x="244" y="776"/>
                  <a:pt x="251" y="793"/>
                  <a:pt x="264" y="804"/>
                </a:cubicBezTo>
                <a:cubicBezTo>
                  <a:pt x="276" y="800"/>
                  <a:pt x="287" y="795"/>
                  <a:pt x="300" y="787"/>
                </a:cubicBezTo>
                <a:cubicBezTo>
                  <a:pt x="387" y="736"/>
                  <a:pt x="462" y="668"/>
                  <a:pt x="535" y="598"/>
                </a:cubicBezTo>
                <a:cubicBezTo>
                  <a:pt x="612" y="523"/>
                  <a:pt x="672" y="434"/>
                  <a:pt x="727" y="342"/>
                </a:cubicBezTo>
                <a:cubicBezTo>
                  <a:pt x="792" y="234"/>
                  <a:pt x="836" y="120"/>
                  <a:pt x="865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18162E43-5DEC-416A-9AD2-3BABAE63AEE8}"/>
              </a:ext>
            </a:extLst>
          </p:cNvPr>
          <p:cNvSpPr>
            <a:spLocks/>
          </p:cNvSpPr>
          <p:nvPr/>
        </p:nvSpPr>
        <p:spPr bwMode="auto">
          <a:xfrm>
            <a:off x="3406443" y="2196294"/>
            <a:ext cx="1041797" cy="1802606"/>
          </a:xfrm>
          <a:custGeom>
            <a:avLst/>
            <a:gdLst>
              <a:gd name="T0" fmla="*/ 584 w 598"/>
              <a:gd name="T1" fmla="*/ 1036 h 1036"/>
              <a:gd name="T2" fmla="*/ 595 w 598"/>
              <a:gd name="T3" fmla="*/ 1001 h 1036"/>
              <a:gd name="T4" fmla="*/ 595 w 598"/>
              <a:gd name="T5" fmla="*/ 896 h 1036"/>
              <a:gd name="T6" fmla="*/ 595 w 598"/>
              <a:gd name="T7" fmla="*/ 753 h 1036"/>
              <a:gd name="T8" fmla="*/ 553 w 598"/>
              <a:gd name="T9" fmla="*/ 773 h 1036"/>
              <a:gd name="T10" fmla="*/ 488 w 598"/>
              <a:gd name="T11" fmla="*/ 792 h 1036"/>
              <a:gd name="T12" fmla="*/ 355 w 598"/>
              <a:gd name="T13" fmla="*/ 709 h 1036"/>
              <a:gd name="T14" fmla="*/ 389 w 598"/>
              <a:gd name="T15" fmla="*/ 557 h 1036"/>
              <a:gd name="T16" fmla="*/ 544 w 598"/>
              <a:gd name="T17" fmla="*/ 538 h 1036"/>
              <a:gd name="T18" fmla="*/ 595 w 598"/>
              <a:gd name="T19" fmla="*/ 566 h 1036"/>
              <a:gd name="T20" fmla="*/ 596 w 598"/>
              <a:gd name="T21" fmla="*/ 318 h 1036"/>
              <a:gd name="T22" fmla="*/ 517 w 598"/>
              <a:gd name="T23" fmla="*/ 242 h 1036"/>
              <a:gd name="T24" fmla="*/ 262 w 598"/>
              <a:gd name="T25" fmla="*/ 243 h 1036"/>
              <a:gd name="T26" fmla="*/ 233 w 598"/>
              <a:gd name="T27" fmla="*/ 243 h 1036"/>
              <a:gd name="T28" fmla="*/ 256 w 598"/>
              <a:gd name="T29" fmla="*/ 152 h 1036"/>
              <a:gd name="T30" fmla="*/ 251 w 598"/>
              <a:gd name="T31" fmla="*/ 44 h 1036"/>
              <a:gd name="T32" fmla="*/ 156 w 598"/>
              <a:gd name="T33" fmla="*/ 8 h 1036"/>
              <a:gd name="T34" fmla="*/ 83 w 598"/>
              <a:gd name="T35" fmla="*/ 86 h 1036"/>
              <a:gd name="T36" fmla="*/ 101 w 598"/>
              <a:gd name="T37" fmla="*/ 166 h 1036"/>
              <a:gd name="T38" fmla="*/ 130 w 598"/>
              <a:gd name="T39" fmla="*/ 243 h 1036"/>
              <a:gd name="T40" fmla="*/ 94 w 598"/>
              <a:gd name="T41" fmla="*/ 243 h 1036"/>
              <a:gd name="T42" fmla="*/ 0 w 598"/>
              <a:gd name="T43" fmla="*/ 243 h 1036"/>
              <a:gd name="T44" fmla="*/ 235 w 598"/>
              <a:gd name="T45" fmla="*/ 727 h 1036"/>
              <a:gd name="T46" fmla="*/ 569 w 598"/>
              <a:gd name="T47" fmla="*/ 1028 h 1036"/>
              <a:gd name="T48" fmla="*/ 584 w 598"/>
              <a:gd name="T49" fmla="*/ 1036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98" h="1036">
                <a:moveTo>
                  <a:pt x="584" y="1036"/>
                </a:moveTo>
                <a:cubicBezTo>
                  <a:pt x="591" y="1026"/>
                  <a:pt x="595" y="1014"/>
                  <a:pt x="595" y="1001"/>
                </a:cubicBezTo>
                <a:cubicBezTo>
                  <a:pt x="596" y="966"/>
                  <a:pt x="595" y="931"/>
                  <a:pt x="595" y="896"/>
                </a:cubicBezTo>
                <a:cubicBezTo>
                  <a:pt x="595" y="849"/>
                  <a:pt x="595" y="803"/>
                  <a:pt x="595" y="753"/>
                </a:cubicBezTo>
                <a:cubicBezTo>
                  <a:pt x="579" y="760"/>
                  <a:pt x="567" y="768"/>
                  <a:pt x="553" y="773"/>
                </a:cubicBezTo>
                <a:cubicBezTo>
                  <a:pt x="532" y="780"/>
                  <a:pt x="510" y="790"/>
                  <a:pt x="488" y="792"/>
                </a:cubicBezTo>
                <a:cubicBezTo>
                  <a:pt x="431" y="798"/>
                  <a:pt x="377" y="762"/>
                  <a:pt x="355" y="709"/>
                </a:cubicBezTo>
                <a:cubicBezTo>
                  <a:pt x="333" y="656"/>
                  <a:pt x="347" y="594"/>
                  <a:pt x="389" y="557"/>
                </a:cubicBezTo>
                <a:cubicBezTo>
                  <a:pt x="432" y="519"/>
                  <a:pt x="494" y="511"/>
                  <a:pt x="544" y="538"/>
                </a:cubicBezTo>
                <a:cubicBezTo>
                  <a:pt x="560" y="546"/>
                  <a:pt x="576" y="555"/>
                  <a:pt x="595" y="566"/>
                </a:cubicBezTo>
                <a:cubicBezTo>
                  <a:pt x="595" y="480"/>
                  <a:pt x="593" y="399"/>
                  <a:pt x="596" y="318"/>
                </a:cubicBezTo>
                <a:cubicBezTo>
                  <a:pt x="598" y="261"/>
                  <a:pt x="563" y="241"/>
                  <a:pt x="517" y="242"/>
                </a:cubicBezTo>
                <a:cubicBezTo>
                  <a:pt x="432" y="244"/>
                  <a:pt x="347" y="243"/>
                  <a:pt x="262" y="243"/>
                </a:cubicBezTo>
                <a:cubicBezTo>
                  <a:pt x="252" y="243"/>
                  <a:pt x="242" y="243"/>
                  <a:pt x="233" y="243"/>
                </a:cubicBezTo>
                <a:cubicBezTo>
                  <a:pt x="230" y="207"/>
                  <a:pt x="235" y="187"/>
                  <a:pt x="256" y="152"/>
                </a:cubicBezTo>
                <a:cubicBezTo>
                  <a:pt x="277" y="116"/>
                  <a:pt x="275" y="75"/>
                  <a:pt x="251" y="44"/>
                </a:cubicBezTo>
                <a:cubicBezTo>
                  <a:pt x="227" y="13"/>
                  <a:pt x="194" y="0"/>
                  <a:pt x="156" y="8"/>
                </a:cubicBezTo>
                <a:cubicBezTo>
                  <a:pt x="115" y="17"/>
                  <a:pt x="86" y="44"/>
                  <a:pt x="83" y="86"/>
                </a:cubicBezTo>
                <a:cubicBezTo>
                  <a:pt x="81" y="112"/>
                  <a:pt x="93" y="139"/>
                  <a:pt x="101" y="166"/>
                </a:cubicBezTo>
                <a:cubicBezTo>
                  <a:pt x="109" y="190"/>
                  <a:pt x="119" y="214"/>
                  <a:pt x="130" y="243"/>
                </a:cubicBezTo>
                <a:cubicBezTo>
                  <a:pt x="113" y="243"/>
                  <a:pt x="104" y="243"/>
                  <a:pt x="94" y="243"/>
                </a:cubicBezTo>
                <a:cubicBezTo>
                  <a:pt x="63" y="243"/>
                  <a:pt x="32" y="243"/>
                  <a:pt x="0" y="243"/>
                </a:cubicBezTo>
                <a:cubicBezTo>
                  <a:pt x="45" y="419"/>
                  <a:pt x="122" y="581"/>
                  <a:pt x="235" y="727"/>
                </a:cubicBezTo>
                <a:cubicBezTo>
                  <a:pt x="328" y="848"/>
                  <a:pt x="441" y="946"/>
                  <a:pt x="569" y="1028"/>
                </a:cubicBezTo>
                <a:cubicBezTo>
                  <a:pt x="574" y="1031"/>
                  <a:pt x="579" y="1034"/>
                  <a:pt x="584" y="103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Freeform: Shape 8">
            <a:extLst>
              <a:ext uri="{FF2B5EF4-FFF2-40B4-BE49-F238E27FC236}">
                <a16:creationId xmlns:a16="http://schemas.microsoft.com/office/drawing/2014/main" xmlns="" id="{C86AD94C-ECF6-415C-A0C4-FA75BE9C2DBE}"/>
              </a:ext>
            </a:extLst>
          </p:cNvPr>
          <p:cNvSpPr>
            <a:spLocks/>
          </p:cNvSpPr>
          <p:nvPr/>
        </p:nvSpPr>
        <p:spPr bwMode="auto">
          <a:xfrm>
            <a:off x="3302859" y="1167594"/>
            <a:ext cx="1564481" cy="1402556"/>
          </a:xfrm>
          <a:custGeom>
            <a:avLst/>
            <a:gdLst>
              <a:gd name="T0" fmla="*/ 745 w 899"/>
              <a:gd name="T1" fmla="*/ 304 h 806"/>
              <a:gd name="T2" fmla="*/ 654 w 899"/>
              <a:gd name="T3" fmla="*/ 341 h 806"/>
              <a:gd name="T4" fmla="*/ 654 w 899"/>
              <a:gd name="T5" fmla="*/ 308 h 806"/>
              <a:gd name="T6" fmla="*/ 654 w 899"/>
              <a:gd name="T7" fmla="*/ 65 h 806"/>
              <a:gd name="T8" fmla="*/ 628 w 899"/>
              <a:gd name="T9" fmla="*/ 0 h 806"/>
              <a:gd name="T10" fmla="*/ 494 w 899"/>
              <a:gd name="T11" fmla="*/ 64 h 806"/>
              <a:gd name="T12" fmla="*/ 199 w 899"/>
              <a:gd name="T13" fmla="*/ 156 h 806"/>
              <a:gd name="T14" fmla="*/ 29 w 899"/>
              <a:gd name="T15" fmla="*/ 185 h 806"/>
              <a:gd name="T16" fmla="*/ 1 w 899"/>
              <a:gd name="T17" fmla="*/ 216 h 806"/>
              <a:gd name="T18" fmla="*/ 1 w 899"/>
              <a:gd name="T19" fmla="*/ 253 h 806"/>
              <a:gd name="T20" fmla="*/ 0 w 899"/>
              <a:gd name="T21" fmla="*/ 253 h 806"/>
              <a:gd name="T22" fmla="*/ 0 w 899"/>
              <a:gd name="T23" fmla="*/ 259 h 806"/>
              <a:gd name="T24" fmla="*/ 85 w 899"/>
              <a:gd name="T25" fmla="*/ 360 h 806"/>
              <a:gd name="T26" fmla="*/ 30 w 899"/>
              <a:gd name="T27" fmla="*/ 497 h 806"/>
              <a:gd name="T28" fmla="*/ 13 w 899"/>
              <a:gd name="T29" fmla="*/ 507 h 806"/>
              <a:gd name="T30" fmla="*/ 35 w 899"/>
              <a:gd name="T31" fmla="*/ 715 h 806"/>
              <a:gd name="T32" fmla="*/ 53 w 899"/>
              <a:gd name="T33" fmla="*/ 806 h 806"/>
              <a:gd name="T34" fmla="*/ 143 w 899"/>
              <a:gd name="T35" fmla="*/ 806 h 806"/>
              <a:gd name="T36" fmla="*/ 123 w 899"/>
              <a:gd name="T37" fmla="*/ 767 h 806"/>
              <a:gd name="T38" fmla="*/ 111 w 899"/>
              <a:gd name="T39" fmla="*/ 656 h 806"/>
              <a:gd name="T40" fmla="*/ 224 w 899"/>
              <a:gd name="T41" fmla="*/ 562 h 806"/>
              <a:gd name="T42" fmla="*/ 353 w 899"/>
              <a:gd name="T43" fmla="*/ 623 h 806"/>
              <a:gd name="T44" fmla="*/ 356 w 899"/>
              <a:gd name="T45" fmla="*/ 767 h 806"/>
              <a:gd name="T46" fmla="*/ 334 w 899"/>
              <a:gd name="T47" fmla="*/ 806 h 806"/>
              <a:gd name="T48" fmla="*/ 580 w 899"/>
              <a:gd name="T49" fmla="*/ 806 h 806"/>
              <a:gd name="T50" fmla="*/ 654 w 899"/>
              <a:gd name="T51" fmla="*/ 732 h 806"/>
              <a:gd name="T52" fmla="*/ 654 w 899"/>
              <a:gd name="T53" fmla="*/ 462 h 806"/>
              <a:gd name="T54" fmla="*/ 676 w 899"/>
              <a:gd name="T55" fmla="*/ 442 h 806"/>
              <a:gd name="T56" fmla="*/ 747 w 899"/>
              <a:gd name="T57" fmla="*/ 468 h 806"/>
              <a:gd name="T58" fmla="*/ 865 w 899"/>
              <a:gd name="T59" fmla="*/ 452 h 806"/>
              <a:gd name="T60" fmla="*/ 874 w 899"/>
              <a:gd name="T61" fmla="*/ 332 h 806"/>
              <a:gd name="T62" fmla="*/ 745 w 899"/>
              <a:gd name="T63" fmla="*/ 304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9" h="806">
                <a:moveTo>
                  <a:pt x="745" y="304"/>
                </a:moveTo>
                <a:cubicBezTo>
                  <a:pt x="717" y="317"/>
                  <a:pt x="688" y="328"/>
                  <a:pt x="654" y="341"/>
                </a:cubicBezTo>
                <a:cubicBezTo>
                  <a:pt x="654" y="325"/>
                  <a:pt x="654" y="316"/>
                  <a:pt x="654" y="308"/>
                </a:cubicBezTo>
                <a:cubicBezTo>
                  <a:pt x="654" y="227"/>
                  <a:pt x="654" y="146"/>
                  <a:pt x="654" y="65"/>
                </a:cubicBezTo>
                <a:cubicBezTo>
                  <a:pt x="654" y="32"/>
                  <a:pt x="646" y="11"/>
                  <a:pt x="628" y="0"/>
                </a:cubicBezTo>
                <a:cubicBezTo>
                  <a:pt x="583" y="22"/>
                  <a:pt x="539" y="43"/>
                  <a:pt x="494" y="64"/>
                </a:cubicBezTo>
                <a:cubicBezTo>
                  <a:pt x="399" y="106"/>
                  <a:pt x="301" y="138"/>
                  <a:pt x="199" y="156"/>
                </a:cubicBezTo>
                <a:cubicBezTo>
                  <a:pt x="142" y="166"/>
                  <a:pt x="86" y="175"/>
                  <a:pt x="29" y="185"/>
                </a:cubicBezTo>
                <a:cubicBezTo>
                  <a:pt x="2" y="189"/>
                  <a:pt x="1" y="189"/>
                  <a:pt x="1" y="216"/>
                </a:cubicBezTo>
                <a:cubicBezTo>
                  <a:pt x="1" y="229"/>
                  <a:pt x="1" y="241"/>
                  <a:pt x="1" y="253"/>
                </a:cubicBezTo>
                <a:cubicBezTo>
                  <a:pt x="1" y="253"/>
                  <a:pt x="1" y="253"/>
                  <a:pt x="0" y="253"/>
                </a:cubicBezTo>
                <a:cubicBezTo>
                  <a:pt x="0" y="255"/>
                  <a:pt x="0" y="257"/>
                  <a:pt x="0" y="259"/>
                </a:cubicBezTo>
                <a:cubicBezTo>
                  <a:pt x="45" y="274"/>
                  <a:pt x="76" y="312"/>
                  <a:pt x="85" y="360"/>
                </a:cubicBezTo>
                <a:cubicBezTo>
                  <a:pt x="95" y="416"/>
                  <a:pt x="76" y="463"/>
                  <a:pt x="30" y="497"/>
                </a:cubicBezTo>
                <a:cubicBezTo>
                  <a:pt x="25" y="501"/>
                  <a:pt x="19" y="504"/>
                  <a:pt x="13" y="507"/>
                </a:cubicBezTo>
                <a:cubicBezTo>
                  <a:pt x="18" y="577"/>
                  <a:pt x="23" y="647"/>
                  <a:pt x="35" y="715"/>
                </a:cubicBezTo>
                <a:cubicBezTo>
                  <a:pt x="40" y="746"/>
                  <a:pt x="46" y="776"/>
                  <a:pt x="53" y="806"/>
                </a:cubicBezTo>
                <a:cubicBezTo>
                  <a:pt x="83" y="806"/>
                  <a:pt x="112" y="806"/>
                  <a:pt x="143" y="806"/>
                </a:cubicBezTo>
                <a:cubicBezTo>
                  <a:pt x="135" y="791"/>
                  <a:pt x="129" y="779"/>
                  <a:pt x="123" y="767"/>
                </a:cubicBezTo>
                <a:cubicBezTo>
                  <a:pt x="105" y="732"/>
                  <a:pt x="98" y="695"/>
                  <a:pt x="111" y="656"/>
                </a:cubicBezTo>
                <a:cubicBezTo>
                  <a:pt x="129" y="602"/>
                  <a:pt x="168" y="570"/>
                  <a:pt x="224" y="562"/>
                </a:cubicBezTo>
                <a:cubicBezTo>
                  <a:pt x="278" y="555"/>
                  <a:pt x="323" y="577"/>
                  <a:pt x="353" y="623"/>
                </a:cubicBezTo>
                <a:cubicBezTo>
                  <a:pt x="383" y="669"/>
                  <a:pt x="384" y="718"/>
                  <a:pt x="356" y="767"/>
                </a:cubicBezTo>
                <a:cubicBezTo>
                  <a:pt x="349" y="779"/>
                  <a:pt x="342" y="791"/>
                  <a:pt x="334" y="806"/>
                </a:cubicBezTo>
                <a:cubicBezTo>
                  <a:pt x="420" y="806"/>
                  <a:pt x="500" y="806"/>
                  <a:pt x="580" y="806"/>
                </a:cubicBezTo>
                <a:cubicBezTo>
                  <a:pt x="634" y="806"/>
                  <a:pt x="654" y="786"/>
                  <a:pt x="654" y="732"/>
                </a:cubicBezTo>
                <a:cubicBezTo>
                  <a:pt x="654" y="642"/>
                  <a:pt x="655" y="552"/>
                  <a:pt x="654" y="462"/>
                </a:cubicBezTo>
                <a:cubicBezTo>
                  <a:pt x="654" y="444"/>
                  <a:pt x="660" y="437"/>
                  <a:pt x="676" y="442"/>
                </a:cubicBezTo>
                <a:cubicBezTo>
                  <a:pt x="700" y="449"/>
                  <a:pt x="725" y="456"/>
                  <a:pt x="747" y="468"/>
                </a:cubicBezTo>
                <a:cubicBezTo>
                  <a:pt x="786" y="488"/>
                  <a:pt x="835" y="483"/>
                  <a:pt x="865" y="452"/>
                </a:cubicBezTo>
                <a:cubicBezTo>
                  <a:pt x="895" y="419"/>
                  <a:pt x="899" y="369"/>
                  <a:pt x="874" y="332"/>
                </a:cubicBezTo>
                <a:cubicBezTo>
                  <a:pt x="845" y="289"/>
                  <a:pt x="796" y="280"/>
                  <a:pt x="745" y="304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8D98D75-6340-4F34-8DD1-DBC22B7C2B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38194" y="1561252"/>
            <a:ext cx="421828" cy="395727"/>
          </a:xfrm>
          <a:prstGeom prst="line">
            <a:avLst/>
          </a:prstGeom>
          <a:solidFill>
            <a:schemeClr val="accent3"/>
          </a:solidFill>
          <a:ln w="12700" algn="ctr">
            <a:solidFill>
              <a:schemeClr val="accent3"/>
            </a:solidFill>
            <a:prstDash val="sysDash"/>
            <a:round/>
            <a:headEnd/>
            <a:tailEnd/>
          </a:ln>
          <a:ex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798F52F-B5EA-47C5-8B69-3350F3626D4F}"/>
              </a:ext>
            </a:extLst>
          </p:cNvPr>
          <p:cNvGrpSpPr/>
          <p:nvPr/>
        </p:nvGrpSpPr>
        <p:grpSpPr bwMode="auto">
          <a:xfrm>
            <a:off x="2909953" y="1445022"/>
            <a:ext cx="137154" cy="137140"/>
            <a:chOff x="1930400" y="2579463"/>
            <a:chExt cx="168275" cy="166688"/>
          </a:xfrm>
          <a:solidFill>
            <a:schemeClr val="accent3"/>
          </a:solidFill>
        </p:grpSpPr>
        <p:sp>
          <p:nvSpPr>
            <p:cNvPr id="39" name="Freeform: Shape 12">
              <a:extLst>
                <a:ext uri="{FF2B5EF4-FFF2-40B4-BE49-F238E27FC236}">
                  <a16:creationId xmlns:a16="http://schemas.microsoft.com/office/drawing/2014/main" xmlns="" id="{C0CA2189-A4A3-455E-B5C5-7BAF1EB2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13">
              <a:extLst>
                <a:ext uri="{FF2B5EF4-FFF2-40B4-BE49-F238E27FC236}">
                  <a16:creationId xmlns:a16="http://schemas.microsoft.com/office/drawing/2014/main" xmlns="" id="{BEBEC56F-2C65-4274-B7AA-94954975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xmlns="" id="{166A28D8-7593-40AB-B424-5484A8ABDCEF}"/>
              </a:ext>
            </a:extLst>
          </p:cNvPr>
          <p:cNvGrpSpPr/>
          <p:nvPr/>
        </p:nvGrpSpPr>
        <p:grpSpPr>
          <a:xfrm flipV="1">
            <a:off x="3106977" y="3475293"/>
            <a:ext cx="137160" cy="137160"/>
            <a:chOff x="1930400" y="2579463"/>
            <a:chExt cx="168275" cy="166688"/>
          </a:xfrm>
          <a:solidFill>
            <a:schemeClr val="accent2"/>
          </a:solidFill>
        </p:grpSpPr>
        <p:sp>
          <p:nvSpPr>
            <p:cNvPr id="37" name="Freeform: Shape 15">
              <a:extLst>
                <a:ext uri="{FF2B5EF4-FFF2-40B4-BE49-F238E27FC236}">
                  <a16:creationId xmlns:a16="http://schemas.microsoft.com/office/drawing/2014/main" xmlns="" id="{58F763B6-5E1C-41C1-B41E-0EA418C1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xmlns="" id="{069D20E1-C158-4FAA-A38A-D39096D9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xmlns="" id="{4C05B8C5-3A83-45F2-91AD-C9F8B2DD7E7F}"/>
              </a:ext>
            </a:extLst>
          </p:cNvPr>
          <p:cNvGrpSpPr/>
          <p:nvPr/>
        </p:nvGrpSpPr>
        <p:grpSpPr>
          <a:xfrm flipH="1" flipV="1">
            <a:off x="5689260" y="3475293"/>
            <a:ext cx="137160" cy="137160"/>
            <a:chOff x="1930400" y="2579463"/>
            <a:chExt cx="168275" cy="166688"/>
          </a:xfrm>
          <a:solidFill>
            <a:schemeClr val="accent1"/>
          </a:solidFill>
        </p:grpSpPr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xmlns="" id="{6D4241D2-5C17-4F85-A124-F5DDFD999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19">
              <a:extLst>
                <a:ext uri="{FF2B5EF4-FFF2-40B4-BE49-F238E27FC236}">
                  <a16:creationId xmlns:a16="http://schemas.microsoft.com/office/drawing/2014/main" xmlns="" id="{9EC760CF-2966-4E43-B762-AF500759C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xmlns="" id="{83701C02-C261-46D6-A22B-8C09C0487A4E}"/>
              </a:ext>
            </a:extLst>
          </p:cNvPr>
          <p:cNvGrpSpPr/>
          <p:nvPr/>
        </p:nvGrpSpPr>
        <p:grpSpPr>
          <a:xfrm flipH="1">
            <a:off x="6000904" y="1449418"/>
            <a:ext cx="137160" cy="137160"/>
            <a:chOff x="1930400" y="2579463"/>
            <a:chExt cx="168275" cy="166688"/>
          </a:xfrm>
          <a:solidFill>
            <a:schemeClr val="accent4"/>
          </a:solidFill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xmlns="" id="{ED5E3A88-F440-48B0-8206-B5C61DD03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800" y="2604863"/>
              <a:ext cx="115888" cy="115888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12 h 50"/>
                <a:gd name="T12" fmla="*/ 12 w 50"/>
                <a:gd name="T13" fmla="*/ 25 h 50"/>
                <a:gd name="T14" fmla="*/ 25 w 50"/>
                <a:gd name="T15" fmla="*/ 38 h 50"/>
                <a:gd name="T16" fmla="*/ 38 w 50"/>
                <a:gd name="T17" fmla="*/ 25 h 50"/>
                <a:gd name="T18" fmla="*/ 25 w 50"/>
                <a:gd name="T1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12"/>
                  </a:moveTo>
                  <a:cubicBezTo>
                    <a:pt x="18" y="12"/>
                    <a:pt x="12" y="18"/>
                    <a:pt x="12" y="25"/>
                  </a:cubicBezTo>
                  <a:cubicBezTo>
                    <a:pt x="12" y="32"/>
                    <a:pt x="18" y="38"/>
                    <a:pt x="25" y="38"/>
                  </a:cubicBezTo>
                  <a:cubicBezTo>
                    <a:pt x="32" y="38"/>
                    <a:pt x="38" y="32"/>
                    <a:pt x="38" y="25"/>
                  </a:cubicBezTo>
                  <a:cubicBezTo>
                    <a:pt x="38" y="18"/>
                    <a:pt x="32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xmlns="" id="{366A6D62-F1AA-4420-9546-AD90EDFDB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2579463"/>
              <a:ext cx="168275" cy="166688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4 h 72"/>
                <a:gd name="T12" fmla="*/ 4 w 72"/>
                <a:gd name="T13" fmla="*/ 36 h 72"/>
                <a:gd name="T14" fmla="*/ 36 w 72"/>
                <a:gd name="T15" fmla="*/ 68 h 72"/>
                <a:gd name="T16" fmla="*/ 68 w 72"/>
                <a:gd name="T17" fmla="*/ 36 h 72"/>
                <a:gd name="T18" fmla="*/ 36 w 72"/>
                <a:gd name="T19" fmla="*/ 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4"/>
                  </a:moveTo>
                  <a:cubicBezTo>
                    <a:pt x="18" y="4"/>
                    <a:pt x="4" y="19"/>
                    <a:pt x="4" y="36"/>
                  </a:cubicBezTo>
                  <a:cubicBezTo>
                    <a:pt x="4" y="54"/>
                    <a:pt x="18" y="68"/>
                    <a:pt x="36" y="68"/>
                  </a:cubicBezTo>
                  <a:cubicBezTo>
                    <a:pt x="54" y="68"/>
                    <a:pt x="68" y="54"/>
                    <a:pt x="68" y="36"/>
                  </a:cubicBezTo>
                  <a:cubicBezTo>
                    <a:pt x="68" y="19"/>
                    <a:pt x="54" y="4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AFF926D-EAF9-445E-A80A-DEF14BB50276}"/>
              </a:ext>
            </a:extLst>
          </p:cNvPr>
          <p:cNvGrpSpPr/>
          <p:nvPr/>
        </p:nvGrpSpPr>
        <p:grpSpPr>
          <a:xfrm>
            <a:off x="435656" y="1337770"/>
            <a:ext cx="2464841" cy="659588"/>
            <a:chOff x="435656" y="1337770"/>
            <a:chExt cx="2464841" cy="659588"/>
          </a:xfrm>
        </p:grpSpPr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xmlns="" id="{EA4B9123-4F0D-46A2-AF17-325942D12619}"/>
                </a:ext>
              </a:extLst>
            </p:cNvPr>
            <p:cNvSpPr txBox="1"/>
            <p:nvPr/>
          </p:nvSpPr>
          <p:spPr>
            <a:xfrm>
              <a:off x="2461434" y="1337770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3"/>
                  </a:solidFill>
                </a:rPr>
                <a:t>01</a:t>
              </a:r>
            </a:p>
          </p:txBody>
        </p:sp>
        <p:grpSp>
          <p:nvGrpSpPr>
            <p:cNvPr id="21" name="Group 35">
              <a:extLst>
                <a:ext uri="{FF2B5EF4-FFF2-40B4-BE49-F238E27FC236}">
                  <a16:creationId xmlns:a16="http://schemas.microsoft.com/office/drawing/2014/main" xmlns="" id="{5B480CAD-9F5F-4189-B320-2185816A7AB3}"/>
                </a:ext>
              </a:extLst>
            </p:cNvPr>
            <p:cNvGrpSpPr/>
            <p:nvPr/>
          </p:nvGrpSpPr>
          <p:grpSpPr>
            <a:xfrm>
              <a:off x="435656" y="1404936"/>
              <a:ext cx="2086492" cy="592422"/>
              <a:chOff x="930114" y="1808820"/>
              <a:chExt cx="2781989" cy="789896"/>
            </a:xfrm>
          </p:grpSpPr>
          <p:sp>
            <p:nvSpPr>
              <p:cNvPr id="31" name="TextBox 36">
                <a:extLst>
                  <a:ext uri="{FF2B5EF4-FFF2-40B4-BE49-F238E27FC236}">
                    <a16:creationId xmlns:a16="http://schemas.microsoft.com/office/drawing/2014/main" xmlns="" id="{A5FDB470-7070-43D3-BA6F-0B7CD321A8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76608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28800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3" b="1" dirty="0">
                    <a:solidFill>
                      <a:schemeClr val="accent3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2" name="TextBox 37">
                <a:extLst>
                  <a:ext uri="{FF2B5EF4-FFF2-40B4-BE49-F238E27FC236}">
                    <a16:creationId xmlns:a16="http://schemas.microsoft.com/office/drawing/2014/main" xmlns="" id="{43BED69B-791F-4F69-8A9C-F59E34A2EDC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28800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A0E0CF03-8844-4DDF-955B-6DE011906944}"/>
              </a:ext>
            </a:extLst>
          </p:cNvPr>
          <p:cNvGrpSpPr/>
          <p:nvPr/>
        </p:nvGrpSpPr>
        <p:grpSpPr>
          <a:xfrm>
            <a:off x="6160054" y="1285157"/>
            <a:ext cx="2483475" cy="653566"/>
            <a:chOff x="6160054" y="1285157"/>
            <a:chExt cx="2483475" cy="653566"/>
          </a:xfrm>
        </p:grpSpPr>
        <p:sp>
          <p:nvSpPr>
            <p:cNvPr id="18" name="TextBox 58">
              <a:extLst>
                <a:ext uri="{FF2B5EF4-FFF2-40B4-BE49-F238E27FC236}">
                  <a16:creationId xmlns:a16="http://schemas.microsoft.com/office/drawing/2014/main" xmlns="" id="{E8ED2608-01B3-425A-8D9F-B1DCAF463E8C}"/>
                </a:ext>
              </a:extLst>
            </p:cNvPr>
            <p:cNvSpPr txBox="1"/>
            <p:nvPr/>
          </p:nvSpPr>
          <p:spPr>
            <a:xfrm>
              <a:off x="6160054" y="1285157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4"/>
                  </a:solidFill>
                </a:rPr>
                <a:t>04</a:t>
              </a: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xmlns="" id="{04A47A3D-11DE-4958-825E-155B6F68DF45}"/>
                </a:ext>
              </a:extLst>
            </p:cNvPr>
            <p:cNvGrpSpPr/>
            <p:nvPr/>
          </p:nvGrpSpPr>
          <p:grpSpPr>
            <a:xfrm>
              <a:off x="6557037" y="1346301"/>
              <a:ext cx="2086492" cy="592422"/>
              <a:chOff x="8436262" y="1808820"/>
              <a:chExt cx="2781989" cy="789896"/>
            </a:xfrm>
          </p:grpSpPr>
          <p:sp>
            <p:nvSpPr>
              <p:cNvPr id="29" name="TextBox 39">
                <a:extLst>
                  <a:ext uri="{FF2B5EF4-FFF2-40B4-BE49-F238E27FC236}">
                    <a16:creationId xmlns:a16="http://schemas.microsoft.com/office/drawing/2014/main" xmlns="" id="{42151671-8D04-4EE0-8F47-B28D9735D4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288000" tIns="0" rIns="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3" b="1">
                    <a:solidFill>
                      <a:schemeClr val="accent4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30" name="TextBox 40">
                <a:extLst>
                  <a:ext uri="{FF2B5EF4-FFF2-40B4-BE49-F238E27FC236}">
                    <a16:creationId xmlns:a16="http://schemas.microsoft.com/office/drawing/2014/main" xmlns="" id="{134DE824-8857-44EC-B78B-762CE453816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288000" tIns="0" rIns="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72F7DA48-202F-4ABE-92F5-6F2726A42489}"/>
              </a:ext>
            </a:extLst>
          </p:cNvPr>
          <p:cNvGrpSpPr/>
          <p:nvPr/>
        </p:nvGrpSpPr>
        <p:grpSpPr>
          <a:xfrm>
            <a:off x="581209" y="3361838"/>
            <a:ext cx="2524006" cy="644206"/>
            <a:chOff x="581209" y="3361838"/>
            <a:chExt cx="2524006" cy="644206"/>
          </a:xfrm>
        </p:grpSpPr>
        <p:sp>
          <p:nvSpPr>
            <p:cNvPr id="16" name="TextBox 49">
              <a:extLst>
                <a:ext uri="{FF2B5EF4-FFF2-40B4-BE49-F238E27FC236}">
                  <a16:creationId xmlns:a16="http://schemas.microsoft.com/office/drawing/2014/main" xmlns="" id="{1CB245E8-62E2-4D47-96E0-45B134501041}"/>
                </a:ext>
              </a:extLst>
            </p:cNvPr>
            <p:cNvSpPr txBox="1"/>
            <p:nvPr/>
          </p:nvSpPr>
          <p:spPr>
            <a:xfrm>
              <a:off x="2667701" y="3361838"/>
              <a:ext cx="437514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2"/>
                  </a:solidFill>
                </a:rPr>
                <a:t>02</a:t>
              </a:r>
            </a:p>
          </p:txBody>
        </p:sp>
        <p:grpSp>
          <p:nvGrpSpPr>
            <p:cNvPr id="23" name="Group 41">
              <a:extLst>
                <a:ext uri="{FF2B5EF4-FFF2-40B4-BE49-F238E27FC236}">
                  <a16:creationId xmlns:a16="http://schemas.microsoft.com/office/drawing/2014/main" xmlns="" id="{7866E439-34EC-46F6-8ABD-100F27DEAC4F}"/>
                </a:ext>
              </a:extLst>
            </p:cNvPr>
            <p:cNvGrpSpPr/>
            <p:nvPr/>
          </p:nvGrpSpPr>
          <p:grpSpPr>
            <a:xfrm>
              <a:off x="581209" y="3413622"/>
              <a:ext cx="2086492" cy="592422"/>
              <a:chOff x="930114" y="1808820"/>
              <a:chExt cx="2781989" cy="789896"/>
            </a:xfrm>
          </p:grpSpPr>
          <p:sp>
            <p:nvSpPr>
              <p:cNvPr id="27" name="TextBox 42">
                <a:extLst>
                  <a:ext uri="{FF2B5EF4-FFF2-40B4-BE49-F238E27FC236}">
                    <a16:creationId xmlns:a16="http://schemas.microsoft.com/office/drawing/2014/main" xmlns="" id="{3ADCC525-833C-4712-B70B-500213031ED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76608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28800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3" b="1">
                    <a:solidFill>
                      <a:schemeClr val="accent2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8" name="TextBox 43">
                <a:extLst>
                  <a:ext uri="{FF2B5EF4-FFF2-40B4-BE49-F238E27FC236}">
                    <a16:creationId xmlns:a16="http://schemas.microsoft.com/office/drawing/2014/main" xmlns="" id="{C3DBFB54-AF4E-4656-833B-37E04F18CF0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28800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47681D58-95B7-4EA1-A761-DC280FB7217E}"/>
              </a:ext>
            </a:extLst>
          </p:cNvPr>
          <p:cNvGrpSpPr/>
          <p:nvPr/>
        </p:nvGrpSpPr>
        <p:grpSpPr>
          <a:xfrm>
            <a:off x="5927991" y="3378510"/>
            <a:ext cx="2555794" cy="643723"/>
            <a:chOff x="5927991" y="3378510"/>
            <a:chExt cx="2555794" cy="643723"/>
          </a:xfrm>
        </p:grpSpPr>
        <p:sp>
          <p:nvSpPr>
            <p:cNvPr id="19" name="TextBox 61">
              <a:extLst>
                <a:ext uri="{FF2B5EF4-FFF2-40B4-BE49-F238E27FC236}">
                  <a16:creationId xmlns:a16="http://schemas.microsoft.com/office/drawing/2014/main" xmlns="" id="{D5917F04-70D1-4338-8F18-A4CD85D4BD1F}"/>
                </a:ext>
              </a:extLst>
            </p:cNvPr>
            <p:cNvSpPr txBox="1"/>
            <p:nvPr/>
          </p:nvSpPr>
          <p:spPr>
            <a:xfrm>
              <a:off x="5927991" y="3378510"/>
              <a:ext cx="439063" cy="392415"/>
            </a:xfrm>
            <a:prstGeom prst="rect">
              <a:avLst/>
            </a:prstGeom>
            <a:noFill/>
          </p:spPr>
          <p:txBody>
            <a:bodyPr wrap="none" anchor="ctr" anchorCtr="1">
              <a:normAutofit fontScale="85000" lnSpcReduction="20000"/>
            </a:bodyPr>
            <a:lstStyle/>
            <a:p>
              <a:pPr algn="ctr" eaLnBrk="1" fontAlgn="auto" hangingPunct="1">
                <a:defRPr/>
              </a:pPr>
              <a:r>
                <a:rPr lang="en-US" sz="2800">
                  <a:solidFill>
                    <a:schemeClr val="accent1"/>
                  </a:solidFill>
                </a:rPr>
                <a:t>03</a:t>
              </a:r>
            </a:p>
          </p:txBody>
        </p:sp>
        <p:grpSp>
          <p:nvGrpSpPr>
            <p:cNvPr id="24" name="Group 44">
              <a:extLst>
                <a:ext uri="{FF2B5EF4-FFF2-40B4-BE49-F238E27FC236}">
                  <a16:creationId xmlns:a16="http://schemas.microsoft.com/office/drawing/2014/main" xmlns="" id="{64EB0A7C-2B80-463B-BA3C-09D7A46791D7}"/>
                </a:ext>
              </a:extLst>
            </p:cNvPr>
            <p:cNvGrpSpPr/>
            <p:nvPr/>
          </p:nvGrpSpPr>
          <p:grpSpPr>
            <a:xfrm>
              <a:off x="6397293" y="3429811"/>
              <a:ext cx="2086492" cy="592422"/>
              <a:chOff x="8436262" y="1808820"/>
              <a:chExt cx="2781989" cy="789896"/>
            </a:xfrm>
          </p:grpSpPr>
          <p:sp>
            <p:nvSpPr>
              <p:cNvPr id="25" name="TextBox 45">
                <a:extLst>
                  <a:ext uri="{FF2B5EF4-FFF2-40B4-BE49-F238E27FC236}">
                    <a16:creationId xmlns:a16="http://schemas.microsoft.com/office/drawing/2014/main" xmlns="" id="{8190A2D4-9BBB-4D6A-8FD9-90B63CC758F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1808820"/>
                <a:ext cx="1935494" cy="328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288000" tIns="0" rIns="0" bIns="0" anchor="t" anchorCtr="0">
                <a:normAutofit fontScale="92500"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3" b="1">
                    <a:solidFill>
                      <a:schemeClr val="accent1">
                        <a:lumMod val="100000"/>
                      </a:schemeClr>
                    </a:solidFill>
                  </a:rPr>
                  <a:t>标题文本预设</a:t>
                </a:r>
              </a:p>
            </p:txBody>
          </p:sp>
          <p:sp>
            <p:nvSpPr>
              <p:cNvPr id="26" name="TextBox 46">
                <a:extLst>
                  <a:ext uri="{FF2B5EF4-FFF2-40B4-BE49-F238E27FC236}">
                    <a16:creationId xmlns:a16="http://schemas.microsoft.com/office/drawing/2014/main" xmlns="" id="{547F6AC1-F1F3-47C6-A122-2471E46905C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288000" tIns="0" rIns="0" bIns="0" anchor="t" anchorCtr="0">
                <a:normAutofit fontScale="925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algn="l">
                  <a:lnSpc>
                    <a:spcPct val="120000"/>
                  </a:lnSpc>
                  <a:defRPr/>
                </a:pPr>
                <a:r>
                  <a:rPr lang="zh-CN" altLang="en-US" sz="1000">
                    <a:solidFill>
                      <a:schemeClr val="tx1"/>
                    </a:solidFill>
                  </a:rPr>
                  <a:t>此部分内容作为文字排版占位显示 </a:t>
                </a:r>
                <a:br>
                  <a:rPr lang="zh-CN" altLang="en-US" sz="1000">
                    <a:solidFill>
                      <a:schemeClr val="tx1"/>
                    </a:solidFill>
                  </a:rPr>
                </a:br>
                <a:r>
                  <a:rPr lang="zh-CN" altLang="en-US" sz="1000">
                    <a:solidFill>
                      <a:schemeClr val="tx1"/>
                    </a:solidFill>
                  </a:rPr>
                  <a:t>（建议使用主题字体）</a:t>
                </a:r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6F01146F-9E37-4210-923C-98B3939C7ABF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21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5">
            <a:extLst>
              <a:ext uri="{FF2B5EF4-FFF2-40B4-BE49-F238E27FC236}">
                <a16:creationId xmlns:a16="http://schemas.microsoft.com/office/drawing/2014/main" xmlns="" id="{68EA2C83-18BC-465D-A4F3-E09C79EA6226}"/>
              </a:ext>
            </a:extLst>
          </p:cNvPr>
          <p:cNvGrpSpPr/>
          <p:nvPr/>
        </p:nvGrpSpPr>
        <p:grpSpPr>
          <a:xfrm>
            <a:off x="2888314" y="1302609"/>
            <a:ext cx="3451261" cy="3843273"/>
            <a:chOff x="3851085" y="1736812"/>
            <a:chExt cx="4601682" cy="5124364"/>
          </a:xfrm>
        </p:grpSpPr>
        <p:sp>
          <p:nvSpPr>
            <p:cNvPr id="15" name="Freeform: Shape 3">
              <a:extLst>
                <a:ext uri="{FF2B5EF4-FFF2-40B4-BE49-F238E27FC236}">
                  <a16:creationId xmlns:a16="http://schemas.microsoft.com/office/drawing/2014/main" xmlns="" id="{9FC91B0B-329D-4A13-9B95-1249F44B0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332" y="1971425"/>
              <a:ext cx="4478435" cy="4889751"/>
            </a:xfrm>
            <a:custGeom>
              <a:avLst/>
              <a:gdLst>
                <a:gd name="T0" fmla="*/ 1245 w 1274"/>
                <a:gd name="T1" fmla="*/ 763 h 1391"/>
                <a:gd name="T2" fmla="*/ 1247 w 1274"/>
                <a:gd name="T3" fmla="*/ 763 h 1391"/>
                <a:gd name="T4" fmla="*/ 1167 w 1274"/>
                <a:gd name="T5" fmla="*/ 762 h 1391"/>
                <a:gd name="T6" fmla="*/ 987 w 1274"/>
                <a:gd name="T7" fmla="*/ 894 h 1391"/>
                <a:gd name="T8" fmla="*/ 671 w 1274"/>
                <a:gd name="T9" fmla="*/ 1090 h 1391"/>
                <a:gd name="T10" fmla="*/ 609 w 1274"/>
                <a:gd name="T11" fmla="*/ 631 h 1391"/>
                <a:gd name="T12" fmla="*/ 613 w 1274"/>
                <a:gd name="T13" fmla="*/ 591 h 1391"/>
                <a:gd name="T14" fmla="*/ 858 w 1274"/>
                <a:gd name="T15" fmla="*/ 496 h 1391"/>
                <a:gd name="T16" fmla="*/ 866 w 1274"/>
                <a:gd name="T17" fmla="*/ 488 h 1391"/>
                <a:gd name="T18" fmla="*/ 866 w 1274"/>
                <a:gd name="T19" fmla="*/ 488 h 1391"/>
                <a:gd name="T20" fmla="*/ 940 w 1274"/>
                <a:gd name="T21" fmla="*/ 378 h 1391"/>
                <a:gd name="T22" fmla="*/ 1106 w 1274"/>
                <a:gd name="T23" fmla="*/ 244 h 1391"/>
                <a:gd name="T24" fmla="*/ 1191 w 1274"/>
                <a:gd name="T25" fmla="*/ 245 h 1391"/>
                <a:gd name="T26" fmla="*/ 1106 w 1274"/>
                <a:gd name="T27" fmla="*/ 244 h 1391"/>
                <a:gd name="T28" fmla="*/ 1106 w 1274"/>
                <a:gd name="T29" fmla="*/ 244 h 1391"/>
                <a:gd name="T30" fmla="*/ 926 w 1274"/>
                <a:gd name="T31" fmla="*/ 376 h 1391"/>
                <a:gd name="T32" fmla="*/ 616 w 1274"/>
                <a:gd name="T33" fmla="*/ 570 h 1391"/>
                <a:gd name="T34" fmla="*/ 887 w 1274"/>
                <a:gd name="T35" fmla="*/ 0 h 1391"/>
                <a:gd name="T36" fmla="*/ 674 w 1274"/>
                <a:gd name="T37" fmla="*/ 334 h 1391"/>
                <a:gd name="T38" fmla="*/ 670 w 1274"/>
                <a:gd name="T39" fmla="*/ 343 h 1391"/>
                <a:gd name="T40" fmla="*/ 584 w 1274"/>
                <a:gd name="T41" fmla="*/ 700 h 1391"/>
                <a:gd name="T42" fmla="*/ 586 w 1274"/>
                <a:gd name="T43" fmla="*/ 760 h 1391"/>
                <a:gd name="T44" fmla="*/ 304 w 1274"/>
                <a:gd name="T45" fmla="*/ 583 h 1391"/>
                <a:gd name="T46" fmla="*/ 116 w 1274"/>
                <a:gd name="T47" fmla="*/ 332 h 1391"/>
                <a:gd name="T48" fmla="*/ 46 w 1274"/>
                <a:gd name="T49" fmla="*/ 330 h 1391"/>
                <a:gd name="T50" fmla="*/ 115 w 1274"/>
                <a:gd name="T51" fmla="*/ 332 h 1391"/>
                <a:gd name="T52" fmla="*/ 224 w 1274"/>
                <a:gd name="T53" fmla="*/ 450 h 1391"/>
                <a:gd name="T54" fmla="*/ 302 w 1274"/>
                <a:gd name="T55" fmla="*/ 607 h 1391"/>
                <a:gd name="T56" fmla="*/ 0 w 1274"/>
                <a:gd name="T57" fmla="*/ 558 h 1391"/>
                <a:gd name="T58" fmla="*/ 314 w 1274"/>
                <a:gd name="T59" fmla="*/ 621 h 1391"/>
                <a:gd name="T60" fmla="*/ 589 w 1274"/>
                <a:gd name="T61" fmla="*/ 797 h 1391"/>
                <a:gd name="T62" fmla="*/ 605 w 1274"/>
                <a:gd name="T63" fmla="*/ 1055 h 1391"/>
                <a:gd name="T64" fmla="*/ 602 w 1274"/>
                <a:gd name="T65" fmla="*/ 1101 h 1391"/>
                <a:gd name="T66" fmla="*/ 361 w 1274"/>
                <a:gd name="T67" fmla="*/ 995 h 1391"/>
                <a:gd name="T68" fmla="*/ 198 w 1274"/>
                <a:gd name="T69" fmla="*/ 843 h 1391"/>
                <a:gd name="T70" fmla="*/ 144 w 1274"/>
                <a:gd name="T71" fmla="*/ 843 h 1391"/>
                <a:gd name="T72" fmla="*/ 204 w 1274"/>
                <a:gd name="T73" fmla="*/ 845 h 1391"/>
                <a:gd name="T74" fmla="*/ 293 w 1274"/>
                <a:gd name="T75" fmla="*/ 915 h 1391"/>
                <a:gd name="T76" fmla="*/ 601 w 1274"/>
                <a:gd name="T77" fmla="*/ 1122 h 1391"/>
                <a:gd name="T78" fmla="*/ 527 w 1274"/>
                <a:gd name="T79" fmla="*/ 1391 h 1391"/>
                <a:gd name="T80" fmla="*/ 744 w 1274"/>
                <a:gd name="T81" fmla="*/ 1387 h 1391"/>
                <a:gd name="T82" fmla="*/ 675 w 1274"/>
                <a:gd name="T83" fmla="*/ 1109 h 1391"/>
                <a:gd name="T84" fmla="*/ 919 w 1274"/>
                <a:gd name="T85" fmla="*/ 1014 h 1391"/>
                <a:gd name="T86" fmla="*/ 919 w 1274"/>
                <a:gd name="T87" fmla="*/ 1014 h 1391"/>
                <a:gd name="T88" fmla="*/ 927 w 1274"/>
                <a:gd name="T89" fmla="*/ 1006 h 1391"/>
                <a:gd name="T90" fmla="*/ 927 w 1274"/>
                <a:gd name="T91" fmla="*/ 1006 h 1391"/>
                <a:gd name="T92" fmla="*/ 1001 w 1274"/>
                <a:gd name="T93" fmla="*/ 896 h 1391"/>
                <a:gd name="T94" fmla="*/ 1165 w 1274"/>
                <a:gd name="T95" fmla="*/ 762 h 1391"/>
                <a:gd name="T96" fmla="*/ 1248 w 1274"/>
                <a:gd name="T97" fmla="*/ 764 h 1391"/>
                <a:gd name="T98" fmla="*/ 1274 w 1274"/>
                <a:gd name="T99" fmla="*/ 769 h 1391"/>
                <a:gd name="T100" fmla="*/ 1245 w 1274"/>
                <a:gd name="T101" fmla="*/ 763 h 1391"/>
                <a:gd name="T102" fmla="*/ 616 w 1274"/>
                <a:gd name="T103" fmla="*/ 570 h 1391"/>
                <a:gd name="T104" fmla="*/ 613 w 1274"/>
                <a:gd name="T105" fmla="*/ 590 h 1391"/>
                <a:gd name="T106" fmla="*/ 616 w 1274"/>
                <a:gd name="T107" fmla="*/ 570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4" h="1391">
                  <a:moveTo>
                    <a:pt x="1245" y="763"/>
                  </a:moveTo>
                  <a:cubicBezTo>
                    <a:pt x="1246" y="763"/>
                    <a:pt x="1247" y="763"/>
                    <a:pt x="1247" y="763"/>
                  </a:cubicBezTo>
                  <a:cubicBezTo>
                    <a:pt x="1217" y="759"/>
                    <a:pt x="1190" y="759"/>
                    <a:pt x="1167" y="762"/>
                  </a:cubicBezTo>
                  <a:cubicBezTo>
                    <a:pt x="1103" y="770"/>
                    <a:pt x="1029" y="801"/>
                    <a:pt x="987" y="894"/>
                  </a:cubicBezTo>
                  <a:cubicBezTo>
                    <a:pt x="987" y="894"/>
                    <a:pt x="924" y="1058"/>
                    <a:pt x="671" y="1090"/>
                  </a:cubicBezTo>
                  <a:cubicBezTo>
                    <a:pt x="638" y="939"/>
                    <a:pt x="613" y="786"/>
                    <a:pt x="609" y="631"/>
                  </a:cubicBezTo>
                  <a:cubicBezTo>
                    <a:pt x="610" y="617"/>
                    <a:pt x="611" y="604"/>
                    <a:pt x="613" y="591"/>
                  </a:cubicBezTo>
                  <a:cubicBezTo>
                    <a:pt x="614" y="591"/>
                    <a:pt x="750" y="599"/>
                    <a:pt x="858" y="496"/>
                  </a:cubicBezTo>
                  <a:cubicBezTo>
                    <a:pt x="858" y="496"/>
                    <a:pt x="1073" y="464"/>
                    <a:pt x="866" y="488"/>
                  </a:cubicBezTo>
                  <a:cubicBezTo>
                    <a:pt x="866" y="488"/>
                    <a:pt x="866" y="488"/>
                    <a:pt x="866" y="488"/>
                  </a:cubicBezTo>
                  <a:cubicBezTo>
                    <a:pt x="894" y="460"/>
                    <a:pt x="919" y="424"/>
                    <a:pt x="940" y="378"/>
                  </a:cubicBezTo>
                  <a:cubicBezTo>
                    <a:pt x="940" y="378"/>
                    <a:pt x="978" y="263"/>
                    <a:pt x="1106" y="244"/>
                  </a:cubicBezTo>
                  <a:cubicBezTo>
                    <a:pt x="1140" y="239"/>
                    <a:pt x="1170" y="242"/>
                    <a:pt x="1191" y="245"/>
                  </a:cubicBezTo>
                  <a:cubicBezTo>
                    <a:pt x="1159" y="240"/>
                    <a:pt x="1131" y="240"/>
                    <a:pt x="1106" y="244"/>
                  </a:cubicBezTo>
                  <a:cubicBezTo>
                    <a:pt x="1106" y="244"/>
                    <a:pt x="1106" y="244"/>
                    <a:pt x="1106" y="244"/>
                  </a:cubicBezTo>
                  <a:cubicBezTo>
                    <a:pt x="1043" y="251"/>
                    <a:pt x="969" y="283"/>
                    <a:pt x="926" y="376"/>
                  </a:cubicBezTo>
                  <a:cubicBezTo>
                    <a:pt x="926" y="376"/>
                    <a:pt x="870" y="538"/>
                    <a:pt x="616" y="570"/>
                  </a:cubicBezTo>
                  <a:cubicBezTo>
                    <a:pt x="651" y="368"/>
                    <a:pt x="765" y="156"/>
                    <a:pt x="887" y="0"/>
                  </a:cubicBezTo>
                  <a:cubicBezTo>
                    <a:pt x="810" y="98"/>
                    <a:pt x="731" y="213"/>
                    <a:pt x="674" y="334"/>
                  </a:cubicBezTo>
                  <a:cubicBezTo>
                    <a:pt x="612" y="229"/>
                    <a:pt x="670" y="343"/>
                    <a:pt x="670" y="343"/>
                  </a:cubicBezTo>
                  <a:cubicBezTo>
                    <a:pt x="616" y="458"/>
                    <a:pt x="582" y="580"/>
                    <a:pt x="584" y="700"/>
                  </a:cubicBezTo>
                  <a:cubicBezTo>
                    <a:pt x="584" y="720"/>
                    <a:pt x="585" y="740"/>
                    <a:pt x="586" y="760"/>
                  </a:cubicBezTo>
                  <a:cubicBezTo>
                    <a:pt x="586" y="760"/>
                    <a:pt x="462" y="751"/>
                    <a:pt x="304" y="583"/>
                  </a:cubicBezTo>
                  <a:cubicBezTo>
                    <a:pt x="232" y="491"/>
                    <a:pt x="225" y="359"/>
                    <a:pt x="116" y="332"/>
                  </a:cubicBezTo>
                  <a:cubicBezTo>
                    <a:pt x="95" y="326"/>
                    <a:pt x="71" y="325"/>
                    <a:pt x="46" y="330"/>
                  </a:cubicBezTo>
                  <a:cubicBezTo>
                    <a:pt x="73" y="327"/>
                    <a:pt x="96" y="328"/>
                    <a:pt x="115" y="332"/>
                  </a:cubicBezTo>
                  <a:cubicBezTo>
                    <a:pt x="164" y="347"/>
                    <a:pt x="201" y="390"/>
                    <a:pt x="224" y="450"/>
                  </a:cubicBezTo>
                  <a:cubicBezTo>
                    <a:pt x="224" y="450"/>
                    <a:pt x="235" y="523"/>
                    <a:pt x="302" y="607"/>
                  </a:cubicBezTo>
                  <a:cubicBezTo>
                    <a:pt x="282" y="614"/>
                    <a:pt x="132" y="662"/>
                    <a:pt x="0" y="558"/>
                  </a:cubicBezTo>
                  <a:cubicBezTo>
                    <a:pt x="0" y="558"/>
                    <a:pt x="131" y="671"/>
                    <a:pt x="314" y="621"/>
                  </a:cubicBezTo>
                  <a:cubicBezTo>
                    <a:pt x="368" y="684"/>
                    <a:pt x="454" y="751"/>
                    <a:pt x="589" y="797"/>
                  </a:cubicBezTo>
                  <a:cubicBezTo>
                    <a:pt x="597" y="883"/>
                    <a:pt x="609" y="968"/>
                    <a:pt x="605" y="1055"/>
                  </a:cubicBezTo>
                  <a:cubicBezTo>
                    <a:pt x="604" y="1072"/>
                    <a:pt x="603" y="1087"/>
                    <a:pt x="602" y="1101"/>
                  </a:cubicBezTo>
                  <a:cubicBezTo>
                    <a:pt x="587" y="1100"/>
                    <a:pt x="486" y="1088"/>
                    <a:pt x="361" y="995"/>
                  </a:cubicBezTo>
                  <a:cubicBezTo>
                    <a:pt x="299" y="939"/>
                    <a:pt x="294" y="859"/>
                    <a:pt x="198" y="843"/>
                  </a:cubicBezTo>
                  <a:cubicBezTo>
                    <a:pt x="200" y="844"/>
                    <a:pt x="165" y="841"/>
                    <a:pt x="144" y="843"/>
                  </a:cubicBezTo>
                  <a:cubicBezTo>
                    <a:pt x="167" y="842"/>
                    <a:pt x="187" y="843"/>
                    <a:pt x="204" y="845"/>
                  </a:cubicBezTo>
                  <a:cubicBezTo>
                    <a:pt x="244" y="855"/>
                    <a:pt x="274" y="880"/>
                    <a:pt x="293" y="915"/>
                  </a:cubicBezTo>
                  <a:cubicBezTo>
                    <a:pt x="293" y="915"/>
                    <a:pt x="323" y="1054"/>
                    <a:pt x="601" y="1122"/>
                  </a:cubicBezTo>
                  <a:cubicBezTo>
                    <a:pt x="593" y="1229"/>
                    <a:pt x="579" y="1263"/>
                    <a:pt x="527" y="1391"/>
                  </a:cubicBezTo>
                  <a:cubicBezTo>
                    <a:pt x="527" y="1391"/>
                    <a:pt x="555" y="1387"/>
                    <a:pt x="744" y="1387"/>
                  </a:cubicBezTo>
                  <a:cubicBezTo>
                    <a:pt x="720" y="1295"/>
                    <a:pt x="696" y="1202"/>
                    <a:pt x="675" y="1109"/>
                  </a:cubicBezTo>
                  <a:cubicBezTo>
                    <a:pt x="688" y="1109"/>
                    <a:pt x="816" y="1112"/>
                    <a:pt x="919" y="1014"/>
                  </a:cubicBezTo>
                  <a:cubicBezTo>
                    <a:pt x="919" y="1014"/>
                    <a:pt x="919" y="1014"/>
                    <a:pt x="919" y="1014"/>
                  </a:cubicBezTo>
                  <a:cubicBezTo>
                    <a:pt x="919" y="1014"/>
                    <a:pt x="1134" y="982"/>
                    <a:pt x="927" y="1006"/>
                  </a:cubicBezTo>
                  <a:cubicBezTo>
                    <a:pt x="927" y="1006"/>
                    <a:pt x="927" y="1006"/>
                    <a:pt x="927" y="1006"/>
                  </a:cubicBezTo>
                  <a:cubicBezTo>
                    <a:pt x="955" y="978"/>
                    <a:pt x="980" y="942"/>
                    <a:pt x="1001" y="896"/>
                  </a:cubicBezTo>
                  <a:cubicBezTo>
                    <a:pt x="1001" y="896"/>
                    <a:pt x="1039" y="782"/>
                    <a:pt x="1165" y="762"/>
                  </a:cubicBezTo>
                  <a:cubicBezTo>
                    <a:pt x="1198" y="758"/>
                    <a:pt x="1227" y="761"/>
                    <a:pt x="1248" y="764"/>
                  </a:cubicBezTo>
                  <a:cubicBezTo>
                    <a:pt x="1255" y="765"/>
                    <a:pt x="1263" y="766"/>
                    <a:pt x="1274" y="769"/>
                  </a:cubicBezTo>
                  <a:cubicBezTo>
                    <a:pt x="1274" y="769"/>
                    <a:pt x="1263" y="766"/>
                    <a:pt x="1245" y="763"/>
                  </a:cubicBezTo>
                  <a:close/>
                  <a:moveTo>
                    <a:pt x="616" y="570"/>
                  </a:moveTo>
                  <a:cubicBezTo>
                    <a:pt x="613" y="590"/>
                    <a:pt x="613" y="590"/>
                    <a:pt x="613" y="590"/>
                  </a:cubicBezTo>
                  <a:cubicBezTo>
                    <a:pt x="614" y="583"/>
                    <a:pt x="615" y="577"/>
                    <a:pt x="616" y="57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xmlns="" id="{AB853C12-70CC-40EF-AA02-E01336F9F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942" y="4094821"/>
              <a:ext cx="720173" cy="721658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07D8A658-2725-4DB3-B3FD-F2CADD1F1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0147" y="2650020"/>
              <a:ext cx="310343" cy="31034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DEFF05A5-B2E7-4955-915E-3DA74FA74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749" y="4249250"/>
              <a:ext cx="313313" cy="31331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xmlns="" id="{43965FFE-1998-4444-ACF8-4B0580A2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3047" y="4187997"/>
              <a:ext cx="313313" cy="313313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D7CD5190-6902-4E28-B990-879D8086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27" y="4516530"/>
              <a:ext cx="344495" cy="34895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9">
              <a:extLst>
                <a:ext uri="{FF2B5EF4-FFF2-40B4-BE49-F238E27FC236}">
                  <a16:creationId xmlns:a16="http://schemas.microsoft.com/office/drawing/2014/main" xmlns="" id="{38A68D61-AF7B-4B70-B0AB-13719EBB3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085" y="3824571"/>
              <a:ext cx="347465" cy="347465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0">
              <a:extLst>
                <a:ext uri="{FF2B5EF4-FFF2-40B4-BE49-F238E27FC236}">
                  <a16:creationId xmlns:a16="http://schemas.microsoft.com/office/drawing/2014/main" xmlns="" id="{5DE1030A-E814-4DB9-AE82-FA543E9A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721" y="4636806"/>
              <a:ext cx="495954" cy="49892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xmlns="" id="{25659B76-19F3-43BD-A821-421FE9E69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59" y="3163793"/>
              <a:ext cx="495954" cy="498924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xmlns="" id="{A21ABA97-8580-4C45-A190-3F9ABB948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730" y="4194308"/>
              <a:ext cx="390527" cy="393497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xmlns="" id="{F1B4231A-4A86-4245-9E72-4914EE941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785" y="2109520"/>
              <a:ext cx="337071" cy="340041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Oval 14">
              <a:extLst>
                <a:ext uri="{FF2B5EF4-FFF2-40B4-BE49-F238E27FC236}">
                  <a16:creationId xmlns:a16="http://schemas.microsoft.com/office/drawing/2014/main" xmlns="" id="{91C1D224-FEF5-4D86-A46F-EFF9CFF14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930" y="2516380"/>
              <a:ext cx="390527" cy="393497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Oval 15">
              <a:extLst>
                <a:ext uri="{FF2B5EF4-FFF2-40B4-BE49-F238E27FC236}">
                  <a16:creationId xmlns:a16="http://schemas.microsoft.com/office/drawing/2014/main" xmlns="" id="{99442837-D7C0-4333-9B2B-7C93CFFA5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280" y="4886268"/>
              <a:ext cx="714234" cy="709779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Oval 16">
              <a:extLst>
                <a:ext uri="{FF2B5EF4-FFF2-40B4-BE49-F238E27FC236}">
                  <a16:creationId xmlns:a16="http://schemas.microsoft.com/office/drawing/2014/main" xmlns="" id="{3413B9D2-F636-4B79-9CF3-21103F036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236" y="3465227"/>
              <a:ext cx="179672" cy="176703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xmlns="" id="{2A60A3BE-02A9-4BB0-A95A-41712453C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7978" y="2865330"/>
              <a:ext cx="791448" cy="789963"/>
            </a:xfrm>
            <a:custGeom>
              <a:avLst/>
              <a:gdLst>
                <a:gd name="T0" fmla="*/ 63 w 225"/>
                <a:gd name="T1" fmla="*/ 27 h 225"/>
                <a:gd name="T2" fmla="*/ 198 w 225"/>
                <a:gd name="T3" fmla="*/ 63 h 225"/>
                <a:gd name="T4" fmla="*/ 162 w 225"/>
                <a:gd name="T5" fmla="*/ 198 h 225"/>
                <a:gd name="T6" fmla="*/ 27 w 225"/>
                <a:gd name="T7" fmla="*/ 162 h 225"/>
                <a:gd name="T8" fmla="*/ 63 w 225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5">
                  <a:moveTo>
                    <a:pt x="63" y="27"/>
                  </a:moveTo>
                  <a:cubicBezTo>
                    <a:pt x="110" y="0"/>
                    <a:pt x="170" y="16"/>
                    <a:pt x="198" y="63"/>
                  </a:cubicBezTo>
                  <a:cubicBezTo>
                    <a:pt x="225" y="110"/>
                    <a:pt x="209" y="170"/>
                    <a:pt x="162" y="198"/>
                  </a:cubicBezTo>
                  <a:cubicBezTo>
                    <a:pt x="115" y="225"/>
                    <a:pt x="55" y="209"/>
                    <a:pt x="27" y="162"/>
                  </a:cubicBezTo>
                  <a:cubicBezTo>
                    <a:pt x="0" y="115"/>
                    <a:pt x="16" y="55"/>
                    <a:pt x="63" y="27"/>
                  </a:cubicBez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xmlns="" id="{9BD22F5A-66E3-4A5D-9C9C-DC4C6905F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6490" y="3624110"/>
              <a:ext cx="791448" cy="786993"/>
            </a:xfrm>
            <a:custGeom>
              <a:avLst/>
              <a:gdLst>
                <a:gd name="T0" fmla="*/ 64 w 225"/>
                <a:gd name="T1" fmla="*/ 27 h 224"/>
                <a:gd name="T2" fmla="*/ 198 w 225"/>
                <a:gd name="T3" fmla="*/ 63 h 224"/>
                <a:gd name="T4" fmla="*/ 162 w 225"/>
                <a:gd name="T5" fmla="*/ 197 h 224"/>
                <a:gd name="T6" fmla="*/ 28 w 225"/>
                <a:gd name="T7" fmla="*/ 161 h 224"/>
                <a:gd name="T8" fmla="*/ 64 w 225"/>
                <a:gd name="T9" fmla="*/ 2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4">
                  <a:moveTo>
                    <a:pt x="64" y="27"/>
                  </a:moveTo>
                  <a:cubicBezTo>
                    <a:pt x="111" y="0"/>
                    <a:pt x="171" y="16"/>
                    <a:pt x="198" y="63"/>
                  </a:cubicBezTo>
                  <a:cubicBezTo>
                    <a:pt x="225" y="110"/>
                    <a:pt x="209" y="170"/>
                    <a:pt x="162" y="197"/>
                  </a:cubicBezTo>
                  <a:cubicBezTo>
                    <a:pt x="115" y="224"/>
                    <a:pt x="55" y="208"/>
                    <a:pt x="28" y="161"/>
                  </a:cubicBezTo>
                  <a:cubicBezTo>
                    <a:pt x="0" y="114"/>
                    <a:pt x="17" y="54"/>
                    <a:pt x="64" y="27"/>
                  </a:cubicBez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xmlns="" id="{0560C660-BBDC-406B-84C4-F474A1D38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762" y="4904087"/>
              <a:ext cx="786993" cy="789963"/>
            </a:xfrm>
            <a:custGeom>
              <a:avLst/>
              <a:gdLst>
                <a:gd name="T0" fmla="*/ 63 w 224"/>
                <a:gd name="T1" fmla="*/ 27 h 225"/>
                <a:gd name="T2" fmla="*/ 197 w 224"/>
                <a:gd name="T3" fmla="*/ 63 h 225"/>
                <a:gd name="T4" fmla="*/ 161 w 224"/>
                <a:gd name="T5" fmla="*/ 198 h 225"/>
                <a:gd name="T6" fmla="*/ 27 w 224"/>
                <a:gd name="T7" fmla="*/ 162 h 225"/>
                <a:gd name="T8" fmla="*/ 63 w 224"/>
                <a:gd name="T9" fmla="*/ 2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5">
                  <a:moveTo>
                    <a:pt x="63" y="27"/>
                  </a:moveTo>
                  <a:cubicBezTo>
                    <a:pt x="110" y="0"/>
                    <a:pt x="170" y="16"/>
                    <a:pt x="197" y="63"/>
                  </a:cubicBezTo>
                  <a:cubicBezTo>
                    <a:pt x="224" y="110"/>
                    <a:pt x="208" y="170"/>
                    <a:pt x="161" y="198"/>
                  </a:cubicBezTo>
                  <a:cubicBezTo>
                    <a:pt x="114" y="225"/>
                    <a:pt x="54" y="209"/>
                    <a:pt x="27" y="162"/>
                  </a:cubicBezTo>
                  <a:cubicBezTo>
                    <a:pt x="0" y="115"/>
                    <a:pt x="16" y="54"/>
                    <a:pt x="63" y="27"/>
                  </a:cubicBez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xmlns="" id="{FFD2042A-862C-4CF5-BD34-E8CDE21B2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549" y="3578079"/>
              <a:ext cx="242038" cy="243522"/>
            </a:xfrm>
            <a:custGeom>
              <a:avLst/>
              <a:gdLst>
                <a:gd name="T0" fmla="*/ 20 w 69"/>
                <a:gd name="T1" fmla="*/ 8 h 69"/>
                <a:gd name="T2" fmla="*/ 61 w 69"/>
                <a:gd name="T3" fmla="*/ 19 h 69"/>
                <a:gd name="T4" fmla="*/ 50 w 69"/>
                <a:gd name="T5" fmla="*/ 61 h 69"/>
                <a:gd name="T6" fmla="*/ 9 w 69"/>
                <a:gd name="T7" fmla="*/ 50 h 69"/>
                <a:gd name="T8" fmla="*/ 20 w 69"/>
                <a:gd name="T9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20" y="8"/>
                  </a:moveTo>
                  <a:cubicBezTo>
                    <a:pt x="34" y="0"/>
                    <a:pt x="53" y="5"/>
                    <a:pt x="61" y="19"/>
                  </a:cubicBezTo>
                  <a:cubicBezTo>
                    <a:pt x="69" y="34"/>
                    <a:pt x="64" y="52"/>
                    <a:pt x="50" y="61"/>
                  </a:cubicBezTo>
                  <a:cubicBezTo>
                    <a:pt x="35" y="69"/>
                    <a:pt x="17" y="64"/>
                    <a:pt x="9" y="50"/>
                  </a:cubicBezTo>
                  <a:cubicBezTo>
                    <a:pt x="0" y="35"/>
                    <a:pt x="5" y="17"/>
                    <a:pt x="20" y="8"/>
                  </a:cubicBez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xmlns="" id="{438E815C-815C-4953-96D5-1A5E0F497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728" y="1943212"/>
              <a:ext cx="302918" cy="305888"/>
            </a:xfrm>
            <a:custGeom>
              <a:avLst/>
              <a:gdLst>
                <a:gd name="T0" fmla="*/ 24 w 86"/>
                <a:gd name="T1" fmla="*/ 11 h 87"/>
                <a:gd name="T2" fmla="*/ 76 w 86"/>
                <a:gd name="T3" fmla="*/ 25 h 87"/>
                <a:gd name="T4" fmla="*/ 62 w 86"/>
                <a:gd name="T5" fmla="*/ 76 h 87"/>
                <a:gd name="T6" fmla="*/ 10 w 86"/>
                <a:gd name="T7" fmla="*/ 62 h 87"/>
                <a:gd name="T8" fmla="*/ 24 w 86"/>
                <a:gd name="T9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7">
                  <a:moveTo>
                    <a:pt x="24" y="11"/>
                  </a:moveTo>
                  <a:cubicBezTo>
                    <a:pt x="42" y="0"/>
                    <a:pt x="65" y="7"/>
                    <a:pt x="76" y="25"/>
                  </a:cubicBezTo>
                  <a:cubicBezTo>
                    <a:pt x="86" y="43"/>
                    <a:pt x="80" y="66"/>
                    <a:pt x="62" y="76"/>
                  </a:cubicBezTo>
                  <a:cubicBezTo>
                    <a:pt x="44" y="87"/>
                    <a:pt x="21" y="81"/>
                    <a:pt x="10" y="62"/>
                  </a:cubicBezTo>
                  <a:cubicBezTo>
                    <a:pt x="0" y="44"/>
                    <a:pt x="6" y="21"/>
                    <a:pt x="24" y="11"/>
                  </a:cubicBez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xmlns="" id="{0F72E5BD-50A9-4191-916E-E8D7C0327B7B}"/>
                </a:ext>
              </a:extLst>
            </p:cNvPr>
            <p:cNvGrpSpPr/>
            <p:nvPr/>
          </p:nvGrpSpPr>
          <p:grpSpPr>
            <a:xfrm>
              <a:off x="5218671" y="2179310"/>
              <a:ext cx="1265128" cy="1265128"/>
              <a:chOff x="5008563" y="1855788"/>
              <a:chExt cx="1352550" cy="1352550"/>
            </a:xfrm>
          </p:grpSpPr>
          <p:sp>
            <p:nvSpPr>
              <p:cNvPr id="66" name="Freeform: Shape 23">
                <a:extLst>
                  <a:ext uri="{FF2B5EF4-FFF2-40B4-BE49-F238E27FC236}">
                    <a16:creationId xmlns:a16="http://schemas.microsoft.com/office/drawing/2014/main" xmlns="" id="{95B52778-69C0-4975-A100-B6A8C8972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8563" y="1855788"/>
                <a:ext cx="1352550" cy="1352550"/>
              </a:xfrm>
              <a:custGeom>
                <a:avLst/>
                <a:gdLst>
                  <a:gd name="T0" fmla="*/ 101 w 360"/>
                  <a:gd name="T1" fmla="*/ 316 h 360"/>
                  <a:gd name="T2" fmla="*/ 43 w 360"/>
                  <a:gd name="T3" fmla="*/ 101 h 360"/>
                  <a:gd name="T4" fmla="*/ 259 w 360"/>
                  <a:gd name="T5" fmla="*/ 43 h 360"/>
                  <a:gd name="T6" fmla="*/ 316 w 360"/>
                  <a:gd name="T7" fmla="*/ 259 h 360"/>
                  <a:gd name="T8" fmla="*/ 101 w 360"/>
                  <a:gd name="T9" fmla="*/ 31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360">
                    <a:moveTo>
                      <a:pt x="101" y="316"/>
                    </a:moveTo>
                    <a:cubicBezTo>
                      <a:pt x="26" y="273"/>
                      <a:pt x="0" y="176"/>
                      <a:pt x="43" y="101"/>
                    </a:cubicBezTo>
                    <a:cubicBezTo>
                      <a:pt x="87" y="26"/>
                      <a:pt x="183" y="0"/>
                      <a:pt x="259" y="43"/>
                    </a:cubicBezTo>
                    <a:cubicBezTo>
                      <a:pt x="334" y="87"/>
                      <a:pt x="360" y="183"/>
                      <a:pt x="316" y="259"/>
                    </a:cubicBezTo>
                    <a:cubicBezTo>
                      <a:pt x="273" y="334"/>
                      <a:pt x="177" y="360"/>
                      <a:pt x="101" y="316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7" name="Group 24">
                <a:extLst>
                  <a:ext uri="{FF2B5EF4-FFF2-40B4-BE49-F238E27FC236}">
                    <a16:creationId xmlns:a16="http://schemas.microsoft.com/office/drawing/2014/main" xmlns="" id="{1A8016EF-0BDC-4D07-BB51-D8CA5FAA301F}"/>
                  </a:ext>
                </a:extLst>
              </p:cNvPr>
              <p:cNvGrpSpPr/>
              <p:nvPr/>
            </p:nvGrpSpPr>
            <p:grpSpPr>
              <a:xfrm>
                <a:off x="5364526" y="2203087"/>
                <a:ext cx="652142" cy="653257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68" name="Freeform: Shape 25">
                  <a:extLst>
                    <a:ext uri="{FF2B5EF4-FFF2-40B4-BE49-F238E27FC236}">
                      <a16:creationId xmlns:a16="http://schemas.microsoft.com/office/drawing/2014/main" xmlns="" id="{2CB41CF8-1F22-4C3E-96D1-9AE752929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9" name="Freeform: Shape 26">
                  <a:extLst>
                    <a:ext uri="{FF2B5EF4-FFF2-40B4-BE49-F238E27FC236}">
                      <a16:creationId xmlns:a16="http://schemas.microsoft.com/office/drawing/2014/main" xmlns="" id="{9CC5D94E-A39D-40FF-BDE4-5F3FC21EF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0" name="Freeform: Shape 27">
                  <a:extLst>
                    <a:ext uri="{FF2B5EF4-FFF2-40B4-BE49-F238E27FC236}">
                      <a16:creationId xmlns:a16="http://schemas.microsoft.com/office/drawing/2014/main" xmlns="" id="{7993F448-9E83-490A-8C01-BFECEC18F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1" name="Freeform: Shape 28">
                  <a:extLst>
                    <a:ext uri="{FF2B5EF4-FFF2-40B4-BE49-F238E27FC236}">
                      <a16:creationId xmlns:a16="http://schemas.microsoft.com/office/drawing/2014/main" xmlns="" id="{C47CFE37-E4F4-45B7-9ACC-121AC1037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2" name="Freeform: Shape 29">
                  <a:extLst>
                    <a:ext uri="{FF2B5EF4-FFF2-40B4-BE49-F238E27FC236}">
                      <a16:creationId xmlns:a16="http://schemas.microsoft.com/office/drawing/2014/main" xmlns="" id="{F7C42DBD-BB9A-451F-B651-5F80F47E1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3" name="Freeform: Shape 30">
                  <a:extLst>
                    <a:ext uri="{FF2B5EF4-FFF2-40B4-BE49-F238E27FC236}">
                      <a16:creationId xmlns:a16="http://schemas.microsoft.com/office/drawing/2014/main" xmlns="" id="{CCFDFB76-4C52-4172-9E79-A6F3FE954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5" name="Group 31">
              <a:extLst>
                <a:ext uri="{FF2B5EF4-FFF2-40B4-BE49-F238E27FC236}">
                  <a16:creationId xmlns:a16="http://schemas.microsoft.com/office/drawing/2014/main" xmlns="" id="{40567534-35DE-4626-B179-C51B85BBD599}"/>
                </a:ext>
              </a:extLst>
            </p:cNvPr>
            <p:cNvGrpSpPr/>
            <p:nvPr/>
          </p:nvGrpSpPr>
          <p:grpSpPr>
            <a:xfrm>
              <a:off x="7134915" y="3393208"/>
              <a:ext cx="791448" cy="791448"/>
              <a:chOff x="7057221" y="3153568"/>
              <a:chExt cx="846138" cy="846138"/>
            </a:xfrm>
          </p:grpSpPr>
          <p:sp>
            <p:nvSpPr>
              <p:cNvPr id="61" name="Freeform: Shape 32">
                <a:extLst>
                  <a:ext uri="{FF2B5EF4-FFF2-40B4-BE49-F238E27FC236}">
                    <a16:creationId xmlns:a16="http://schemas.microsoft.com/office/drawing/2014/main" xmlns="" id="{426B947F-D755-42A8-B469-2A3412F02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7221" y="3153568"/>
                <a:ext cx="846138" cy="846138"/>
              </a:xfrm>
              <a:custGeom>
                <a:avLst/>
                <a:gdLst>
                  <a:gd name="T0" fmla="*/ 63 w 225"/>
                  <a:gd name="T1" fmla="*/ 27 h 225"/>
                  <a:gd name="T2" fmla="*/ 197 w 225"/>
                  <a:gd name="T3" fmla="*/ 63 h 225"/>
                  <a:gd name="T4" fmla="*/ 161 w 225"/>
                  <a:gd name="T5" fmla="*/ 198 h 225"/>
                  <a:gd name="T6" fmla="*/ 27 w 225"/>
                  <a:gd name="T7" fmla="*/ 162 h 225"/>
                  <a:gd name="T8" fmla="*/ 63 w 225"/>
                  <a:gd name="T9" fmla="*/ 2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225">
                    <a:moveTo>
                      <a:pt x="63" y="27"/>
                    </a:moveTo>
                    <a:cubicBezTo>
                      <a:pt x="110" y="0"/>
                      <a:pt x="170" y="16"/>
                      <a:pt x="197" y="63"/>
                    </a:cubicBezTo>
                    <a:cubicBezTo>
                      <a:pt x="225" y="110"/>
                      <a:pt x="208" y="170"/>
                      <a:pt x="161" y="198"/>
                    </a:cubicBezTo>
                    <a:cubicBezTo>
                      <a:pt x="114" y="225"/>
                      <a:pt x="54" y="209"/>
                      <a:pt x="27" y="162"/>
                    </a:cubicBezTo>
                    <a:cubicBezTo>
                      <a:pt x="0" y="115"/>
                      <a:pt x="16" y="55"/>
                      <a:pt x="63" y="27"/>
                    </a:cubicBez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2" name="Group 33">
                <a:extLst>
                  <a:ext uri="{FF2B5EF4-FFF2-40B4-BE49-F238E27FC236}">
                    <a16:creationId xmlns:a16="http://schemas.microsoft.com/office/drawing/2014/main" xmlns="" id="{DCCE62FD-3804-463D-80C8-EF2EC5B750AB}"/>
                  </a:ext>
                </a:extLst>
              </p:cNvPr>
              <p:cNvGrpSpPr/>
              <p:nvPr/>
            </p:nvGrpSpPr>
            <p:grpSpPr>
              <a:xfrm>
                <a:off x="7294735" y="3418680"/>
                <a:ext cx="413971" cy="361694"/>
                <a:chOff x="6357938" y="3535363"/>
                <a:chExt cx="465138" cy="406400"/>
              </a:xfrm>
              <a:solidFill>
                <a:schemeClr val="bg1"/>
              </a:solidFill>
            </p:grpSpPr>
            <p:sp>
              <p:nvSpPr>
                <p:cNvPr id="63" name="Freeform: Shape 34">
                  <a:extLst>
                    <a:ext uri="{FF2B5EF4-FFF2-40B4-BE49-F238E27FC236}">
                      <a16:creationId xmlns:a16="http://schemas.microsoft.com/office/drawing/2014/main" xmlns="" id="{3BC75805-D2BD-47D9-9E80-2B17C121A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7938" y="3535363"/>
                  <a:ext cx="465138" cy="3341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951" y="9367"/>
                      </a:moveTo>
                      <a:cubicBezTo>
                        <a:pt x="10901" y="9383"/>
                        <a:pt x="10851" y="9391"/>
                        <a:pt x="10800" y="9391"/>
                      </a:cubicBezTo>
                      <a:cubicBezTo>
                        <a:pt x="10748" y="9391"/>
                        <a:pt x="10698" y="9383"/>
                        <a:pt x="10648" y="9367"/>
                      </a:cubicBezTo>
                      <a:lnTo>
                        <a:pt x="1873" y="6550"/>
                      </a:lnTo>
                      <a:cubicBezTo>
                        <a:pt x="1566" y="6452"/>
                        <a:pt x="1349" y="6072"/>
                        <a:pt x="1349" y="5634"/>
                      </a:cubicBezTo>
                      <a:cubicBezTo>
                        <a:pt x="1349" y="5197"/>
                        <a:pt x="1566" y="4817"/>
                        <a:pt x="1873" y="4719"/>
                      </a:cubicBezTo>
                      <a:lnTo>
                        <a:pt x="10648" y="1902"/>
                      </a:lnTo>
                      <a:cubicBezTo>
                        <a:pt x="10698" y="1886"/>
                        <a:pt x="10748" y="1878"/>
                        <a:pt x="10800" y="1878"/>
                      </a:cubicBezTo>
                      <a:cubicBezTo>
                        <a:pt x="10851" y="1878"/>
                        <a:pt x="10901" y="1886"/>
                        <a:pt x="10951" y="1902"/>
                      </a:cubicBezTo>
                      <a:lnTo>
                        <a:pt x="19726" y="4719"/>
                      </a:lnTo>
                      <a:cubicBezTo>
                        <a:pt x="20033" y="4817"/>
                        <a:pt x="20249" y="5197"/>
                        <a:pt x="20249" y="5634"/>
                      </a:cubicBezTo>
                      <a:cubicBezTo>
                        <a:pt x="20249" y="6072"/>
                        <a:pt x="20033" y="6452"/>
                        <a:pt x="19726" y="6550"/>
                      </a:cubicBezTo>
                      <a:cubicBezTo>
                        <a:pt x="19726" y="6550"/>
                        <a:pt x="10951" y="9367"/>
                        <a:pt x="10951" y="9367"/>
                      </a:cubicBezTo>
                      <a:close/>
                      <a:moveTo>
                        <a:pt x="16874" y="16904"/>
                      </a:moveTo>
                      <a:cubicBezTo>
                        <a:pt x="16874" y="17942"/>
                        <a:pt x="14849" y="19721"/>
                        <a:pt x="10800" y="19721"/>
                      </a:cubicBezTo>
                      <a:cubicBezTo>
                        <a:pt x="6749" y="19721"/>
                        <a:pt x="4724" y="17942"/>
                        <a:pt x="4724" y="16904"/>
                      </a:cubicBezTo>
                      <a:lnTo>
                        <a:pt x="4724" y="9394"/>
                      </a:lnTo>
                      <a:lnTo>
                        <a:pt x="10353" y="11200"/>
                      </a:lnTo>
                      <a:cubicBezTo>
                        <a:pt x="10501" y="11246"/>
                        <a:pt x="10651" y="11269"/>
                        <a:pt x="10800" y="11269"/>
                      </a:cubicBezTo>
                      <a:cubicBezTo>
                        <a:pt x="10949" y="11269"/>
                        <a:pt x="11098" y="11246"/>
                        <a:pt x="11255" y="11198"/>
                      </a:cubicBezTo>
                      <a:lnTo>
                        <a:pt x="16874" y="9394"/>
                      </a:lnTo>
                      <a:cubicBezTo>
                        <a:pt x="16874" y="9394"/>
                        <a:pt x="16874" y="16904"/>
                        <a:pt x="16874" y="16904"/>
                      </a:cubicBezTo>
                      <a:close/>
                      <a:moveTo>
                        <a:pt x="21600" y="5634"/>
                      </a:moveTo>
                      <a:cubicBezTo>
                        <a:pt x="21600" y="4314"/>
                        <a:pt x="20954" y="3185"/>
                        <a:pt x="20030" y="2888"/>
                      </a:cubicBezTo>
                      <a:lnTo>
                        <a:pt x="11246" y="68"/>
                      </a:lnTo>
                      <a:cubicBezTo>
                        <a:pt x="11098" y="22"/>
                        <a:pt x="10949" y="0"/>
                        <a:pt x="10800" y="0"/>
                      </a:cubicBezTo>
                      <a:cubicBezTo>
                        <a:pt x="10651" y="0"/>
                        <a:pt x="10501" y="22"/>
                        <a:pt x="10344" y="71"/>
                      </a:cubicBezTo>
                      <a:lnTo>
                        <a:pt x="1570" y="2888"/>
                      </a:lnTo>
                      <a:cubicBezTo>
                        <a:pt x="645" y="3185"/>
                        <a:pt x="0" y="4314"/>
                        <a:pt x="0" y="5634"/>
                      </a:cubicBezTo>
                      <a:cubicBezTo>
                        <a:pt x="0" y="6955"/>
                        <a:pt x="645" y="8084"/>
                        <a:pt x="1569" y="8380"/>
                      </a:cubicBezTo>
                      <a:lnTo>
                        <a:pt x="3374" y="8960"/>
                      </a:lnTo>
                      <a:lnTo>
                        <a:pt x="3374" y="16904"/>
                      </a:lnTo>
                      <a:cubicBezTo>
                        <a:pt x="3374" y="19397"/>
                        <a:pt x="5425" y="21600"/>
                        <a:pt x="10800" y="21600"/>
                      </a:cubicBezTo>
                      <a:cubicBezTo>
                        <a:pt x="16174" y="21600"/>
                        <a:pt x="18224" y="19397"/>
                        <a:pt x="18224" y="16904"/>
                      </a:cubicBezTo>
                      <a:lnTo>
                        <a:pt x="18224" y="8960"/>
                      </a:lnTo>
                      <a:lnTo>
                        <a:pt x="20030" y="8380"/>
                      </a:lnTo>
                      <a:cubicBezTo>
                        <a:pt x="20954" y="8084"/>
                        <a:pt x="21600" y="6955"/>
                        <a:pt x="21600" y="563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4" name="Freeform: Shape 35">
                  <a:extLst>
                    <a:ext uri="{FF2B5EF4-FFF2-40B4-BE49-F238E27FC236}">
                      <a16:creationId xmlns:a16="http://schemas.microsoft.com/office/drawing/2014/main" xmlns="" id="{26C52AF2-5282-4818-9546-3FDC1C5AB2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9419" y="3680619"/>
                  <a:ext cx="28575" cy="1595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1963"/>
                      </a:moveTo>
                      <a:lnTo>
                        <a:pt x="0" y="19636"/>
                      </a:lnTo>
                      <a:cubicBezTo>
                        <a:pt x="0" y="20721"/>
                        <a:pt x="4841" y="21599"/>
                        <a:pt x="10800" y="21599"/>
                      </a:cubicBezTo>
                      <a:cubicBezTo>
                        <a:pt x="16758" y="21599"/>
                        <a:pt x="21600" y="20721"/>
                        <a:pt x="21600" y="19636"/>
                      </a:cubicBezTo>
                      <a:lnTo>
                        <a:pt x="21600" y="1963"/>
                      </a:lnTo>
                      <a:cubicBezTo>
                        <a:pt x="21600" y="878"/>
                        <a:pt x="16758" y="0"/>
                        <a:pt x="10800" y="0"/>
                      </a:cubicBezTo>
                      <a:cubicBezTo>
                        <a:pt x="4841" y="0"/>
                        <a:pt x="0" y="878"/>
                        <a:pt x="0" y="196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5" name="Freeform: Shape 36">
                  <a:extLst>
                    <a:ext uri="{FF2B5EF4-FFF2-40B4-BE49-F238E27FC236}">
                      <a16:creationId xmlns:a16="http://schemas.microsoft.com/office/drawing/2014/main" xmlns="" id="{F8F98FAA-6B94-4F69-A809-3348B62E1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3854450"/>
                  <a:ext cx="58738" cy="8731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8" y="0"/>
                        <a:pt x="0" y="10427"/>
                        <a:pt x="0" y="14400"/>
                      </a:cubicBezTo>
                      <a:cubicBezTo>
                        <a:pt x="0" y="18372"/>
                        <a:pt x="4838" y="21599"/>
                        <a:pt x="10800" y="21599"/>
                      </a:cubicBezTo>
                      <a:cubicBezTo>
                        <a:pt x="16761" y="21599"/>
                        <a:pt x="21600" y="18372"/>
                        <a:pt x="21600" y="14400"/>
                      </a:cubicBezTo>
                      <a:cubicBezTo>
                        <a:pt x="21600" y="10427"/>
                        <a:pt x="16761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6" name="Group 37">
              <a:extLst>
                <a:ext uri="{FF2B5EF4-FFF2-40B4-BE49-F238E27FC236}">
                  <a16:creationId xmlns:a16="http://schemas.microsoft.com/office/drawing/2014/main" xmlns="" id="{D3E1E90D-6FE4-4AD2-AC28-88361A439F76}"/>
                </a:ext>
              </a:extLst>
            </p:cNvPr>
            <p:cNvGrpSpPr/>
            <p:nvPr/>
          </p:nvGrpSpPr>
          <p:grpSpPr>
            <a:xfrm>
              <a:off x="6455586" y="1736812"/>
              <a:ext cx="883511" cy="882026"/>
              <a:chOff x="6330950" y="1382713"/>
              <a:chExt cx="944563" cy="942975"/>
            </a:xfrm>
          </p:grpSpPr>
          <p:sp>
            <p:nvSpPr>
              <p:cNvPr id="57" name="Freeform: Shape 38">
                <a:extLst>
                  <a:ext uri="{FF2B5EF4-FFF2-40B4-BE49-F238E27FC236}">
                    <a16:creationId xmlns:a16="http://schemas.microsoft.com/office/drawing/2014/main" xmlns="" id="{0310FFCC-D580-419C-A571-12FA6ACAF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950" y="1382713"/>
                <a:ext cx="944563" cy="942975"/>
              </a:xfrm>
              <a:custGeom>
                <a:avLst/>
                <a:gdLst>
                  <a:gd name="T0" fmla="*/ 180 w 251"/>
                  <a:gd name="T1" fmla="*/ 221 h 251"/>
                  <a:gd name="T2" fmla="*/ 30 w 251"/>
                  <a:gd name="T3" fmla="*/ 180 h 251"/>
                  <a:gd name="T4" fmla="*/ 70 w 251"/>
                  <a:gd name="T5" fmla="*/ 30 h 251"/>
                  <a:gd name="T6" fmla="*/ 221 w 251"/>
                  <a:gd name="T7" fmla="*/ 70 h 251"/>
                  <a:gd name="T8" fmla="*/ 180 w 251"/>
                  <a:gd name="T9" fmla="*/ 22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1" h="251">
                    <a:moveTo>
                      <a:pt x="180" y="221"/>
                    </a:moveTo>
                    <a:cubicBezTo>
                      <a:pt x="128" y="251"/>
                      <a:pt x="60" y="233"/>
                      <a:pt x="30" y="180"/>
                    </a:cubicBezTo>
                    <a:cubicBezTo>
                      <a:pt x="0" y="128"/>
                      <a:pt x="18" y="60"/>
                      <a:pt x="70" y="30"/>
                    </a:cubicBezTo>
                    <a:cubicBezTo>
                      <a:pt x="123" y="0"/>
                      <a:pt x="190" y="18"/>
                      <a:pt x="221" y="70"/>
                    </a:cubicBezTo>
                    <a:cubicBezTo>
                      <a:pt x="251" y="123"/>
                      <a:pt x="233" y="190"/>
                      <a:pt x="180" y="221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8" name="Group 39">
                <a:extLst>
                  <a:ext uri="{FF2B5EF4-FFF2-40B4-BE49-F238E27FC236}">
                    <a16:creationId xmlns:a16="http://schemas.microsoft.com/office/drawing/2014/main" xmlns="" id="{A0852B36-8B28-4D34-8976-FE23CF854708}"/>
                  </a:ext>
                </a:extLst>
              </p:cNvPr>
              <p:cNvGrpSpPr/>
              <p:nvPr/>
            </p:nvGrpSpPr>
            <p:grpSpPr>
              <a:xfrm>
                <a:off x="6666332" y="1642029"/>
                <a:ext cx="303962" cy="443089"/>
                <a:chOff x="3582988" y="3510757"/>
                <a:chExt cx="319088" cy="465138"/>
              </a:xfrm>
              <a:solidFill>
                <a:schemeClr val="bg1"/>
              </a:solidFill>
            </p:grpSpPr>
            <p:sp>
              <p:nvSpPr>
                <p:cNvPr id="59" name="Freeform: Shape 40">
                  <a:extLst>
                    <a:ext uri="{FF2B5EF4-FFF2-40B4-BE49-F238E27FC236}">
                      <a16:creationId xmlns:a16="http://schemas.microsoft.com/office/drawing/2014/main" xmlns="" id="{E6CE415A-5693-4ED1-9CB6-B23304D49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2988" y="3510757"/>
                  <a:ext cx="319088" cy="4651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5386" y="14175"/>
                      </a:moveTo>
                      <a:lnTo>
                        <a:pt x="6223" y="14175"/>
                      </a:lnTo>
                      <a:cubicBezTo>
                        <a:pt x="5734" y="13446"/>
                        <a:pt x="5147" y="12716"/>
                        <a:pt x="4568" y="12003"/>
                      </a:cubicBezTo>
                      <a:cubicBezTo>
                        <a:pt x="3287" y="10427"/>
                        <a:pt x="1963" y="8797"/>
                        <a:pt x="1963" y="7425"/>
                      </a:cubicBezTo>
                      <a:cubicBezTo>
                        <a:pt x="1963" y="4075"/>
                        <a:pt x="5927" y="1350"/>
                        <a:pt x="10800" y="1350"/>
                      </a:cubicBezTo>
                      <a:cubicBezTo>
                        <a:pt x="15672" y="1350"/>
                        <a:pt x="19636" y="4075"/>
                        <a:pt x="19636" y="7425"/>
                      </a:cubicBezTo>
                      <a:cubicBezTo>
                        <a:pt x="19636" y="8787"/>
                        <a:pt x="18312" y="10425"/>
                        <a:pt x="17029" y="12011"/>
                      </a:cubicBezTo>
                      <a:cubicBezTo>
                        <a:pt x="16455" y="12723"/>
                        <a:pt x="15873" y="13449"/>
                        <a:pt x="15386" y="14175"/>
                      </a:cubicBezTo>
                      <a:moveTo>
                        <a:pt x="10800" y="20249"/>
                      </a:moveTo>
                      <a:cubicBezTo>
                        <a:pt x="9805" y="20249"/>
                        <a:pt x="9347" y="20171"/>
                        <a:pt x="8839" y="19406"/>
                      </a:cubicBezTo>
                      <a:lnTo>
                        <a:pt x="13000" y="19048"/>
                      </a:lnTo>
                      <a:cubicBezTo>
                        <a:pt x="12398" y="20164"/>
                        <a:pt x="11959" y="20249"/>
                        <a:pt x="10800" y="20249"/>
                      </a:cubicBezTo>
                      <a:moveTo>
                        <a:pt x="7595" y="16813"/>
                      </a:moveTo>
                      <a:cubicBezTo>
                        <a:pt x="7417" y="16407"/>
                        <a:pt x="7215" y="15978"/>
                        <a:pt x="6991" y="15525"/>
                      </a:cubicBezTo>
                      <a:lnTo>
                        <a:pt x="14616" y="15525"/>
                      </a:lnTo>
                      <a:cubicBezTo>
                        <a:pt x="14496" y="15767"/>
                        <a:pt x="14375" y="16010"/>
                        <a:pt x="14270" y="16239"/>
                      </a:cubicBezTo>
                      <a:cubicBezTo>
                        <a:pt x="14270" y="16239"/>
                        <a:pt x="7595" y="16813"/>
                        <a:pt x="7595" y="16813"/>
                      </a:cubicBezTo>
                      <a:close/>
                      <a:moveTo>
                        <a:pt x="13345" y="18343"/>
                      </a:moveTo>
                      <a:lnTo>
                        <a:pt x="8476" y="18762"/>
                      </a:lnTo>
                      <a:cubicBezTo>
                        <a:pt x="8303" y="18416"/>
                        <a:pt x="8116" y="18011"/>
                        <a:pt x="7890" y="17483"/>
                      </a:cubicBezTo>
                      <a:cubicBezTo>
                        <a:pt x="7887" y="17477"/>
                        <a:pt x="7883" y="17469"/>
                        <a:pt x="7881" y="17462"/>
                      </a:cubicBezTo>
                      <a:lnTo>
                        <a:pt x="13957" y="16941"/>
                      </a:lnTo>
                      <a:cubicBezTo>
                        <a:pt x="13871" y="17140"/>
                        <a:pt x="13778" y="17350"/>
                        <a:pt x="13698" y="17537"/>
                      </a:cubicBezTo>
                      <a:cubicBezTo>
                        <a:pt x="13569" y="17841"/>
                        <a:pt x="13453" y="18104"/>
                        <a:pt x="13345" y="18343"/>
                      </a:cubicBezTo>
                      <a:moveTo>
                        <a:pt x="10800" y="0"/>
                      </a:moveTo>
                      <a:cubicBezTo>
                        <a:pt x="4835" y="0"/>
                        <a:pt x="0" y="3324"/>
                        <a:pt x="0" y="7425"/>
                      </a:cubicBezTo>
                      <a:cubicBezTo>
                        <a:pt x="0" y="10146"/>
                        <a:pt x="3621" y="13029"/>
                        <a:pt x="4939" y="15562"/>
                      </a:cubicBezTo>
                      <a:cubicBezTo>
                        <a:pt x="6906" y="19339"/>
                        <a:pt x="6688" y="21599"/>
                        <a:pt x="10800" y="21599"/>
                      </a:cubicBezTo>
                      <a:cubicBezTo>
                        <a:pt x="14972" y="21599"/>
                        <a:pt x="14692" y="19349"/>
                        <a:pt x="16660" y="15577"/>
                      </a:cubicBezTo>
                      <a:cubicBezTo>
                        <a:pt x="17983" y="13039"/>
                        <a:pt x="21600" y="10124"/>
                        <a:pt x="21600" y="7425"/>
                      </a:cubicBezTo>
                      <a:cubicBezTo>
                        <a:pt x="21600" y="332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0" name="Freeform: Shape 41">
                  <a:extLst>
                    <a:ext uri="{FF2B5EF4-FFF2-40B4-BE49-F238E27FC236}">
                      <a16:creationId xmlns:a16="http://schemas.microsoft.com/office/drawing/2014/main" xmlns="" id="{9348BAB2-52FC-45A5-B684-D3D23DE7A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5219" y="3583782"/>
                  <a:ext cx="94456" cy="9445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938" y="0"/>
                      </a:moveTo>
                      <a:cubicBezTo>
                        <a:pt x="8943" y="0"/>
                        <a:pt x="0" y="8942"/>
                        <a:pt x="0" y="19938"/>
                      </a:cubicBezTo>
                      <a:cubicBezTo>
                        <a:pt x="0" y="20855"/>
                        <a:pt x="743" y="21600"/>
                        <a:pt x="1661" y="21600"/>
                      </a:cubicBezTo>
                      <a:cubicBezTo>
                        <a:pt x="2579" y="21600"/>
                        <a:pt x="3323" y="20855"/>
                        <a:pt x="3323" y="19938"/>
                      </a:cubicBezTo>
                      <a:cubicBezTo>
                        <a:pt x="3323" y="10777"/>
                        <a:pt x="10777" y="3323"/>
                        <a:pt x="19938" y="3323"/>
                      </a:cubicBezTo>
                      <a:cubicBezTo>
                        <a:pt x="20856" y="3323"/>
                        <a:pt x="21600" y="2578"/>
                        <a:pt x="21600" y="1661"/>
                      </a:cubicBezTo>
                      <a:cubicBezTo>
                        <a:pt x="21600" y="744"/>
                        <a:pt x="20856" y="0"/>
                        <a:pt x="19938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7" name="Group 42">
              <a:extLst>
                <a:ext uri="{FF2B5EF4-FFF2-40B4-BE49-F238E27FC236}">
                  <a16:creationId xmlns:a16="http://schemas.microsoft.com/office/drawing/2014/main" xmlns="" id="{D03BE246-BC8F-463A-8E32-5B83DFAAE4FA}"/>
                </a:ext>
              </a:extLst>
            </p:cNvPr>
            <p:cNvGrpSpPr/>
            <p:nvPr/>
          </p:nvGrpSpPr>
          <p:grpSpPr>
            <a:xfrm>
              <a:off x="3949088" y="2770297"/>
              <a:ext cx="871632" cy="871632"/>
              <a:chOff x="3651250" y="2487613"/>
              <a:chExt cx="931863" cy="931863"/>
            </a:xfrm>
          </p:grpSpPr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xmlns="" id="{4B518CF2-AF29-4845-8E03-1DA2FD1D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250" y="2487613"/>
                <a:ext cx="931863" cy="931863"/>
              </a:xfrm>
              <a:prstGeom prst="ellipse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3" name="Group 44">
                <a:extLst>
                  <a:ext uri="{FF2B5EF4-FFF2-40B4-BE49-F238E27FC236}">
                    <a16:creationId xmlns:a16="http://schemas.microsoft.com/office/drawing/2014/main" xmlns="" id="{F593574E-2D7A-46D2-90B8-56397C417726}"/>
                  </a:ext>
                </a:extLst>
              </p:cNvPr>
              <p:cNvGrpSpPr/>
              <p:nvPr/>
            </p:nvGrpSpPr>
            <p:grpSpPr>
              <a:xfrm>
                <a:off x="3873217" y="2721372"/>
                <a:ext cx="464344" cy="464344"/>
                <a:chOff x="4427654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54" name="Freeform: Shape 45">
                  <a:extLst>
                    <a:ext uri="{FF2B5EF4-FFF2-40B4-BE49-F238E27FC236}">
                      <a16:creationId xmlns:a16="http://schemas.microsoft.com/office/drawing/2014/main" xmlns="" id="{C9B9B9EF-6D87-438D-9087-452B56283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654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180" y="12132"/>
                      </a:moveTo>
                      <a:cubicBezTo>
                        <a:pt x="17710" y="12226"/>
                        <a:pt x="17327" y="12561"/>
                        <a:pt x="17170" y="13012"/>
                      </a:cubicBezTo>
                      <a:cubicBezTo>
                        <a:pt x="17083" y="13261"/>
                        <a:pt x="16981" y="13503"/>
                        <a:pt x="16868" y="13738"/>
                      </a:cubicBezTo>
                      <a:cubicBezTo>
                        <a:pt x="16658" y="14169"/>
                        <a:pt x="16694" y="14677"/>
                        <a:pt x="16959" y="15075"/>
                      </a:cubicBezTo>
                      <a:lnTo>
                        <a:pt x="18131" y="16833"/>
                      </a:lnTo>
                      <a:lnTo>
                        <a:pt x="16832" y="18132"/>
                      </a:lnTo>
                      <a:lnTo>
                        <a:pt x="15075" y="16960"/>
                      </a:lnTo>
                      <a:cubicBezTo>
                        <a:pt x="14850" y="16810"/>
                        <a:pt x="14589" y="16733"/>
                        <a:pt x="14326" y="16733"/>
                      </a:cubicBezTo>
                      <a:cubicBezTo>
                        <a:pt x="14126" y="16733"/>
                        <a:pt x="13924" y="16778"/>
                        <a:pt x="13738" y="16868"/>
                      </a:cubicBezTo>
                      <a:cubicBezTo>
                        <a:pt x="13504" y="16981"/>
                        <a:pt x="13262" y="17083"/>
                        <a:pt x="13012" y="17170"/>
                      </a:cubicBezTo>
                      <a:cubicBezTo>
                        <a:pt x="12561" y="17327"/>
                        <a:pt x="12226" y="17712"/>
                        <a:pt x="12133" y="18180"/>
                      </a:cubicBezTo>
                      <a:lnTo>
                        <a:pt x="11717" y="20249"/>
                      </a:lnTo>
                      <a:lnTo>
                        <a:pt x="9881" y="20249"/>
                      </a:lnTo>
                      <a:lnTo>
                        <a:pt x="9467" y="18180"/>
                      </a:lnTo>
                      <a:cubicBezTo>
                        <a:pt x="9373" y="17712"/>
                        <a:pt x="9039" y="17327"/>
                        <a:pt x="8588" y="17170"/>
                      </a:cubicBezTo>
                      <a:cubicBezTo>
                        <a:pt x="8339" y="17083"/>
                        <a:pt x="8096" y="16983"/>
                        <a:pt x="7861" y="16869"/>
                      </a:cubicBezTo>
                      <a:cubicBezTo>
                        <a:pt x="7675" y="16778"/>
                        <a:pt x="7474" y="16733"/>
                        <a:pt x="7273" y="16733"/>
                      </a:cubicBezTo>
                      <a:cubicBezTo>
                        <a:pt x="7011" y="16733"/>
                        <a:pt x="6750" y="16810"/>
                        <a:pt x="6525" y="16960"/>
                      </a:cubicBezTo>
                      <a:lnTo>
                        <a:pt x="4767" y="18132"/>
                      </a:lnTo>
                      <a:lnTo>
                        <a:pt x="3468" y="16833"/>
                      </a:lnTo>
                      <a:lnTo>
                        <a:pt x="4639" y="15075"/>
                      </a:lnTo>
                      <a:cubicBezTo>
                        <a:pt x="4904" y="14677"/>
                        <a:pt x="4939" y="14169"/>
                        <a:pt x="4732" y="13738"/>
                      </a:cubicBezTo>
                      <a:cubicBezTo>
                        <a:pt x="4618" y="13504"/>
                        <a:pt x="4516" y="13263"/>
                        <a:pt x="4429" y="13013"/>
                      </a:cubicBezTo>
                      <a:cubicBezTo>
                        <a:pt x="4273" y="12561"/>
                        <a:pt x="3888" y="12227"/>
                        <a:pt x="3419" y="12133"/>
                      </a:cubicBezTo>
                      <a:lnTo>
                        <a:pt x="1350" y="11718"/>
                      </a:lnTo>
                      <a:lnTo>
                        <a:pt x="1349" y="9882"/>
                      </a:lnTo>
                      <a:lnTo>
                        <a:pt x="3419" y="9468"/>
                      </a:lnTo>
                      <a:cubicBezTo>
                        <a:pt x="3888" y="9374"/>
                        <a:pt x="4273" y="9039"/>
                        <a:pt x="4429" y="8588"/>
                      </a:cubicBezTo>
                      <a:cubicBezTo>
                        <a:pt x="4516" y="8338"/>
                        <a:pt x="4617" y="8096"/>
                        <a:pt x="4731" y="7862"/>
                      </a:cubicBezTo>
                      <a:cubicBezTo>
                        <a:pt x="4940" y="7431"/>
                        <a:pt x="4905" y="6923"/>
                        <a:pt x="4639" y="6524"/>
                      </a:cubicBezTo>
                      <a:lnTo>
                        <a:pt x="3468" y="4767"/>
                      </a:lnTo>
                      <a:lnTo>
                        <a:pt x="4767" y="3468"/>
                      </a:lnTo>
                      <a:lnTo>
                        <a:pt x="6525" y="4639"/>
                      </a:lnTo>
                      <a:cubicBezTo>
                        <a:pt x="6750" y="4790"/>
                        <a:pt x="7011" y="4866"/>
                        <a:pt x="7273" y="4866"/>
                      </a:cubicBezTo>
                      <a:cubicBezTo>
                        <a:pt x="7474" y="4866"/>
                        <a:pt x="7674" y="4822"/>
                        <a:pt x="7861" y="4732"/>
                      </a:cubicBezTo>
                      <a:cubicBezTo>
                        <a:pt x="8095" y="4619"/>
                        <a:pt x="8337" y="4517"/>
                        <a:pt x="8586" y="4430"/>
                      </a:cubicBezTo>
                      <a:cubicBezTo>
                        <a:pt x="9039" y="4272"/>
                        <a:pt x="9373" y="3888"/>
                        <a:pt x="9467" y="3420"/>
                      </a:cubicBezTo>
                      <a:lnTo>
                        <a:pt x="9881" y="1350"/>
                      </a:lnTo>
                      <a:lnTo>
                        <a:pt x="11717" y="1350"/>
                      </a:lnTo>
                      <a:lnTo>
                        <a:pt x="12131" y="3420"/>
                      </a:lnTo>
                      <a:cubicBezTo>
                        <a:pt x="12225" y="3888"/>
                        <a:pt x="12560" y="4272"/>
                        <a:pt x="13012" y="4430"/>
                      </a:cubicBezTo>
                      <a:cubicBezTo>
                        <a:pt x="13261" y="4517"/>
                        <a:pt x="13502" y="4617"/>
                        <a:pt x="13737" y="4731"/>
                      </a:cubicBezTo>
                      <a:cubicBezTo>
                        <a:pt x="13924" y="4822"/>
                        <a:pt x="14125" y="4866"/>
                        <a:pt x="14326" y="4866"/>
                      </a:cubicBezTo>
                      <a:cubicBezTo>
                        <a:pt x="14589" y="4866"/>
                        <a:pt x="14850" y="4790"/>
                        <a:pt x="15075" y="4639"/>
                      </a:cubicBezTo>
                      <a:lnTo>
                        <a:pt x="16832" y="3468"/>
                      </a:lnTo>
                      <a:lnTo>
                        <a:pt x="18131" y="4767"/>
                      </a:lnTo>
                      <a:lnTo>
                        <a:pt x="16959" y="6524"/>
                      </a:lnTo>
                      <a:cubicBezTo>
                        <a:pt x="16694" y="6923"/>
                        <a:pt x="16660" y="7431"/>
                        <a:pt x="16867" y="7861"/>
                      </a:cubicBezTo>
                      <a:cubicBezTo>
                        <a:pt x="16980" y="8096"/>
                        <a:pt x="17083" y="8337"/>
                        <a:pt x="17170" y="8587"/>
                      </a:cubicBezTo>
                      <a:cubicBezTo>
                        <a:pt x="17327" y="9039"/>
                        <a:pt x="17710" y="9373"/>
                        <a:pt x="18180" y="9467"/>
                      </a:cubicBezTo>
                      <a:lnTo>
                        <a:pt x="20248" y="9882"/>
                      </a:lnTo>
                      <a:lnTo>
                        <a:pt x="20250" y="11718"/>
                      </a:lnTo>
                      <a:cubicBezTo>
                        <a:pt x="20250" y="11718"/>
                        <a:pt x="18180" y="12132"/>
                        <a:pt x="18180" y="12132"/>
                      </a:cubicBezTo>
                      <a:close/>
                      <a:moveTo>
                        <a:pt x="20513" y="8558"/>
                      </a:moveTo>
                      <a:lnTo>
                        <a:pt x="18445" y="8143"/>
                      </a:lnTo>
                      <a:cubicBezTo>
                        <a:pt x="18341" y="7844"/>
                        <a:pt x="18218" y="7554"/>
                        <a:pt x="18082" y="7273"/>
                      </a:cubicBezTo>
                      <a:lnTo>
                        <a:pt x="19254" y="5516"/>
                      </a:lnTo>
                      <a:cubicBezTo>
                        <a:pt x="19611" y="4980"/>
                        <a:pt x="19540" y="4268"/>
                        <a:pt x="19085" y="3813"/>
                      </a:cubicBezTo>
                      <a:lnTo>
                        <a:pt x="17787" y="2514"/>
                      </a:lnTo>
                      <a:cubicBezTo>
                        <a:pt x="17526" y="2253"/>
                        <a:pt x="17181" y="2118"/>
                        <a:pt x="16831" y="2118"/>
                      </a:cubicBezTo>
                      <a:cubicBezTo>
                        <a:pt x="16573" y="2118"/>
                        <a:pt x="16312" y="2193"/>
                        <a:pt x="16084" y="2345"/>
                      </a:cubicBezTo>
                      <a:lnTo>
                        <a:pt x="14326" y="3516"/>
                      </a:lnTo>
                      <a:cubicBezTo>
                        <a:pt x="14044" y="3380"/>
                        <a:pt x="13754" y="3258"/>
                        <a:pt x="13455" y="3155"/>
                      </a:cubicBezTo>
                      <a:lnTo>
                        <a:pt x="13041" y="1085"/>
                      </a:lnTo>
                      <a:cubicBezTo>
                        <a:pt x="12916" y="454"/>
                        <a:pt x="12361" y="0"/>
                        <a:pt x="11717" y="0"/>
                      </a:cubicBezTo>
                      <a:lnTo>
                        <a:pt x="9881" y="0"/>
                      </a:lnTo>
                      <a:cubicBezTo>
                        <a:pt x="9238" y="0"/>
                        <a:pt x="8684" y="454"/>
                        <a:pt x="8557" y="1085"/>
                      </a:cubicBezTo>
                      <a:lnTo>
                        <a:pt x="8143" y="3155"/>
                      </a:lnTo>
                      <a:cubicBezTo>
                        <a:pt x="7843" y="3258"/>
                        <a:pt x="7554" y="3381"/>
                        <a:pt x="7273" y="3516"/>
                      </a:cubicBezTo>
                      <a:lnTo>
                        <a:pt x="5516" y="2345"/>
                      </a:lnTo>
                      <a:cubicBezTo>
                        <a:pt x="5287" y="2193"/>
                        <a:pt x="5026" y="2118"/>
                        <a:pt x="4767" y="2118"/>
                      </a:cubicBezTo>
                      <a:cubicBezTo>
                        <a:pt x="4419" y="2118"/>
                        <a:pt x="4073" y="2253"/>
                        <a:pt x="3812" y="2514"/>
                      </a:cubicBezTo>
                      <a:lnTo>
                        <a:pt x="2514" y="3813"/>
                      </a:lnTo>
                      <a:cubicBezTo>
                        <a:pt x="2059" y="4268"/>
                        <a:pt x="1988" y="4980"/>
                        <a:pt x="2345" y="5516"/>
                      </a:cubicBezTo>
                      <a:lnTo>
                        <a:pt x="3516" y="7273"/>
                      </a:lnTo>
                      <a:cubicBezTo>
                        <a:pt x="3380" y="7555"/>
                        <a:pt x="3258" y="7844"/>
                        <a:pt x="3154" y="8144"/>
                      </a:cubicBezTo>
                      <a:lnTo>
                        <a:pt x="1085" y="8558"/>
                      </a:lnTo>
                      <a:cubicBezTo>
                        <a:pt x="454" y="8684"/>
                        <a:pt x="0" y="9238"/>
                        <a:pt x="0" y="9882"/>
                      </a:cubicBezTo>
                      <a:lnTo>
                        <a:pt x="0" y="11718"/>
                      </a:lnTo>
                      <a:cubicBezTo>
                        <a:pt x="0" y="12361"/>
                        <a:pt x="454" y="12916"/>
                        <a:pt x="1085" y="13042"/>
                      </a:cubicBezTo>
                      <a:lnTo>
                        <a:pt x="3154" y="13456"/>
                      </a:lnTo>
                      <a:cubicBezTo>
                        <a:pt x="3258" y="13755"/>
                        <a:pt x="3380" y="14046"/>
                        <a:pt x="3516" y="14326"/>
                      </a:cubicBezTo>
                      <a:lnTo>
                        <a:pt x="2345" y="16083"/>
                      </a:lnTo>
                      <a:cubicBezTo>
                        <a:pt x="1988" y="16619"/>
                        <a:pt x="2059" y="17332"/>
                        <a:pt x="2514" y="17787"/>
                      </a:cubicBezTo>
                      <a:lnTo>
                        <a:pt x="3812" y="19086"/>
                      </a:lnTo>
                      <a:cubicBezTo>
                        <a:pt x="4073" y="19346"/>
                        <a:pt x="4419" y="19482"/>
                        <a:pt x="4767" y="19482"/>
                      </a:cubicBezTo>
                      <a:cubicBezTo>
                        <a:pt x="5026" y="19482"/>
                        <a:pt x="5287" y="19406"/>
                        <a:pt x="5516" y="19254"/>
                      </a:cubicBezTo>
                      <a:lnTo>
                        <a:pt x="7273" y="18083"/>
                      </a:lnTo>
                      <a:cubicBezTo>
                        <a:pt x="7554" y="18220"/>
                        <a:pt x="7843" y="18341"/>
                        <a:pt x="8143" y="18445"/>
                      </a:cubicBezTo>
                      <a:lnTo>
                        <a:pt x="8557" y="20514"/>
                      </a:lnTo>
                      <a:cubicBezTo>
                        <a:pt x="8684" y="21146"/>
                        <a:pt x="9238" y="21599"/>
                        <a:pt x="9881" y="21599"/>
                      </a:cubicBezTo>
                      <a:lnTo>
                        <a:pt x="11717" y="21599"/>
                      </a:lnTo>
                      <a:cubicBezTo>
                        <a:pt x="12361" y="21599"/>
                        <a:pt x="12916" y="21146"/>
                        <a:pt x="13041" y="20514"/>
                      </a:cubicBezTo>
                      <a:lnTo>
                        <a:pt x="13456" y="18445"/>
                      </a:lnTo>
                      <a:cubicBezTo>
                        <a:pt x="13755" y="18341"/>
                        <a:pt x="14046" y="18219"/>
                        <a:pt x="14326" y="18083"/>
                      </a:cubicBezTo>
                      <a:lnTo>
                        <a:pt x="16084" y="19254"/>
                      </a:lnTo>
                      <a:cubicBezTo>
                        <a:pt x="16312" y="19406"/>
                        <a:pt x="16573" y="19482"/>
                        <a:pt x="16831" y="19482"/>
                      </a:cubicBezTo>
                      <a:cubicBezTo>
                        <a:pt x="17181" y="19482"/>
                        <a:pt x="17526" y="19346"/>
                        <a:pt x="17787" y="19086"/>
                      </a:cubicBezTo>
                      <a:lnTo>
                        <a:pt x="19085" y="17787"/>
                      </a:lnTo>
                      <a:cubicBezTo>
                        <a:pt x="19540" y="17332"/>
                        <a:pt x="19611" y="16619"/>
                        <a:pt x="19254" y="16083"/>
                      </a:cubicBezTo>
                      <a:lnTo>
                        <a:pt x="18082" y="14326"/>
                      </a:lnTo>
                      <a:cubicBezTo>
                        <a:pt x="18219" y="14045"/>
                        <a:pt x="18341" y="13755"/>
                        <a:pt x="18445" y="13456"/>
                      </a:cubicBezTo>
                      <a:lnTo>
                        <a:pt x="20513" y="13042"/>
                      </a:lnTo>
                      <a:cubicBezTo>
                        <a:pt x="21145" y="12916"/>
                        <a:pt x="21599" y="12361"/>
                        <a:pt x="21599" y="11718"/>
                      </a:cubicBezTo>
                      <a:lnTo>
                        <a:pt x="21599" y="9882"/>
                      </a:lnTo>
                      <a:cubicBezTo>
                        <a:pt x="21599" y="9238"/>
                        <a:pt x="21145" y="8684"/>
                        <a:pt x="20513" y="855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Freeform: Shape 46">
                  <a:extLst>
                    <a:ext uri="{FF2B5EF4-FFF2-40B4-BE49-F238E27FC236}">
                      <a16:creationId xmlns:a16="http://schemas.microsoft.com/office/drawing/2014/main" xmlns="" id="{BD264C63-C0DC-4FC1-AA87-82CA6B038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8623" y="3180084"/>
                  <a:ext cx="20320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0250"/>
                      </a:moveTo>
                      <a:cubicBezTo>
                        <a:pt x="5580" y="20250"/>
                        <a:pt x="1350" y="16017"/>
                        <a:pt x="1350" y="10800"/>
                      </a:cubicBezTo>
                      <a:cubicBezTo>
                        <a:pt x="1350" y="5582"/>
                        <a:pt x="5580" y="1349"/>
                        <a:pt x="10800" y="1349"/>
                      </a:cubicBezTo>
                      <a:cubicBezTo>
                        <a:pt x="16016" y="1349"/>
                        <a:pt x="20250" y="5582"/>
                        <a:pt x="20250" y="10800"/>
                      </a:cubicBezTo>
                      <a:cubicBezTo>
                        <a:pt x="20250" y="16017"/>
                        <a:pt x="16016" y="20250"/>
                        <a:pt x="10800" y="20250"/>
                      </a:cubicBezTo>
                      <a:moveTo>
                        <a:pt x="10800" y="0"/>
                      </a:moveTo>
                      <a:cubicBezTo>
                        <a:pt x="4836" y="0"/>
                        <a:pt x="0" y="4836"/>
                        <a:pt x="0" y="10800"/>
                      </a:cubicBezTo>
                      <a:cubicBezTo>
                        <a:pt x="0" y="16763"/>
                        <a:pt x="4836" y="21600"/>
                        <a:pt x="10800" y="21600"/>
                      </a:cubicBezTo>
                      <a:cubicBezTo>
                        <a:pt x="16763" y="21600"/>
                        <a:pt x="21599" y="16763"/>
                        <a:pt x="21599" y="10800"/>
                      </a:cubicBezTo>
                      <a:cubicBezTo>
                        <a:pt x="21599" y="4836"/>
                        <a:pt x="16763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Freeform: Shape 47">
                  <a:extLst>
                    <a:ext uri="{FF2B5EF4-FFF2-40B4-BE49-F238E27FC236}">
                      <a16:creationId xmlns:a16="http://schemas.microsoft.com/office/drawing/2014/main" xmlns="" id="{728BC8A8-E7D5-4B33-BABF-C443B8384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1485" y="3223740"/>
                  <a:ext cx="116682" cy="1166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8900"/>
                      </a:moveTo>
                      <a:cubicBezTo>
                        <a:pt x="6328" y="18900"/>
                        <a:pt x="2699" y="15271"/>
                        <a:pt x="2699" y="10800"/>
                      </a:cubicBezTo>
                      <a:cubicBezTo>
                        <a:pt x="2699" y="6329"/>
                        <a:pt x="6328" y="2700"/>
                        <a:pt x="10800" y="2700"/>
                      </a:cubicBezTo>
                      <a:cubicBezTo>
                        <a:pt x="15271" y="2700"/>
                        <a:pt x="18899" y="6329"/>
                        <a:pt x="18899" y="10800"/>
                      </a:cubicBezTo>
                      <a:cubicBezTo>
                        <a:pt x="18899" y="15271"/>
                        <a:pt x="15271" y="18900"/>
                        <a:pt x="10800" y="18900"/>
                      </a:cubicBezTo>
                      <a:moveTo>
                        <a:pt x="10800" y="0"/>
                      </a:moveTo>
                      <a:cubicBezTo>
                        <a:pt x="4830" y="0"/>
                        <a:pt x="0" y="4833"/>
                        <a:pt x="0" y="10800"/>
                      </a:cubicBezTo>
                      <a:cubicBezTo>
                        <a:pt x="0" y="16766"/>
                        <a:pt x="4830" y="21599"/>
                        <a:pt x="10800" y="21599"/>
                      </a:cubicBezTo>
                      <a:cubicBezTo>
                        <a:pt x="16764" y="21599"/>
                        <a:pt x="21600" y="16766"/>
                        <a:pt x="21600" y="10800"/>
                      </a:cubicBezTo>
                      <a:cubicBezTo>
                        <a:pt x="21600" y="4833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8" name="Group 48">
              <a:extLst>
                <a:ext uri="{FF2B5EF4-FFF2-40B4-BE49-F238E27FC236}">
                  <a16:creationId xmlns:a16="http://schemas.microsoft.com/office/drawing/2014/main" xmlns="" id="{E680F6DA-6B38-44A5-85FE-B4B4769041B1}"/>
                </a:ext>
              </a:extLst>
            </p:cNvPr>
            <p:cNvGrpSpPr/>
            <p:nvPr/>
          </p:nvGrpSpPr>
          <p:grpSpPr>
            <a:xfrm>
              <a:off x="4241612" y="4531379"/>
              <a:ext cx="951816" cy="951816"/>
              <a:chOff x="3963988" y="4370388"/>
              <a:chExt cx="1017588" cy="1017588"/>
            </a:xfrm>
          </p:grpSpPr>
          <p:sp>
            <p:nvSpPr>
              <p:cNvPr id="48" name="Freeform: Shape 49">
                <a:extLst>
                  <a:ext uri="{FF2B5EF4-FFF2-40B4-BE49-F238E27FC236}">
                    <a16:creationId xmlns:a16="http://schemas.microsoft.com/office/drawing/2014/main" xmlns="" id="{6463C9B3-267A-4F1B-9884-6728FEBE6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988" y="4370388"/>
                <a:ext cx="1017588" cy="1017588"/>
              </a:xfrm>
              <a:custGeom>
                <a:avLst/>
                <a:gdLst>
                  <a:gd name="T0" fmla="*/ 76 w 271"/>
                  <a:gd name="T1" fmla="*/ 33 h 271"/>
                  <a:gd name="T2" fmla="*/ 238 w 271"/>
                  <a:gd name="T3" fmla="*/ 76 h 271"/>
                  <a:gd name="T4" fmla="*/ 195 w 271"/>
                  <a:gd name="T5" fmla="*/ 238 h 271"/>
                  <a:gd name="T6" fmla="*/ 33 w 271"/>
                  <a:gd name="T7" fmla="*/ 195 h 271"/>
                  <a:gd name="T8" fmla="*/ 76 w 271"/>
                  <a:gd name="T9" fmla="*/ 33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1" h="271">
                    <a:moveTo>
                      <a:pt x="76" y="33"/>
                    </a:moveTo>
                    <a:cubicBezTo>
                      <a:pt x="133" y="0"/>
                      <a:pt x="205" y="20"/>
                      <a:pt x="238" y="76"/>
                    </a:cubicBezTo>
                    <a:cubicBezTo>
                      <a:pt x="271" y="133"/>
                      <a:pt x="251" y="206"/>
                      <a:pt x="195" y="238"/>
                    </a:cubicBezTo>
                    <a:cubicBezTo>
                      <a:pt x="138" y="271"/>
                      <a:pt x="66" y="251"/>
                      <a:pt x="33" y="195"/>
                    </a:cubicBezTo>
                    <a:cubicBezTo>
                      <a:pt x="0" y="138"/>
                      <a:pt x="20" y="66"/>
                      <a:pt x="76" y="33"/>
                    </a:cubicBezTo>
                    <a:close/>
                  </a:path>
                </a:pathLst>
              </a:cu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9" name="Group 50">
                <a:extLst>
                  <a:ext uri="{FF2B5EF4-FFF2-40B4-BE49-F238E27FC236}">
                    <a16:creationId xmlns:a16="http://schemas.microsoft.com/office/drawing/2014/main" xmlns="" id="{5580E787-CE07-43D4-A5C9-565DAC52A9AD}"/>
                  </a:ext>
                </a:extLst>
              </p:cNvPr>
              <p:cNvGrpSpPr/>
              <p:nvPr/>
            </p:nvGrpSpPr>
            <p:grpSpPr>
              <a:xfrm>
                <a:off x="4264026" y="4681537"/>
                <a:ext cx="424259" cy="424259"/>
                <a:chOff x="3498967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50" name="Freeform: Shape 51">
                  <a:extLst>
                    <a:ext uri="{FF2B5EF4-FFF2-40B4-BE49-F238E27FC236}">
                      <a16:creationId xmlns:a16="http://schemas.microsoft.com/office/drawing/2014/main" xmlns="" id="{18E223A5-9217-438B-8EFA-EA41E9493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967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Freeform: Shape 52">
                  <a:extLst>
                    <a:ext uri="{FF2B5EF4-FFF2-40B4-BE49-F238E27FC236}">
                      <a16:creationId xmlns:a16="http://schemas.microsoft.com/office/drawing/2014/main" xmlns="" id="{7D65AFED-3DF0-42C7-BADE-A8C8C5D08F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085" y="3122140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9" name="Group 53">
              <a:extLst>
                <a:ext uri="{FF2B5EF4-FFF2-40B4-BE49-F238E27FC236}">
                  <a16:creationId xmlns:a16="http://schemas.microsoft.com/office/drawing/2014/main" xmlns="" id="{8F468DC9-F7E3-4BF4-BCFB-C05542B7CFEF}"/>
                </a:ext>
              </a:extLst>
            </p:cNvPr>
            <p:cNvGrpSpPr/>
            <p:nvPr/>
          </p:nvGrpSpPr>
          <p:grpSpPr>
            <a:xfrm>
              <a:off x="7318309" y="2415407"/>
              <a:ext cx="928058" cy="928058"/>
              <a:chOff x="7253288" y="2108200"/>
              <a:chExt cx="992188" cy="992188"/>
            </a:xfrm>
          </p:grpSpPr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xmlns="" id="{B850879C-1E3D-4D7C-B494-7E8CF1BD3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3288" y="2108200"/>
                <a:ext cx="992188" cy="992188"/>
              </a:xfrm>
              <a:custGeom>
                <a:avLst/>
                <a:gdLst>
                  <a:gd name="T0" fmla="*/ 190 w 264"/>
                  <a:gd name="T1" fmla="*/ 32 h 264"/>
                  <a:gd name="T2" fmla="*/ 232 w 264"/>
                  <a:gd name="T3" fmla="*/ 190 h 264"/>
                  <a:gd name="T4" fmla="*/ 74 w 264"/>
                  <a:gd name="T5" fmla="*/ 232 h 264"/>
                  <a:gd name="T6" fmla="*/ 32 w 264"/>
                  <a:gd name="T7" fmla="*/ 74 h 264"/>
                  <a:gd name="T8" fmla="*/ 190 w 264"/>
                  <a:gd name="T9" fmla="*/ 3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264">
                    <a:moveTo>
                      <a:pt x="190" y="32"/>
                    </a:moveTo>
                    <a:cubicBezTo>
                      <a:pt x="245" y="64"/>
                      <a:pt x="264" y="134"/>
                      <a:pt x="232" y="190"/>
                    </a:cubicBezTo>
                    <a:cubicBezTo>
                      <a:pt x="200" y="245"/>
                      <a:pt x="129" y="264"/>
                      <a:pt x="74" y="232"/>
                    </a:cubicBezTo>
                    <a:cubicBezTo>
                      <a:pt x="19" y="200"/>
                      <a:pt x="0" y="129"/>
                      <a:pt x="32" y="74"/>
                    </a:cubicBezTo>
                    <a:cubicBezTo>
                      <a:pt x="64" y="19"/>
                      <a:pt x="134" y="0"/>
                      <a:pt x="190" y="32"/>
                    </a:cubicBezTo>
                    <a:close/>
                  </a:path>
                </a:pathLst>
              </a:cu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4" name="Group 55">
                <a:extLst>
                  <a:ext uri="{FF2B5EF4-FFF2-40B4-BE49-F238E27FC236}">
                    <a16:creationId xmlns:a16="http://schemas.microsoft.com/office/drawing/2014/main" xmlns="" id="{B41D3D4E-CDF6-4BBB-B046-CF9113E6A96A}"/>
                  </a:ext>
                </a:extLst>
              </p:cNvPr>
              <p:cNvGrpSpPr/>
              <p:nvPr/>
            </p:nvGrpSpPr>
            <p:grpSpPr>
              <a:xfrm>
                <a:off x="7545332" y="2372122"/>
                <a:ext cx="464344" cy="464344"/>
                <a:chOff x="4439444" y="1652588"/>
                <a:chExt cx="464344" cy="464344"/>
              </a:xfrm>
              <a:solidFill>
                <a:schemeClr val="bg1"/>
              </a:solidFill>
            </p:grpSpPr>
            <p:sp>
              <p:nvSpPr>
                <p:cNvPr id="45" name="Freeform: Shape 56">
                  <a:extLst>
                    <a:ext uri="{FF2B5EF4-FFF2-40B4-BE49-F238E27FC236}">
                      <a16:creationId xmlns:a16="http://schemas.microsoft.com/office/drawing/2014/main" xmlns="" id="{94E4CB15-01E2-4684-B7CF-48F51BCD2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0" y="1710532"/>
                  <a:ext cx="152400" cy="1524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538" y="20579"/>
                      </a:moveTo>
                      <a:lnTo>
                        <a:pt x="19542" y="20579"/>
                      </a:lnTo>
                      <a:cubicBezTo>
                        <a:pt x="19546" y="21142"/>
                        <a:pt x="20004" y="21600"/>
                        <a:pt x="20571" y="21600"/>
                      </a:cubicBezTo>
                      <a:cubicBezTo>
                        <a:pt x="21137" y="21600"/>
                        <a:pt x="21599" y="21138"/>
                        <a:pt x="21599" y="20571"/>
                      </a:cubicBezTo>
                      <a:cubicBezTo>
                        <a:pt x="21599" y="20565"/>
                        <a:pt x="21595" y="20561"/>
                        <a:pt x="21595" y="20555"/>
                      </a:cubicBezTo>
                      <a:cubicBezTo>
                        <a:pt x="21583" y="9221"/>
                        <a:pt x="12411" y="41"/>
                        <a:pt x="1080" y="12"/>
                      </a:cubicBezTo>
                      <a:cubicBezTo>
                        <a:pt x="1064" y="10"/>
                        <a:pt x="1048" y="0"/>
                        <a:pt x="1028" y="0"/>
                      </a:cubicBezTo>
                      <a:cubicBezTo>
                        <a:pt x="458" y="0"/>
                        <a:pt x="0" y="461"/>
                        <a:pt x="0" y="1028"/>
                      </a:cubicBezTo>
                      <a:cubicBezTo>
                        <a:pt x="0" y="1594"/>
                        <a:pt x="458" y="2055"/>
                        <a:pt x="1024" y="2057"/>
                      </a:cubicBezTo>
                      <a:lnTo>
                        <a:pt x="1024" y="2065"/>
                      </a:lnTo>
                      <a:cubicBezTo>
                        <a:pt x="11233" y="2065"/>
                        <a:pt x="19538" y="10370"/>
                        <a:pt x="19538" y="2057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xmlns="" id="{EF19F884-9AD3-42F6-9AF2-9707D813E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9444" y="1652588"/>
                  <a:ext cx="464344" cy="464344"/>
                </a:xfrm>
                <a:custGeom>
                  <a:avLst/>
                  <a:gdLst>
                    <a:gd name="T0" fmla="+- 0 10819 195"/>
                    <a:gd name="T1" fmla="*/ T0 w 21248"/>
                    <a:gd name="T2" fmla="*/ 10800 h 21600"/>
                    <a:gd name="T3" fmla="+- 0 10819 195"/>
                    <a:gd name="T4" fmla="*/ T3 w 21248"/>
                    <a:gd name="T5" fmla="*/ 10800 h 21600"/>
                    <a:gd name="T6" fmla="+- 0 10819 195"/>
                    <a:gd name="T7" fmla="*/ T6 w 21248"/>
                    <a:gd name="T8" fmla="*/ 10800 h 21600"/>
                    <a:gd name="T9" fmla="+- 0 10819 195"/>
                    <a:gd name="T10" fmla="*/ T9 w 21248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248" h="21600">
                      <a:moveTo>
                        <a:pt x="19868" y="17133"/>
                      </a:moveTo>
                      <a:cubicBezTo>
                        <a:pt x="19766" y="17386"/>
                        <a:pt x="19525" y="17549"/>
                        <a:pt x="19255" y="17549"/>
                      </a:cubicBezTo>
                      <a:lnTo>
                        <a:pt x="19058" y="17549"/>
                      </a:lnTo>
                      <a:lnTo>
                        <a:pt x="3983" y="2226"/>
                      </a:lnTo>
                      <a:lnTo>
                        <a:pt x="3983" y="2025"/>
                      </a:lnTo>
                      <a:cubicBezTo>
                        <a:pt x="3983" y="1750"/>
                        <a:pt x="4144" y="1506"/>
                        <a:pt x="4393" y="1401"/>
                      </a:cubicBezTo>
                      <a:cubicBezTo>
                        <a:pt x="4475" y="1367"/>
                        <a:pt x="4560" y="1350"/>
                        <a:pt x="4647" y="1350"/>
                      </a:cubicBezTo>
                      <a:cubicBezTo>
                        <a:pt x="4824" y="1350"/>
                        <a:pt x="4991" y="1420"/>
                        <a:pt x="5116" y="1547"/>
                      </a:cubicBezTo>
                      <a:lnTo>
                        <a:pt x="19724" y="16397"/>
                      </a:lnTo>
                      <a:cubicBezTo>
                        <a:pt x="19915" y="16591"/>
                        <a:pt x="19972" y="16880"/>
                        <a:pt x="19868" y="17133"/>
                      </a:cubicBezTo>
                      <a:moveTo>
                        <a:pt x="10121" y="17549"/>
                      </a:moveTo>
                      <a:cubicBezTo>
                        <a:pt x="10017" y="17549"/>
                        <a:pt x="9922" y="17586"/>
                        <a:pt x="9824" y="17609"/>
                      </a:cubicBezTo>
                      <a:lnTo>
                        <a:pt x="3923" y="11612"/>
                      </a:lnTo>
                      <a:cubicBezTo>
                        <a:pt x="3946" y="11512"/>
                        <a:pt x="3982" y="11415"/>
                        <a:pt x="3982" y="11311"/>
                      </a:cubicBezTo>
                      <a:lnTo>
                        <a:pt x="3983" y="3180"/>
                      </a:lnTo>
                      <a:lnTo>
                        <a:pt x="18119" y="17549"/>
                      </a:lnTo>
                      <a:cubicBezTo>
                        <a:pt x="18119" y="17549"/>
                        <a:pt x="10121" y="17549"/>
                        <a:pt x="10121" y="17549"/>
                      </a:cubicBezTo>
                      <a:close/>
                      <a:moveTo>
                        <a:pt x="9182" y="17945"/>
                      </a:moveTo>
                      <a:lnTo>
                        <a:pt x="7109" y="20052"/>
                      </a:lnTo>
                      <a:cubicBezTo>
                        <a:pt x="6939" y="20224"/>
                        <a:pt x="6742" y="20249"/>
                        <a:pt x="6640" y="20249"/>
                      </a:cubicBezTo>
                      <a:cubicBezTo>
                        <a:pt x="6537" y="20249"/>
                        <a:pt x="6339" y="20224"/>
                        <a:pt x="6170" y="20052"/>
                      </a:cubicBezTo>
                      <a:lnTo>
                        <a:pt x="1522" y="15327"/>
                      </a:lnTo>
                      <a:cubicBezTo>
                        <a:pt x="1352" y="15154"/>
                        <a:pt x="1327" y="14953"/>
                        <a:pt x="1327" y="14850"/>
                      </a:cubicBezTo>
                      <a:cubicBezTo>
                        <a:pt x="1327" y="14745"/>
                        <a:pt x="1352" y="14544"/>
                        <a:pt x="1522" y="14373"/>
                      </a:cubicBezTo>
                      <a:lnTo>
                        <a:pt x="3593" y="12266"/>
                      </a:lnTo>
                      <a:cubicBezTo>
                        <a:pt x="3599" y="12260"/>
                        <a:pt x="3601" y="12251"/>
                        <a:pt x="3607" y="12245"/>
                      </a:cubicBezTo>
                      <a:lnTo>
                        <a:pt x="9202" y="17932"/>
                      </a:lnTo>
                      <a:cubicBezTo>
                        <a:pt x="9196" y="17937"/>
                        <a:pt x="9187" y="17939"/>
                        <a:pt x="9182" y="17945"/>
                      </a:cubicBezTo>
                      <a:moveTo>
                        <a:pt x="6056" y="593"/>
                      </a:moveTo>
                      <a:cubicBezTo>
                        <a:pt x="5675" y="205"/>
                        <a:pt x="5165" y="0"/>
                        <a:pt x="4647" y="0"/>
                      </a:cubicBezTo>
                      <a:cubicBezTo>
                        <a:pt x="4390" y="0"/>
                        <a:pt x="4132" y="49"/>
                        <a:pt x="3885" y="154"/>
                      </a:cubicBezTo>
                      <a:cubicBezTo>
                        <a:pt x="3141" y="467"/>
                        <a:pt x="2655" y="1205"/>
                        <a:pt x="2655" y="2025"/>
                      </a:cubicBezTo>
                      <a:lnTo>
                        <a:pt x="2654" y="11311"/>
                      </a:lnTo>
                      <a:lnTo>
                        <a:pt x="583" y="13418"/>
                      </a:lnTo>
                      <a:cubicBezTo>
                        <a:pt x="-195" y="14208"/>
                        <a:pt x="-195" y="15491"/>
                        <a:pt x="583" y="16281"/>
                      </a:cubicBezTo>
                      <a:lnTo>
                        <a:pt x="5231" y="21006"/>
                      </a:lnTo>
                      <a:cubicBezTo>
                        <a:pt x="5620" y="21402"/>
                        <a:pt x="6131" y="21599"/>
                        <a:pt x="6640" y="21599"/>
                      </a:cubicBezTo>
                      <a:cubicBezTo>
                        <a:pt x="7150" y="21599"/>
                        <a:pt x="7659" y="21402"/>
                        <a:pt x="8048" y="21006"/>
                      </a:cubicBezTo>
                      <a:lnTo>
                        <a:pt x="10121" y="18900"/>
                      </a:lnTo>
                      <a:lnTo>
                        <a:pt x="19255" y="18900"/>
                      </a:lnTo>
                      <a:cubicBezTo>
                        <a:pt x="20062" y="18900"/>
                        <a:pt x="20788" y="18407"/>
                        <a:pt x="21095" y="17650"/>
                      </a:cubicBezTo>
                      <a:cubicBezTo>
                        <a:pt x="21405" y="16893"/>
                        <a:pt x="21234" y="16022"/>
                        <a:pt x="20663" y="15443"/>
                      </a:cubicBezTo>
                      <a:cubicBezTo>
                        <a:pt x="20663" y="15443"/>
                        <a:pt x="6056" y="593"/>
                        <a:pt x="6056" y="5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Freeform: Shape 58">
                  <a:extLst>
                    <a:ext uri="{FF2B5EF4-FFF2-40B4-BE49-F238E27FC236}">
                      <a16:creationId xmlns:a16="http://schemas.microsoft.com/office/drawing/2014/main" xmlns="" id="{D6F31127-3FC1-4912-9F15-B3C413C4F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0" y="1652588"/>
                  <a:ext cx="217488" cy="21748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37" y="2880"/>
                      </a:moveTo>
                      <a:lnTo>
                        <a:pt x="1437" y="2885"/>
                      </a:lnTo>
                      <a:cubicBezTo>
                        <a:pt x="10965" y="2885"/>
                        <a:pt x="18717" y="10637"/>
                        <a:pt x="18717" y="20165"/>
                      </a:cubicBezTo>
                      <a:lnTo>
                        <a:pt x="18720" y="20165"/>
                      </a:lnTo>
                      <a:cubicBezTo>
                        <a:pt x="18722" y="20959"/>
                        <a:pt x="19366" y="21600"/>
                        <a:pt x="20160" y="21600"/>
                      </a:cubicBezTo>
                      <a:cubicBezTo>
                        <a:pt x="20955" y="21600"/>
                        <a:pt x="21599" y="20956"/>
                        <a:pt x="21599" y="20160"/>
                      </a:cubicBezTo>
                      <a:cubicBezTo>
                        <a:pt x="21599" y="20155"/>
                        <a:pt x="21597" y="20152"/>
                        <a:pt x="21597" y="20148"/>
                      </a:cubicBezTo>
                      <a:cubicBezTo>
                        <a:pt x="21588" y="9034"/>
                        <a:pt x="12588" y="28"/>
                        <a:pt x="1476" y="8"/>
                      </a:cubicBezTo>
                      <a:cubicBezTo>
                        <a:pt x="1465" y="7"/>
                        <a:pt x="1454" y="0"/>
                        <a:pt x="1440" y="0"/>
                      </a:cubicBezTo>
                      <a:cubicBezTo>
                        <a:pt x="644" y="0"/>
                        <a:pt x="0" y="644"/>
                        <a:pt x="0" y="1440"/>
                      </a:cubicBezTo>
                      <a:cubicBezTo>
                        <a:pt x="0" y="2234"/>
                        <a:pt x="644" y="2878"/>
                        <a:pt x="1437" y="288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lc="http://schemas.openxmlformats.org/drawingml/2006/lockedCanvas" xmlns:p14="http://schemas.microsoft.com/office/powerpoint/2010/main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0" name="Group 59">
              <a:extLst>
                <a:ext uri="{FF2B5EF4-FFF2-40B4-BE49-F238E27FC236}">
                  <a16:creationId xmlns:a16="http://schemas.microsoft.com/office/drawing/2014/main" xmlns="" id="{3824EFF9-6CCF-4FF4-B06D-42BCC6A04FD9}"/>
                </a:ext>
              </a:extLst>
            </p:cNvPr>
            <p:cNvGrpSpPr/>
            <p:nvPr/>
          </p:nvGrpSpPr>
          <p:grpSpPr>
            <a:xfrm>
              <a:off x="7624197" y="4194308"/>
              <a:ext cx="810751" cy="810751"/>
              <a:chOff x="7580313" y="4010025"/>
              <a:chExt cx="866775" cy="866775"/>
            </a:xfrm>
          </p:grpSpPr>
          <p:sp>
            <p:nvSpPr>
              <p:cNvPr id="41" name="Oval 60">
                <a:extLst>
                  <a:ext uri="{FF2B5EF4-FFF2-40B4-BE49-F238E27FC236}">
                    <a16:creationId xmlns:a16="http://schemas.microsoft.com/office/drawing/2014/main" xmlns="" id="{F8A77FB9-0D8F-45FD-8068-EF4A4F4A2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0313" y="4010025"/>
                <a:ext cx="866775" cy="866775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61">
                <a:extLst>
                  <a:ext uri="{FF2B5EF4-FFF2-40B4-BE49-F238E27FC236}">
                    <a16:creationId xmlns:a16="http://schemas.microsoft.com/office/drawing/2014/main" xmlns="" id="{9DE7D881-C2D3-4896-AE74-BDB93D8C0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5277" y="4175233"/>
                <a:ext cx="507536" cy="491920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lc="http://schemas.openxmlformats.org/drawingml/2006/lockedCanvas" xmlns:p14="http://schemas.microsoft.com/office/powerpoint/2010/main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lc="http://schemas.openxmlformats.org/drawingml/2006/lockedCanvas" xmlns:p14="http://schemas.microsoft.com/office/powerpoint/2010/main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Group 74">
            <a:extLst>
              <a:ext uri="{FF2B5EF4-FFF2-40B4-BE49-F238E27FC236}">
                <a16:creationId xmlns:a16="http://schemas.microsoft.com/office/drawing/2014/main" xmlns="" id="{A928763A-41C1-4D9D-872F-8E14605A3FB2}"/>
              </a:ext>
            </a:extLst>
          </p:cNvPr>
          <p:cNvGrpSpPr/>
          <p:nvPr/>
        </p:nvGrpSpPr>
        <p:grpSpPr>
          <a:xfrm>
            <a:off x="6009085" y="1421879"/>
            <a:ext cx="2198555" cy="2285005"/>
            <a:chOff x="8575271" y="2643961"/>
            <a:chExt cx="2931407" cy="3046673"/>
          </a:xfrm>
        </p:grpSpPr>
        <p:sp>
          <p:nvSpPr>
            <p:cNvPr id="11" name="TextBox 63">
              <a:extLst>
                <a:ext uri="{FF2B5EF4-FFF2-40B4-BE49-F238E27FC236}">
                  <a16:creationId xmlns:a16="http://schemas.microsoft.com/office/drawing/2014/main" xmlns="" id="{0A9732B2-89CB-4C0B-8A10-AA45DD1F0A43}"/>
                </a:ext>
              </a:extLst>
            </p:cNvPr>
            <p:cNvSpPr txBox="1"/>
            <p:nvPr/>
          </p:nvSpPr>
          <p:spPr>
            <a:xfrm>
              <a:off x="8575271" y="2643961"/>
              <a:ext cx="289759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2"/>
                  </a:solidFill>
                </a:rPr>
                <a:t>标题文本预设</a:t>
              </a:r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xmlns="" id="{F47D9F7E-5785-4239-B3BC-2D686A5802A3}"/>
                </a:ext>
              </a:extLst>
            </p:cNvPr>
            <p:cNvSpPr/>
            <p:nvPr/>
          </p:nvSpPr>
          <p:spPr>
            <a:xfrm>
              <a:off x="8575271" y="2920959"/>
              <a:ext cx="2897592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13" name="TextBox 66">
              <a:extLst>
                <a:ext uri="{FF2B5EF4-FFF2-40B4-BE49-F238E27FC236}">
                  <a16:creationId xmlns:a16="http://schemas.microsoft.com/office/drawing/2014/main" xmlns="" id="{CEF8339E-57C0-41CC-845B-BD3A73F8FE81}"/>
                </a:ext>
              </a:extLst>
            </p:cNvPr>
            <p:cNvSpPr txBox="1"/>
            <p:nvPr/>
          </p:nvSpPr>
          <p:spPr>
            <a:xfrm>
              <a:off x="8591128" y="4808963"/>
              <a:ext cx="2915550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r"/>
              <a:r>
                <a:rPr lang="zh-CN" altLang="en-US" b="1">
                  <a:solidFill>
                    <a:schemeClr val="accent5"/>
                  </a:solidFill>
                </a:rPr>
                <a:t>标题文本预设</a:t>
              </a:r>
            </a:p>
          </p:txBody>
        </p:sp>
        <p:sp>
          <p:nvSpPr>
            <p:cNvPr id="14" name="Rectangle 67">
              <a:extLst>
                <a:ext uri="{FF2B5EF4-FFF2-40B4-BE49-F238E27FC236}">
                  <a16:creationId xmlns:a16="http://schemas.microsoft.com/office/drawing/2014/main" xmlns="" id="{41B5EEBB-379B-4B1D-8A1F-542F4F03555E}"/>
                </a:ext>
              </a:extLst>
            </p:cNvPr>
            <p:cNvSpPr/>
            <p:nvPr/>
          </p:nvSpPr>
          <p:spPr>
            <a:xfrm>
              <a:off x="8591128" y="5085961"/>
              <a:ext cx="2915550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xmlns="" id="{6CD0D826-F266-4CC2-8903-8FF77EECE0D5}"/>
              </a:ext>
            </a:extLst>
          </p:cNvPr>
          <p:cNvGrpSpPr/>
          <p:nvPr/>
        </p:nvGrpSpPr>
        <p:grpSpPr>
          <a:xfrm>
            <a:off x="1108123" y="1478569"/>
            <a:ext cx="2176510" cy="2230877"/>
            <a:chOff x="735248" y="2719547"/>
            <a:chExt cx="2902014" cy="2974502"/>
          </a:xfrm>
        </p:grpSpPr>
        <p:sp>
          <p:nvSpPr>
            <p:cNvPr id="7" name="TextBox 69">
              <a:extLst>
                <a:ext uri="{FF2B5EF4-FFF2-40B4-BE49-F238E27FC236}">
                  <a16:creationId xmlns:a16="http://schemas.microsoft.com/office/drawing/2014/main" xmlns="" id="{082A2CD8-D0EA-4E2C-AAD8-214AFDD89C8C}"/>
                </a:ext>
              </a:extLst>
            </p:cNvPr>
            <p:cNvSpPr txBox="1"/>
            <p:nvPr/>
          </p:nvSpPr>
          <p:spPr>
            <a:xfrm>
              <a:off x="735248" y="2719547"/>
              <a:ext cx="290201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r>
                <a:rPr lang="zh-CN" altLang="en-US" b="1">
                  <a:solidFill>
                    <a:schemeClr val="accent1"/>
                  </a:solidFill>
                </a:rPr>
                <a:t>标题文本预设</a:t>
              </a:r>
            </a:p>
          </p:txBody>
        </p:sp>
        <p:sp>
          <p:nvSpPr>
            <p:cNvPr id="8" name="Rectangle 70">
              <a:extLst>
                <a:ext uri="{FF2B5EF4-FFF2-40B4-BE49-F238E27FC236}">
                  <a16:creationId xmlns:a16="http://schemas.microsoft.com/office/drawing/2014/main" xmlns="" id="{450D713B-E9AD-4AAB-8DF5-269036C2F385}"/>
                </a:ext>
              </a:extLst>
            </p:cNvPr>
            <p:cNvSpPr/>
            <p:nvPr/>
          </p:nvSpPr>
          <p:spPr>
            <a:xfrm>
              <a:off x="735248" y="2996545"/>
              <a:ext cx="2902014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  <p:sp>
          <p:nvSpPr>
            <p:cNvPr id="9" name="TextBox 72">
              <a:extLst>
                <a:ext uri="{FF2B5EF4-FFF2-40B4-BE49-F238E27FC236}">
                  <a16:creationId xmlns:a16="http://schemas.microsoft.com/office/drawing/2014/main" xmlns="" id="{86B8A2E9-AA1F-4C00-8359-23D55D204287}"/>
                </a:ext>
              </a:extLst>
            </p:cNvPr>
            <p:cNvSpPr txBox="1"/>
            <p:nvPr/>
          </p:nvSpPr>
          <p:spPr>
            <a:xfrm>
              <a:off x="735248" y="4812378"/>
              <a:ext cx="285556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20000"/>
            </a:bodyPr>
            <a:lstStyle/>
            <a:p>
              <a:r>
                <a:rPr lang="zh-CN" altLang="en-US" b="1">
                  <a:solidFill>
                    <a:schemeClr val="accent4"/>
                  </a:solidFill>
                </a:rPr>
                <a:t>标题文本预设</a:t>
              </a:r>
            </a:p>
          </p:txBody>
        </p:sp>
        <p:sp>
          <p:nvSpPr>
            <p:cNvPr id="10" name="Rectangle 73">
              <a:extLst>
                <a:ext uri="{FF2B5EF4-FFF2-40B4-BE49-F238E27FC236}">
                  <a16:creationId xmlns:a16="http://schemas.microsoft.com/office/drawing/2014/main" xmlns="" id="{7E08256D-CC52-41A2-8E17-933FD3A901BB}"/>
                </a:ext>
              </a:extLst>
            </p:cNvPr>
            <p:cNvSpPr/>
            <p:nvPr/>
          </p:nvSpPr>
          <p:spPr>
            <a:xfrm>
              <a:off x="735248" y="5089376"/>
              <a:ext cx="2855562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>
                  <a:solidFill>
                    <a:sysClr val="windowText" lastClr="000000"/>
                  </a:solidFill>
                </a:rPr>
                <a:t>此部分内容作为文字排版占位显示 </a:t>
              </a:r>
              <a:br>
                <a:rPr lang="zh-CN" altLang="en-US" sz="1050">
                  <a:solidFill>
                    <a:sysClr val="windowText" lastClr="000000"/>
                  </a:solidFill>
                </a:rPr>
              </a:br>
              <a:r>
                <a:rPr lang="zh-CN" altLang="en-US" sz="1050">
                  <a:solidFill>
                    <a:sysClr val="windowText" lastClr="000000"/>
                  </a:solidFill>
                </a:rPr>
                <a:t>（建议使用主题字体）</a:t>
              </a:r>
            </a:p>
          </p:txBody>
        </p:sp>
      </p:grpSp>
      <p:sp>
        <p:nvSpPr>
          <p:cNvPr id="74" name="Title 1">
            <a:extLst>
              <a:ext uri="{FF2B5EF4-FFF2-40B4-BE49-F238E27FC236}">
                <a16:creationId xmlns:a16="http://schemas.microsoft.com/office/drawing/2014/main" xmlns="" id="{75608319-52F6-4CF2-959E-67D0661C193E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2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78985F6B-30B0-4092-B973-B5C50AB476A3}"/>
              </a:ext>
            </a:extLst>
          </p:cNvPr>
          <p:cNvGrpSpPr/>
          <p:nvPr/>
        </p:nvGrpSpPr>
        <p:grpSpPr>
          <a:xfrm>
            <a:off x="1216452" y="2432115"/>
            <a:ext cx="7307768" cy="566670"/>
            <a:chOff x="1216452" y="2432115"/>
            <a:chExt cx="7307768" cy="566670"/>
          </a:xfrm>
        </p:grpSpPr>
        <p:sp>
          <p:nvSpPr>
            <p:cNvPr id="4" name="Rectangle: Rounded Corners 48">
              <a:extLst>
                <a:ext uri="{FF2B5EF4-FFF2-40B4-BE49-F238E27FC236}">
                  <a16:creationId xmlns:a16="http://schemas.microsoft.com/office/drawing/2014/main" xmlns="" id="{BF411509-027F-4168-85F9-75CD461C743C}"/>
                </a:ext>
              </a:extLst>
            </p:cNvPr>
            <p:cNvSpPr/>
            <p:nvPr/>
          </p:nvSpPr>
          <p:spPr bwMode="auto">
            <a:xfrm>
              <a:off x="1216452" y="2644616"/>
              <a:ext cx="6838935" cy="14166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Isosceles Triangle 49">
              <a:extLst>
                <a:ext uri="{FF2B5EF4-FFF2-40B4-BE49-F238E27FC236}">
                  <a16:creationId xmlns:a16="http://schemas.microsoft.com/office/drawing/2014/main" xmlns="" id="{7347795C-8702-40A7-AC94-D26D88EA0F6B}"/>
                </a:ext>
              </a:extLst>
            </p:cNvPr>
            <p:cNvSpPr/>
            <p:nvPr/>
          </p:nvSpPr>
          <p:spPr bwMode="auto">
            <a:xfrm rot="5400000">
              <a:off x="7992967" y="2467532"/>
              <a:ext cx="566670" cy="495836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Oval 56">
            <a:extLst>
              <a:ext uri="{FF2B5EF4-FFF2-40B4-BE49-F238E27FC236}">
                <a16:creationId xmlns:a16="http://schemas.microsoft.com/office/drawing/2014/main" xmlns="" id="{7DF569F4-640A-46FE-BA9B-54CE37E709B4}"/>
              </a:ext>
            </a:extLst>
          </p:cNvPr>
          <p:cNvSpPr/>
          <p:nvPr/>
        </p:nvSpPr>
        <p:spPr bwMode="auto">
          <a:xfrm>
            <a:off x="2361947" y="2538366"/>
            <a:ext cx="354169" cy="354169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" name="Oval 57">
            <a:extLst>
              <a:ext uri="{FF2B5EF4-FFF2-40B4-BE49-F238E27FC236}">
                <a16:creationId xmlns:a16="http://schemas.microsoft.com/office/drawing/2014/main" xmlns="" id="{EAA7DE8C-E044-4AEA-97F7-2B44F9C8D6A3}"/>
              </a:ext>
            </a:extLst>
          </p:cNvPr>
          <p:cNvSpPr/>
          <p:nvPr/>
        </p:nvSpPr>
        <p:spPr bwMode="auto">
          <a:xfrm>
            <a:off x="3869155" y="2538366"/>
            <a:ext cx="354169" cy="354169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Oval 58">
            <a:extLst>
              <a:ext uri="{FF2B5EF4-FFF2-40B4-BE49-F238E27FC236}">
                <a16:creationId xmlns:a16="http://schemas.microsoft.com/office/drawing/2014/main" xmlns="" id="{A749EFA4-7828-416A-AE23-4A9FB81DB65B}"/>
              </a:ext>
            </a:extLst>
          </p:cNvPr>
          <p:cNvSpPr/>
          <p:nvPr/>
        </p:nvSpPr>
        <p:spPr bwMode="auto">
          <a:xfrm>
            <a:off x="5376363" y="2538366"/>
            <a:ext cx="354169" cy="354169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Oval 59">
            <a:extLst>
              <a:ext uri="{FF2B5EF4-FFF2-40B4-BE49-F238E27FC236}">
                <a16:creationId xmlns:a16="http://schemas.microsoft.com/office/drawing/2014/main" xmlns="" id="{6D593661-94E4-4DBF-BBA7-5DE1F5D894EA}"/>
              </a:ext>
            </a:extLst>
          </p:cNvPr>
          <p:cNvSpPr/>
          <p:nvPr/>
        </p:nvSpPr>
        <p:spPr bwMode="auto">
          <a:xfrm>
            <a:off x="6781505" y="2538366"/>
            <a:ext cx="354169" cy="354169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761EF125-38E4-46F2-A955-170F103159A0}"/>
              </a:ext>
            </a:extLst>
          </p:cNvPr>
          <p:cNvGrpSpPr/>
          <p:nvPr/>
        </p:nvGrpSpPr>
        <p:grpSpPr>
          <a:xfrm>
            <a:off x="1288800" y="929848"/>
            <a:ext cx="1477314" cy="1614451"/>
            <a:chOff x="1288800" y="929848"/>
            <a:chExt cx="1477314" cy="1614451"/>
          </a:xfrm>
        </p:grpSpPr>
        <p:grpSp>
          <p:nvGrpSpPr>
            <p:cNvPr id="7" name="Group 51">
              <a:extLst>
                <a:ext uri="{FF2B5EF4-FFF2-40B4-BE49-F238E27FC236}">
                  <a16:creationId xmlns:a16="http://schemas.microsoft.com/office/drawing/2014/main" xmlns="" id="{3231E9F7-6E97-4DBC-A3FD-6E9982A6FE9D}"/>
                </a:ext>
              </a:extLst>
            </p:cNvPr>
            <p:cNvGrpSpPr/>
            <p:nvPr/>
          </p:nvGrpSpPr>
          <p:grpSpPr>
            <a:xfrm flipH="1">
              <a:off x="1319120" y="929848"/>
              <a:ext cx="1416676" cy="1614451"/>
              <a:chOff x="3486150" y="1004803"/>
              <a:chExt cx="1524000" cy="1736758"/>
            </a:xfrm>
            <a:solidFill>
              <a:schemeClr val="accent1"/>
            </a:solidFill>
          </p:grpSpPr>
          <p:sp>
            <p:nvSpPr>
              <p:cNvPr id="37" name="Oval 52">
                <a:extLst>
                  <a:ext uri="{FF2B5EF4-FFF2-40B4-BE49-F238E27FC236}">
                    <a16:creationId xmlns:a16="http://schemas.microsoft.com/office/drawing/2014/main" xmlns="" id="{556DC494-03B8-40B5-B56A-8F5979EE7616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Isosceles Triangle 53">
                <a:extLst>
                  <a:ext uri="{FF2B5EF4-FFF2-40B4-BE49-F238E27FC236}">
                    <a16:creationId xmlns:a16="http://schemas.microsoft.com/office/drawing/2014/main" xmlns="" id="{B7FCB772-2293-44A8-84CA-8793301ACBDD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TextBox 55">
              <a:extLst>
                <a:ext uri="{FF2B5EF4-FFF2-40B4-BE49-F238E27FC236}">
                  <a16:creationId xmlns:a16="http://schemas.microsoft.com/office/drawing/2014/main" xmlns="" id="{34E9B0B9-1063-4F67-8502-88D2B5A98012}"/>
                </a:ext>
              </a:extLst>
            </p:cNvPr>
            <p:cNvSpPr txBox="1"/>
            <p:nvPr/>
          </p:nvSpPr>
          <p:spPr>
            <a:xfrm flipH="1">
              <a:off x="1829567" y="1007270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01</a:t>
              </a:r>
            </a:p>
          </p:txBody>
        </p:sp>
        <p:grpSp>
          <p:nvGrpSpPr>
            <p:cNvPr id="19" name="Group 29">
              <a:extLst>
                <a:ext uri="{FF2B5EF4-FFF2-40B4-BE49-F238E27FC236}">
                  <a16:creationId xmlns:a16="http://schemas.microsoft.com/office/drawing/2014/main" xmlns="" id="{A13174D6-4890-4D58-8FC7-714F3A92EE0D}"/>
                </a:ext>
              </a:extLst>
            </p:cNvPr>
            <p:cNvGrpSpPr/>
            <p:nvPr/>
          </p:nvGrpSpPr>
          <p:grpSpPr>
            <a:xfrm>
              <a:off x="1288800" y="1308522"/>
              <a:ext cx="1477314" cy="720532"/>
              <a:chOff x="4945500" y="1069126"/>
              <a:chExt cx="2338632" cy="960709"/>
            </a:xfrm>
          </p:grpSpPr>
          <p:sp>
            <p:nvSpPr>
              <p:cNvPr id="29" name="TextBox 30">
                <a:extLst>
                  <a:ext uri="{FF2B5EF4-FFF2-40B4-BE49-F238E27FC236}">
                    <a16:creationId xmlns:a16="http://schemas.microsoft.com/office/drawing/2014/main" xmlns="" id="{0EA7EE2A-397A-42A1-8A9A-1BD50054A61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30" name="TextBox 31">
                <a:extLst>
                  <a:ext uri="{FF2B5EF4-FFF2-40B4-BE49-F238E27FC236}">
                    <a16:creationId xmlns:a16="http://schemas.microsoft.com/office/drawing/2014/main" xmlns="" id="{7226AB3A-EB54-4020-91EC-538CA62A8D0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A86CDA50-6025-455B-802E-C57AE20A936D}"/>
              </a:ext>
            </a:extLst>
          </p:cNvPr>
          <p:cNvGrpSpPr/>
          <p:nvPr/>
        </p:nvGrpSpPr>
        <p:grpSpPr>
          <a:xfrm>
            <a:off x="5329029" y="929848"/>
            <a:ext cx="1477314" cy="1614451"/>
            <a:chOff x="5329029" y="929848"/>
            <a:chExt cx="1477314" cy="1614451"/>
          </a:xfrm>
        </p:grpSpPr>
        <p:grpSp>
          <p:nvGrpSpPr>
            <p:cNvPr id="13" name="Group 60">
              <a:extLst>
                <a:ext uri="{FF2B5EF4-FFF2-40B4-BE49-F238E27FC236}">
                  <a16:creationId xmlns:a16="http://schemas.microsoft.com/office/drawing/2014/main" xmlns="" id="{6FC27A8B-90AD-4BC4-8B3E-1CC9535139B6}"/>
                </a:ext>
              </a:extLst>
            </p:cNvPr>
            <p:cNvGrpSpPr/>
            <p:nvPr/>
          </p:nvGrpSpPr>
          <p:grpSpPr>
            <a:xfrm>
              <a:off x="5359348" y="929848"/>
              <a:ext cx="1416676" cy="1614451"/>
              <a:chOff x="3486150" y="1004803"/>
              <a:chExt cx="1524000" cy="1736758"/>
            </a:xfrm>
            <a:solidFill>
              <a:schemeClr val="accent3"/>
            </a:solidFill>
          </p:grpSpPr>
          <p:sp>
            <p:nvSpPr>
              <p:cNvPr id="35" name="Oval 61">
                <a:extLst>
                  <a:ext uri="{FF2B5EF4-FFF2-40B4-BE49-F238E27FC236}">
                    <a16:creationId xmlns:a16="http://schemas.microsoft.com/office/drawing/2014/main" xmlns="" id="{F93EAE6F-51A6-46BB-8B7C-1CE95946AC14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Isosceles Triangle 62">
                <a:extLst>
                  <a:ext uri="{FF2B5EF4-FFF2-40B4-BE49-F238E27FC236}">
                    <a16:creationId xmlns:a16="http://schemas.microsoft.com/office/drawing/2014/main" xmlns="" id="{7EFF06CB-F024-4766-B5A7-C0A75DA2EE19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TextBox 64">
              <a:extLst>
                <a:ext uri="{FF2B5EF4-FFF2-40B4-BE49-F238E27FC236}">
                  <a16:creationId xmlns:a16="http://schemas.microsoft.com/office/drawing/2014/main" xmlns="" id="{38906789-3840-435E-A33E-FD73F850A4CF}"/>
                </a:ext>
              </a:extLst>
            </p:cNvPr>
            <p:cNvSpPr txBox="1"/>
            <p:nvPr/>
          </p:nvSpPr>
          <p:spPr>
            <a:xfrm>
              <a:off x="5869795" y="1007270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03</a:t>
              </a:r>
            </a:p>
          </p:txBody>
        </p:sp>
        <p:grpSp>
          <p:nvGrpSpPr>
            <p:cNvPr id="20" name="Group 32">
              <a:extLst>
                <a:ext uri="{FF2B5EF4-FFF2-40B4-BE49-F238E27FC236}">
                  <a16:creationId xmlns:a16="http://schemas.microsoft.com/office/drawing/2014/main" xmlns="" id="{CF327124-6A9D-46FA-9EF8-23CDC730B224}"/>
                </a:ext>
              </a:extLst>
            </p:cNvPr>
            <p:cNvGrpSpPr/>
            <p:nvPr/>
          </p:nvGrpSpPr>
          <p:grpSpPr>
            <a:xfrm>
              <a:off x="5329029" y="1308522"/>
              <a:ext cx="1477314" cy="720532"/>
              <a:chOff x="4945500" y="1069126"/>
              <a:chExt cx="2338632" cy="960709"/>
            </a:xfrm>
          </p:grpSpPr>
          <p:sp>
            <p:nvSpPr>
              <p:cNvPr id="27" name="TextBox 33">
                <a:extLst>
                  <a:ext uri="{FF2B5EF4-FFF2-40B4-BE49-F238E27FC236}">
                    <a16:creationId xmlns:a16="http://schemas.microsoft.com/office/drawing/2014/main" xmlns="" id="{DEC110E1-6C9A-4325-B97B-C7F11BA828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8" name="TextBox 34">
                <a:extLst>
                  <a:ext uri="{FF2B5EF4-FFF2-40B4-BE49-F238E27FC236}">
                    <a16:creationId xmlns:a16="http://schemas.microsoft.com/office/drawing/2014/main" xmlns="" id="{1463B2E0-8F34-42C3-93E1-333F5492385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0B5C4330-1886-4872-A0F2-22C46A5DC294}"/>
              </a:ext>
            </a:extLst>
          </p:cNvPr>
          <p:cNvGrpSpPr/>
          <p:nvPr/>
        </p:nvGrpSpPr>
        <p:grpSpPr>
          <a:xfrm>
            <a:off x="2798314" y="2922048"/>
            <a:ext cx="1477314" cy="1614451"/>
            <a:chOff x="2798314" y="2922048"/>
            <a:chExt cx="1477314" cy="1614451"/>
          </a:xfrm>
        </p:grpSpPr>
        <p:grpSp>
          <p:nvGrpSpPr>
            <p:cNvPr id="15" name="Group 65">
              <a:extLst>
                <a:ext uri="{FF2B5EF4-FFF2-40B4-BE49-F238E27FC236}">
                  <a16:creationId xmlns:a16="http://schemas.microsoft.com/office/drawing/2014/main" xmlns="" id="{727EC833-6B8B-4D2A-B904-77D0A186B1CB}"/>
                </a:ext>
              </a:extLst>
            </p:cNvPr>
            <p:cNvGrpSpPr/>
            <p:nvPr/>
          </p:nvGrpSpPr>
          <p:grpSpPr>
            <a:xfrm flipH="1" flipV="1">
              <a:off x="2804285" y="2922048"/>
              <a:ext cx="1416676" cy="1614451"/>
              <a:chOff x="3486150" y="1004803"/>
              <a:chExt cx="1524000" cy="1736758"/>
            </a:xfrm>
            <a:solidFill>
              <a:schemeClr val="accent2"/>
            </a:solidFill>
          </p:grpSpPr>
          <p:sp>
            <p:nvSpPr>
              <p:cNvPr id="33" name="Oval 66">
                <a:extLst>
                  <a:ext uri="{FF2B5EF4-FFF2-40B4-BE49-F238E27FC236}">
                    <a16:creationId xmlns:a16="http://schemas.microsoft.com/office/drawing/2014/main" xmlns="" id="{C55BB0D8-FE02-4564-B76C-43573B3557AE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Isosceles Triangle 67">
                <a:extLst>
                  <a:ext uri="{FF2B5EF4-FFF2-40B4-BE49-F238E27FC236}">
                    <a16:creationId xmlns:a16="http://schemas.microsoft.com/office/drawing/2014/main" xmlns="" id="{68233A0F-77A7-4085-BE3B-BE8B901867C1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6" name="TextBox 69">
              <a:extLst>
                <a:ext uri="{FF2B5EF4-FFF2-40B4-BE49-F238E27FC236}">
                  <a16:creationId xmlns:a16="http://schemas.microsoft.com/office/drawing/2014/main" xmlns="" id="{2508AAED-9098-4F39-8E14-DA92F68C8265}"/>
                </a:ext>
              </a:extLst>
            </p:cNvPr>
            <p:cNvSpPr txBox="1"/>
            <p:nvPr/>
          </p:nvSpPr>
          <p:spPr>
            <a:xfrm flipH="1">
              <a:off x="3339080" y="3223092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02</a:t>
              </a:r>
            </a:p>
          </p:txBody>
        </p:sp>
        <p:grpSp>
          <p:nvGrpSpPr>
            <p:cNvPr id="21" name="Group 35">
              <a:extLst>
                <a:ext uri="{FF2B5EF4-FFF2-40B4-BE49-F238E27FC236}">
                  <a16:creationId xmlns:a16="http://schemas.microsoft.com/office/drawing/2014/main" xmlns="" id="{82AD2CEB-9C02-4515-B1A2-09DA0B16D60B}"/>
                </a:ext>
              </a:extLst>
            </p:cNvPr>
            <p:cNvGrpSpPr/>
            <p:nvPr/>
          </p:nvGrpSpPr>
          <p:grpSpPr>
            <a:xfrm>
              <a:off x="2798314" y="3527556"/>
              <a:ext cx="1477314" cy="720532"/>
              <a:chOff x="4945500" y="1069126"/>
              <a:chExt cx="2338632" cy="960709"/>
            </a:xfrm>
          </p:grpSpPr>
          <p:sp>
            <p:nvSpPr>
              <p:cNvPr id="25" name="TextBox 36">
                <a:extLst>
                  <a:ext uri="{FF2B5EF4-FFF2-40B4-BE49-F238E27FC236}">
                    <a16:creationId xmlns:a16="http://schemas.microsoft.com/office/drawing/2014/main" xmlns="" id="{DEB0F3F7-EC9B-40AD-B159-CF015FFE40C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6" name="TextBox 37">
                <a:extLst>
                  <a:ext uri="{FF2B5EF4-FFF2-40B4-BE49-F238E27FC236}">
                    <a16:creationId xmlns:a16="http://schemas.microsoft.com/office/drawing/2014/main" xmlns="" id="{6CB619AC-4B34-47DD-A93A-B753383936A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7366100C-12FC-4226-9D56-F8B2C67BF0C3}"/>
              </a:ext>
            </a:extLst>
          </p:cNvPr>
          <p:cNvGrpSpPr/>
          <p:nvPr/>
        </p:nvGrpSpPr>
        <p:grpSpPr>
          <a:xfrm>
            <a:off x="5625117" y="2922048"/>
            <a:ext cx="1477314" cy="1614451"/>
            <a:chOff x="5625117" y="2922048"/>
            <a:chExt cx="1477314" cy="1614451"/>
          </a:xfrm>
        </p:grpSpPr>
        <p:grpSp>
          <p:nvGrpSpPr>
            <p:cNvPr id="17" name="Group 86">
              <a:extLst>
                <a:ext uri="{FF2B5EF4-FFF2-40B4-BE49-F238E27FC236}">
                  <a16:creationId xmlns:a16="http://schemas.microsoft.com/office/drawing/2014/main" xmlns="" id="{588B1485-C08D-4FA6-9B4D-E8C7259D83DA}"/>
                </a:ext>
              </a:extLst>
            </p:cNvPr>
            <p:cNvGrpSpPr/>
            <p:nvPr/>
          </p:nvGrpSpPr>
          <p:grpSpPr>
            <a:xfrm flipH="1" flipV="1">
              <a:off x="5655437" y="2922048"/>
              <a:ext cx="1416676" cy="1614451"/>
              <a:chOff x="3486150" y="1004803"/>
              <a:chExt cx="1524000" cy="1736758"/>
            </a:xfrm>
            <a:solidFill>
              <a:schemeClr val="accent4"/>
            </a:solidFill>
          </p:grpSpPr>
          <p:sp>
            <p:nvSpPr>
              <p:cNvPr id="31" name="Oval 87">
                <a:extLst>
                  <a:ext uri="{FF2B5EF4-FFF2-40B4-BE49-F238E27FC236}">
                    <a16:creationId xmlns:a16="http://schemas.microsoft.com/office/drawing/2014/main" xmlns="" id="{E1FCBE0B-852E-497B-A431-B82F7DB3B5E9}"/>
                  </a:ext>
                </a:extLst>
              </p:cNvPr>
              <p:cNvSpPr/>
              <p:nvPr/>
            </p:nvSpPr>
            <p:spPr bwMode="auto">
              <a:xfrm>
                <a:off x="3486150" y="1004803"/>
                <a:ext cx="1524000" cy="1524000"/>
              </a:xfrm>
              <a:prstGeom prst="ellipse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Isosceles Triangle 88">
                <a:extLst>
                  <a:ext uri="{FF2B5EF4-FFF2-40B4-BE49-F238E27FC236}">
                    <a16:creationId xmlns:a16="http://schemas.microsoft.com/office/drawing/2014/main" xmlns="" id="{FF65AC1B-30C9-4795-A045-E8DA7D24676B}"/>
                  </a:ext>
                </a:extLst>
              </p:cNvPr>
              <p:cNvSpPr/>
              <p:nvPr/>
            </p:nvSpPr>
            <p:spPr bwMode="auto">
              <a:xfrm rot="13231113">
                <a:off x="3941410" y="2436761"/>
                <a:ext cx="127000" cy="304800"/>
              </a:xfrm>
              <a:prstGeom prst="triangle">
                <a:avLst>
                  <a:gd name="adj" fmla="val 75000"/>
                </a:avLst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TextBox 90">
              <a:extLst>
                <a:ext uri="{FF2B5EF4-FFF2-40B4-BE49-F238E27FC236}">
                  <a16:creationId xmlns:a16="http://schemas.microsoft.com/office/drawing/2014/main" xmlns="" id="{E12F1294-6A81-4CF2-BA32-12BF865C8361}"/>
                </a:ext>
              </a:extLst>
            </p:cNvPr>
            <p:cNvSpPr txBox="1"/>
            <p:nvPr/>
          </p:nvSpPr>
          <p:spPr>
            <a:xfrm flipH="1">
              <a:off x="6165884" y="3223092"/>
              <a:ext cx="395782" cy="346249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04</a:t>
              </a:r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xmlns="" id="{89151B59-135D-43F2-9076-8EA43268280A}"/>
                </a:ext>
              </a:extLst>
            </p:cNvPr>
            <p:cNvGrpSpPr/>
            <p:nvPr/>
          </p:nvGrpSpPr>
          <p:grpSpPr>
            <a:xfrm>
              <a:off x="5625117" y="3527556"/>
              <a:ext cx="1477314" cy="720532"/>
              <a:chOff x="4945500" y="1069126"/>
              <a:chExt cx="2338632" cy="960709"/>
            </a:xfrm>
          </p:grpSpPr>
          <p:sp>
            <p:nvSpPr>
              <p:cNvPr id="23" name="TextBox 39">
                <a:extLst>
                  <a:ext uri="{FF2B5EF4-FFF2-40B4-BE49-F238E27FC236}">
                    <a16:creationId xmlns:a16="http://schemas.microsoft.com/office/drawing/2014/main" xmlns="" id="{ED22124A-CD68-4647-BD67-901B53BA963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52534" y="1069126"/>
                <a:ext cx="2324566" cy="365391"/>
              </a:xfrm>
              <a:prstGeom prst="rect">
                <a:avLst/>
              </a:prstGeom>
              <a:noFill/>
              <a:extLst/>
            </p:spPr>
            <p:txBody>
              <a:bodyPr wrap="none" lIns="0" tIns="0" rIns="0" bIns="0" anchor="b" anchorCtr="1">
                <a:normAutofit/>
              </a:bodyPr>
              <a:lstStyle/>
              <a:p>
                <a:pPr latinLnBrk="0"/>
                <a:r>
                  <a:rPr lang="zh-CN" altLang="en-US" sz="1400" dirty="0">
                    <a:solidFill>
                      <a:schemeClr val="bg1"/>
                    </a:solidFill>
                    <a:effectLst/>
                  </a:rPr>
                  <a:t>标题文本预设</a:t>
                </a:r>
              </a:p>
            </p:txBody>
          </p:sp>
          <p:sp>
            <p:nvSpPr>
              <p:cNvPr id="24" name="TextBox 40">
                <a:extLst>
                  <a:ext uri="{FF2B5EF4-FFF2-40B4-BE49-F238E27FC236}">
                    <a16:creationId xmlns:a16="http://schemas.microsoft.com/office/drawing/2014/main" xmlns="" id="{3DC88D23-8A00-435F-85BB-C70E7121A55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945500" y="1434518"/>
                <a:ext cx="2338632" cy="595317"/>
              </a:xfrm>
              <a:prstGeom prst="rect">
                <a:avLst/>
              </a:prstGeom>
              <a:noFill/>
              <a:extLst/>
            </p:spPr>
            <p:txBody>
              <a:bodyPr wrap="square" lIns="90000" tIns="46800" rIns="90000" bIns="46800">
                <a:normAutofit fontScale="700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此部分内容作为文字排版占位显示 </a:t>
                </a:r>
                <a:br>
                  <a:rPr lang="zh-CN" altLang="en-US" sz="1000" b="0" dirty="0">
                    <a:solidFill>
                      <a:schemeClr val="bg1"/>
                    </a:solidFill>
                    <a:effectLst/>
                  </a:rPr>
                </a:br>
                <a:r>
                  <a:rPr lang="zh-CN" altLang="en-US" sz="1000" b="0" dirty="0">
                    <a:solidFill>
                      <a:schemeClr val="bg1"/>
                    </a:solidFill>
                    <a:effectLst/>
                  </a:rPr>
                  <a:t>（建议使用主题字体）</a:t>
                </a: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748C9C94-FAFF-4050-8966-BC422D6E3489}"/>
              </a:ext>
            </a:extLst>
          </p:cNvPr>
          <p:cNvSpPr txBox="1">
            <a:spLocks/>
          </p:cNvSpPr>
          <p:nvPr/>
        </p:nvSpPr>
        <p:spPr>
          <a:xfrm>
            <a:off x="755576" y="171626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64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6782F65-B707-40CE-8847-251FCC83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F32BCB21-12B2-48EE-86C1-10B63BB9B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408" y="1033996"/>
            <a:ext cx="4654244" cy="283389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7390BF47-327B-41BB-A821-F5239110FDB5}"/>
              </a:ext>
            </a:extLst>
          </p:cNvPr>
          <p:cNvSpPr>
            <a:spLocks/>
          </p:cNvSpPr>
          <p:nvPr/>
        </p:nvSpPr>
        <p:spPr bwMode="auto">
          <a:xfrm>
            <a:off x="2464809" y="1320475"/>
            <a:ext cx="4098790" cy="724405"/>
          </a:xfrm>
          <a:custGeom>
            <a:avLst/>
            <a:gdLst>
              <a:gd name="T0" fmla="*/ 0 w 3542"/>
              <a:gd name="T1" fmla="*/ 626 h 626"/>
              <a:gd name="T2" fmla="*/ 0 w 3542"/>
              <a:gd name="T3" fmla="*/ 0 h 626"/>
              <a:gd name="T4" fmla="*/ 3542 w 3542"/>
              <a:gd name="T5" fmla="*/ 0 h 626"/>
              <a:gd name="T6" fmla="*/ 3542 w 3542"/>
              <a:gd name="T7" fmla="*/ 626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26">
                <a:moveTo>
                  <a:pt x="0" y="626"/>
                </a:moveTo>
                <a:lnTo>
                  <a:pt x="0" y="0"/>
                </a:lnTo>
                <a:lnTo>
                  <a:pt x="3542" y="0"/>
                </a:lnTo>
                <a:lnTo>
                  <a:pt x="3542" y="626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CADF7139-9366-471C-A9B8-4CA61A432C9C}"/>
              </a:ext>
            </a:extLst>
          </p:cNvPr>
          <p:cNvSpPr>
            <a:spLocks/>
          </p:cNvSpPr>
          <p:nvPr/>
        </p:nvSpPr>
        <p:spPr bwMode="auto">
          <a:xfrm>
            <a:off x="2353718" y="1203598"/>
            <a:ext cx="4283941" cy="841282"/>
          </a:xfrm>
          <a:custGeom>
            <a:avLst/>
            <a:gdLst>
              <a:gd name="T0" fmla="*/ 0 w 3702"/>
              <a:gd name="T1" fmla="*/ 727 h 727"/>
              <a:gd name="T2" fmla="*/ 0 w 3702"/>
              <a:gd name="T3" fmla="*/ 0 h 727"/>
              <a:gd name="T4" fmla="*/ 3702 w 3702"/>
              <a:gd name="T5" fmla="*/ 0 h 727"/>
              <a:gd name="T6" fmla="*/ 3702 w 3702"/>
              <a:gd name="T7" fmla="*/ 727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27">
                <a:moveTo>
                  <a:pt x="0" y="727"/>
                </a:moveTo>
                <a:lnTo>
                  <a:pt x="0" y="0"/>
                </a:lnTo>
                <a:lnTo>
                  <a:pt x="3702" y="0"/>
                </a:lnTo>
                <a:lnTo>
                  <a:pt x="3702" y="727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BD5D7C57-CD89-4C33-BEC3-73ACE87D53C5}"/>
              </a:ext>
            </a:extLst>
          </p:cNvPr>
          <p:cNvSpPr>
            <a:spLocks/>
          </p:cNvSpPr>
          <p:nvPr/>
        </p:nvSpPr>
        <p:spPr bwMode="auto">
          <a:xfrm>
            <a:off x="2464809" y="2859782"/>
            <a:ext cx="4098790" cy="755650"/>
          </a:xfrm>
          <a:custGeom>
            <a:avLst/>
            <a:gdLst>
              <a:gd name="T0" fmla="*/ 0 w 3542"/>
              <a:gd name="T1" fmla="*/ 0 h 653"/>
              <a:gd name="T2" fmla="*/ 0 w 3542"/>
              <a:gd name="T3" fmla="*/ 653 h 653"/>
              <a:gd name="T4" fmla="*/ 3542 w 3542"/>
              <a:gd name="T5" fmla="*/ 653 h 653"/>
              <a:gd name="T6" fmla="*/ 3542 w 3542"/>
              <a:gd name="T7" fmla="*/ 0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42" h="653">
                <a:moveTo>
                  <a:pt x="0" y="0"/>
                </a:moveTo>
                <a:lnTo>
                  <a:pt x="0" y="653"/>
                </a:lnTo>
                <a:lnTo>
                  <a:pt x="3542" y="653"/>
                </a:lnTo>
                <a:lnTo>
                  <a:pt x="3542" y="0"/>
                </a:lnTo>
              </a:path>
            </a:pathLst>
          </a:custGeom>
          <a:noFill/>
          <a:ln w="33338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xmlns="" id="{F534CB72-0005-4271-BC5E-9F56EF38E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1146" y="3277530"/>
            <a:ext cx="0" cy="0"/>
          </a:xfrm>
          <a:prstGeom prst="line">
            <a:avLst/>
          </a:prstGeom>
          <a:noFill/>
          <a:ln w="63500" cap="flat">
            <a:solidFill>
              <a:srgbClr val="3F3F3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1BE868B3-4C1F-42D8-A784-AEB6227A45AA}"/>
              </a:ext>
            </a:extLst>
          </p:cNvPr>
          <p:cNvSpPr>
            <a:spLocks/>
          </p:cNvSpPr>
          <p:nvPr/>
        </p:nvSpPr>
        <p:spPr bwMode="auto">
          <a:xfrm>
            <a:off x="2353718" y="2859782"/>
            <a:ext cx="4283941" cy="857483"/>
          </a:xfrm>
          <a:custGeom>
            <a:avLst/>
            <a:gdLst>
              <a:gd name="T0" fmla="*/ 0 w 3702"/>
              <a:gd name="T1" fmla="*/ 0 h 741"/>
              <a:gd name="T2" fmla="*/ 0 w 3702"/>
              <a:gd name="T3" fmla="*/ 741 h 741"/>
              <a:gd name="T4" fmla="*/ 3702 w 3702"/>
              <a:gd name="T5" fmla="*/ 741 h 741"/>
              <a:gd name="T6" fmla="*/ 3702 w 3702"/>
              <a:gd name="T7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02" h="741">
                <a:moveTo>
                  <a:pt x="0" y="0"/>
                </a:moveTo>
                <a:lnTo>
                  <a:pt x="0" y="741"/>
                </a:lnTo>
                <a:lnTo>
                  <a:pt x="3702" y="741"/>
                </a:lnTo>
                <a:lnTo>
                  <a:pt x="3702" y="0"/>
                </a:lnTo>
              </a:path>
            </a:pathLst>
          </a:custGeom>
          <a:noFill/>
          <a:ln w="666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071D09BA-914A-49AB-AE23-839892CA7494}"/>
              </a:ext>
            </a:extLst>
          </p:cNvPr>
          <p:cNvSpPr/>
          <p:nvPr/>
        </p:nvSpPr>
        <p:spPr>
          <a:xfrm>
            <a:off x="2816294" y="2385154"/>
            <a:ext cx="3555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r>
              <a:rPr lang="zh-CN" altLang="en-US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标题文本预设 </a:t>
            </a:r>
            <a:r>
              <a:rPr lang="en-US" altLang="zh-CN" sz="2800" spc="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rPr>
              <a:t>—</a:t>
            </a:r>
            <a:endParaRPr lang="zh-CN" altLang="en-US" sz="2800" spc="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ADA642EC-3DD8-4AFB-948E-8366FE91B3EF}"/>
              </a:ext>
            </a:extLst>
          </p:cNvPr>
          <p:cNvSpPr/>
          <p:nvPr/>
        </p:nvSpPr>
        <p:spPr>
          <a:xfrm>
            <a:off x="4139952" y="1707654"/>
            <a:ext cx="1071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spc="300" dirty="0">
                <a:solidFill>
                  <a:srgbClr val="000000"/>
                </a:solidFill>
                <a:latin typeface="Adobe Garamond Pro Bold" panose="02020702060506020403" pitchFamily="18" charset="0"/>
                <a:ea typeface="DFPPOP1W7-B5" panose="040B0700000000000000" pitchFamily="82" charset="-120"/>
                <a:cs typeface="Adobe Arabic" panose="02040503050201020203" pitchFamily="18" charset="-78"/>
                <a:sym typeface="微软雅黑" pitchFamily="34" charset="-122"/>
              </a:rPr>
              <a:t>02</a:t>
            </a:r>
            <a:endParaRPr lang="zh-CN" altLang="en-US" sz="4800" b="1" spc="300" dirty="0">
              <a:solidFill>
                <a:srgbClr val="000000"/>
              </a:solidFill>
              <a:latin typeface="Adobe Garamond Pro Bold" panose="02020702060506020403" pitchFamily="18" charset="0"/>
              <a:ea typeface="DFPPOP1W7-B5" panose="040B0700000000000000" pitchFamily="82" charset="-120"/>
              <a:cs typeface="Adobe Arabic" panose="02040503050201020203" pitchFamily="18" charset="-78"/>
              <a:sym typeface="微软雅黑" pitchFamily="34" charset="-122"/>
            </a:endParaRPr>
          </a:p>
        </p:txBody>
      </p:sp>
      <p:sp>
        <p:nvSpPr>
          <p:cNvPr id="23" name="Line 10">
            <a:extLst>
              <a:ext uri="{FF2B5EF4-FFF2-40B4-BE49-F238E27FC236}">
                <a16:creationId xmlns:a16="http://schemas.microsoft.com/office/drawing/2014/main" xmlns="" id="{0DE47FD7-0533-4AF7-860F-DCA3559004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1927577"/>
            <a:ext cx="0" cy="0"/>
          </a:xfrm>
          <a:prstGeom prst="line">
            <a:avLst/>
          </a:prstGeom>
          <a:noFill/>
          <a:ln w="63500" cap="flat">
            <a:solidFill>
              <a:srgbClr val="07538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6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AB6E2"/>
      </a:accent1>
      <a:accent2>
        <a:srgbClr val="D67C46"/>
      </a:accent2>
      <a:accent3>
        <a:srgbClr val="7AB6E2"/>
      </a:accent3>
      <a:accent4>
        <a:srgbClr val="D67C46"/>
      </a:accent4>
      <a:accent5>
        <a:srgbClr val="7AB6E2"/>
      </a:accent5>
      <a:accent6>
        <a:srgbClr val="D67C46"/>
      </a:accent6>
      <a:hlink>
        <a:srgbClr val="6B93B3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1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2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ppt/theme/themeOverride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FFFFFF"/>
    </a:dk2>
    <a:lt2>
      <a:srgbClr val="FFFFFF"/>
    </a:lt2>
    <a:accent1>
      <a:srgbClr val="7AB6E2"/>
    </a:accent1>
    <a:accent2>
      <a:srgbClr val="D67C46"/>
    </a:accent2>
    <a:accent3>
      <a:srgbClr val="7AB6E2"/>
    </a:accent3>
    <a:accent4>
      <a:srgbClr val="D67C46"/>
    </a:accent4>
    <a:accent5>
      <a:srgbClr val="7AB6E2"/>
    </a:accent5>
    <a:accent6>
      <a:srgbClr val="D67C46"/>
    </a:accent6>
    <a:hlink>
      <a:srgbClr val="6B93B3"/>
    </a:hlink>
    <a:folHlink>
      <a:srgbClr val="59595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1258</Words>
  <Application>Microsoft Office PowerPoint</Application>
  <PresentationFormat>全屏显示(16:9)</PresentationFormat>
  <Paragraphs>225</Paragraphs>
  <Slides>25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Adobe Arabic</vt:lpstr>
      <vt:lpstr>Adobe Garamond Pro Bold</vt:lpstr>
      <vt:lpstr>DFPPOP1W7-B5</vt:lpstr>
      <vt:lpstr>Open Sans Light</vt:lpstr>
      <vt:lpstr>宋体</vt:lpstr>
      <vt:lpstr>微软雅黑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kingpub</dc:creator>
  <cp:lastModifiedBy>Windows 用户</cp:lastModifiedBy>
  <cp:revision>947</cp:revision>
  <dcterms:created xsi:type="dcterms:W3CDTF">2015-04-24T01:01:13Z</dcterms:created>
  <dcterms:modified xsi:type="dcterms:W3CDTF">2017-07-24T03:05:28Z</dcterms:modified>
</cp:coreProperties>
</file>