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58" r:id="rId3"/>
    <p:sldId id="452" r:id="rId4"/>
    <p:sldId id="427" r:id="rId5"/>
    <p:sldId id="459" r:id="rId6"/>
    <p:sldId id="460" r:id="rId7"/>
    <p:sldId id="461" r:id="rId8"/>
    <p:sldId id="462" r:id="rId9"/>
    <p:sldId id="321" r:id="rId10"/>
    <p:sldId id="463" r:id="rId11"/>
    <p:sldId id="464" r:id="rId12"/>
    <p:sldId id="465" r:id="rId13"/>
    <p:sldId id="466" r:id="rId14"/>
    <p:sldId id="441" r:id="rId15"/>
    <p:sldId id="357" r:id="rId16"/>
    <p:sldId id="443" r:id="rId17"/>
    <p:sldId id="418" r:id="rId18"/>
    <p:sldId id="449" r:id="rId19"/>
    <p:sldId id="445" r:id="rId20"/>
    <p:sldId id="456" r:id="rId21"/>
    <p:sldId id="320" r:id="rId22"/>
    <p:sldId id="446" r:id="rId23"/>
    <p:sldId id="455" r:id="rId24"/>
    <p:sldId id="454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781"/>
    <a:srgbClr val="50706D"/>
    <a:srgbClr val="90B0AD"/>
    <a:srgbClr val="F0F5E1"/>
    <a:srgbClr val="6EC5B5"/>
    <a:srgbClr val="528D2B"/>
    <a:srgbClr val="F4EFE9"/>
    <a:srgbClr val="6B8866"/>
    <a:srgbClr val="5B795B"/>
    <a:srgbClr val="5AA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96" d="100"/>
          <a:sy n="96" d="100"/>
        </p:scale>
        <p:origin x="810" y="924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1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8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0CC9C-4855-47CB-8608-C72C1E8424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emf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B7AD99F-E6EF-4AFE-95BE-C62511EA8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3678" y="0"/>
            <a:ext cx="5156643" cy="5143500"/>
          </a:xfrm>
          <a:prstGeom prst="rect">
            <a:avLst/>
          </a:prstGeom>
        </p:spPr>
      </p:pic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9334" y="-2324794"/>
            <a:ext cx="457200" cy="4572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BC9ABEDD-B102-473A-A6F0-0C352DDB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83418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CE138E4-1AD7-4812-A783-D04DF9D3E3B3}"/>
              </a:ext>
            </a:extLst>
          </p:cNvPr>
          <p:cNvSpPr>
            <a:spLocks noEditPoints="1"/>
          </p:cNvSpPr>
          <p:nvPr/>
        </p:nvSpPr>
        <p:spPr bwMode="auto">
          <a:xfrm>
            <a:off x="3473442" y="1476367"/>
            <a:ext cx="2193942" cy="2193942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close/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close/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9F667430-C6EA-472D-9C14-361FF8EA0F3C}"/>
              </a:ext>
            </a:extLst>
          </p:cNvPr>
          <p:cNvSpPr>
            <a:spLocks noEditPoints="1"/>
          </p:cNvSpPr>
          <p:nvPr/>
        </p:nvSpPr>
        <p:spPr bwMode="auto">
          <a:xfrm>
            <a:off x="3632200" y="1775445"/>
            <a:ext cx="1876425" cy="1876425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AD5EF5E-ADCA-42E5-B93B-51C8C247C1CC}"/>
              </a:ext>
            </a:extLst>
          </p:cNvPr>
          <p:cNvSpPr/>
          <p:nvPr/>
        </p:nvSpPr>
        <p:spPr>
          <a:xfrm>
            <a:off x="3687583" y="2428860"/>
            <a:ext cx="2035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水彩风时尚通用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51C47E0-543F-4B12-8FDE-D3703AC5EA0F}"/>
              </a:ext>
            </a:extLst>
          </p:cNvPr>
          <p:cNvSpPr/>
          <p:nvPr/>
        </p:nvSpPr>
        <p:spPr>
          <a:xfrm>
            <a:off x="3668670" y="2680383"/>
            <a:ext cx="191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0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25" name="TextBox 71">
            <a:extLst>
              <a:ext uri="{FF2B5EF4-FFF2-40B4-BE49-F238E27FC236}">
                <a16:creationId xmlns:a16="http://schemas.microsoft.com/office/drawing/2014/main" id="{9A62EC8D-C31B-438E-80EC-74E6D9D769A3}"/>
              </a:ext>
            </a:extLst>
          </p:cNvPr>
          <p:cNvSpPr txBox="1"/>
          <p:nvPr/>
        </p:nvSpPr>
        <p:spPr>
          <a:xfrm>
            <a:off x="3707904" y="2942823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633673D-8CD2-4BCA-8668-7990E2F20DF6}"/>
              </a:ext>
            </a:extLst>
          </p:cNvPr>
          <p:cNvSpPr/>
          <p:nvPr/>
        </p:nvSpPr>
        <p:spPr>
          <a:xfrm>
            <a:off x="3884694" y="1735054"/>
            <a:ext cx="1551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2018</a:t>
            </a:r>
            <a:endParaRPr lang="zh-CN" altLang="en-US" sz="48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1" grpId="0" animBg="1"/>
      <p:bldP spid="21" grpId="0"/>
      <p:bldP spid="22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3F1454E5-7429-4CB2-8576-4398FD78C80D}"/>
              </a:ext>
            </a:extLst>
          </p:cNvPr>
          <p:cNvGrpSpPr/>
          <p:nvPr/>
        </p:nvGrpSpPr>
        <p:grpSpPr>
          <a:xfrm>
            <a:off x="452441" y="1397440"/>
            <a:ext cx="8239118" cy="1641126"/>
            <a:chOff x="452441" y="1397440"/>
            <a:chExt cx="8239118" cy="1641126"/>
          </a:xfrm>
        </p:grpSpPr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1C3726B0-E75F-4094-BB23-AA492AF5C168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713439" y="2024747"/>
              <a:ext cx="2139181" cy="3808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216000" bIns="0" anchor="ctr" anchorCtr="0">
              <a:normAutofit fontScale="92500"/>
              <a:sp3d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5" name="TextBox 28">
              <a:extLst>
                <a:ext uri="{FF2B5EF4-FFF2-40B4-BE49-F238E27FC236}">
                  <a16:creationId xmlns:a16="http://schemas.microsoft.com/office/drawing/2014/main" id="{7CEA0B83-F2D5-4140-9D09-0005FD31B559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1016508" y="1397440"/>
              <a:ext cx="2139181" cy="3808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216000" bIns="0" anchor="ctr" anchorCtr="0">
              <a:normAutofit fontScale="92500"/>
              <a:sp3d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6" name="TextBox 29">
              <a:extLst>
                <a:ext uri="{FF2B5EF4-FFF2-40B4-BE49-F238E27FC236}">
                  <a16:creationId xmlns:a16="http://schemas.microsoft.com/office/drawing/2014/main" id="{A5DB5F45-A1E9-4A6A-B0EF-D80B36C4A582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452441" y="2631172"/>
              <a:ext cx="2139181" cy="3808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216000" bIns="0" anchor="ctr" anchorCtr="0">
              <a:normAutofit fontScale="92500"/>
              <a:sp3d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b="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b="0" dirty="0">
                  <a:solidFill>
                    <a:schemeClr val="dk1">
                      <a:lumMod val="100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7" name="TextBox 37">
              <a:extLst>
                <a:ext uri="{FF2B5EF4-FFF2-40B4-BE49-F238E27FC236}">
                  <a16:creationId xmlns:a16="http://schemas.microsoft.com/office/drawing/2014/main" id="{3A6F2E06-5F6A-45D3-AB1B-5FCD0286EEBF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6256215" y="2027665"/>
              <a:ext cx="2139181" cy="3808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216000" tIns="0" rIns="0" bIns="0" anchor="t" anchorCtr="0">
              <a:normAutofit fontScale="92500"/>
              <a:sp3d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8" name="TextBox 38">
              <a:extLst>
                <a:ext uri="{FF2B5EF4-FFF2-40B4-BE49-F238E27FC236}">
                  <a16:creationId xmlns:a16="http://schemas.microsoft.com/office/drawing/2014/main" id="{66228B0F-A898-4688-8E29-E619F12FEE99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5917981" y="1423961"/>
              <a:ext cx="2139181" cy="3808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216000" tIns="0" rIns="0" bIns="0" anchor="t" anchorCtr="0">
              <a:normAutofit fontScale="92500"/>
              <a:sp3d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 （建议使用主题字体）</a:t>
              </a:r>
            </a:p>
          </p:txBody>
        </p:sp>
        <p:sp>
          <p:nvSpPr>
            <p:cNvPr id="9" name="TextBox 39">
              <a:extLst>
                <a:ext uri="{FF2B5EF4-FFF2-40B4-BE49-F238E27FC236}">
                  <a16:creationId xmlns:a16="http://schemas.microsoft.com/office/drawing/2014/main" id="{1B8D4454-8AE0-431C-9875-CD25023B5B0F}"/>
                </a:ext>
              </a:extLst>
            </p:cNvPr>
            <p:cNvSpPr txBox="1">
              <a:spLocks/>
            </p:cNvSpPr>
            <p:nvPr/>
          </p:nvSpPr>
          <p:spPr bwMode="auto">
            <a:xfrm flipH="1">
              <a:off x="6552378" y="2657693"/>
              <a:ext cx="2139181" cy="3808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216000" tIns="0" rIns="0" bIns="0" anchor="t" anchorCtr="0">
              <a:normAutofit fontScale="92500"/>
              <a:sp3d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 b="0">
                  <a:solidFill>
                    <a:schemeClr val="dk1">
                      <a:lumMod val="100000"/>
                    </a:schemeClr>
                  </a:solidFill>
                </a:rPr>
                <a:t> （建议使用主题字体）</a:t>
              </a:r>
            </a:p>
          </p:txBody>
        </p: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DBED6EC6-78FB-4703-8F20-191744997BBF}"/>
              </a:ext>
            </a:extLst>
          </p:cNvPr>
          <p:cNvGrpSpPr/>
          <p:nvPr/>
        </p:nvGrpSpPr>
        <p:grpSpPr>
          <a:xfrm>
            <a:off x="2218684" y="1167594"/>
            <a:ext cx="4710638" cy="3145651"/>
            <a:chOff x="3568529" y="2276872"/>
            <a:chExt cx="5059246" cy="3378445"/>
          </a:xfrm>
        </p:grpSpPr>
        <p:sp>
          <p:nvSpPr>
            <p:cNvPr id="11" name="Isosceles Triangle 2">
              <a:extLst>
                <a:ext uri="{FF2B5EF4-FFF2-40B4-BE49-F238E27FC236}">
                  <a16:creationId xmlns:a16="http://schemas.microsoft.com/office/drawing/2014/main" id="{EF93F996-6E05-4D83-9275-64DAA583D8E8}"/>
                </a:ext>
              </a:extLst>
            </p:cNvPr>
            <p:cNvSpPr/>
            <p:nvPr/>
          </p:nvSpPr>
          <p:spPr>
            <a:xfrm>
              <a:off x="3568529" y="2276872"/>
              <a:ext cx="5059246" cy="334767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101600" dir="2700000" sx="99000" sy="99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5C63C1EC-6DC4-4DB6-80E3-D16CFB405A4F}"/>
                </a:ext>
              </a:extLst>
            </p:cNvPr>
            <p:cNvSpPr/>
            <p:nvPr/>
          </p:nvSpPr>
          <p:spPr>
            <a:xfrm>
              <a:off x="3568529" y="5625244"/>
              <a:ext cx="5059246" cy="30073"/>
            </a:xfrm>
            <a:prstGeom prst="rect">
              <a:avLst/>
            </a:prstGeom>
            <a:solidFill>
              <a:srgbClr val="314254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osceles Triangle 4">
              <a:extLst>
                <a:ext uri="{FF2B5EF4-FFF2-40B4-BE49-F238E27FC236}">
                  <a16:creationId xmlns:a16="http://schemas.microsoft.com/office/drawing/2014/main" id="{C9A7D77B-D524-4A21-97CD-B72D1A94B3EB}"/>
                </a:ext>
              </a:extLst>
            </p:cNvPr>
            <p:cNvSpPr/>
            <p:nvPr/>
          </p:nvSpPr>
          <p:spPr>
            <a:xfrm>
              <a:off x="5140033" y="4255193"/>
              <a:ext cx="1911937" cy="1265118"/>
            </a:xfrm>
            <a:prstGeom prst="triangl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anchor="b" anchorCtr="1">
              <a:normAutofit/>
            </a:bodyPr>
            <a:lstStyle/>
            <a:p>
              <a:pPr algn="ctr">
                <a:defRPr/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</a:rPr>
              </a:br>
              <a:r>
                <a:rPr lang="zh-CN" altLang="en-US" sz="1400" b="1">
                  <a:solidFill>
                    <a:schemeClr val="bg1"/>
                  </a:solidFill>
                </a:rPr>
                <a:t>预设 </a:t>
              </a:r>
            </a:p>
          </p:txBody>
        </p:sp>
        <p:sp>
          <p:nvSpPr>
            <p:cNvPr id="14" name="Isosceles Triangle 5">
              <a:extLst>
                <a:ext uri="{FF2B5EF4-FFF2-40B4-BE49-F238E27FC236}">
                  <a16:creationId xmlns:a16="http://schemas.microsoft.com/office/drawing/2014/main" id="{F6B8B55B-C360-4CF2-8591-2891E70E7453}"/>
                </a:ext>
              </a:extLst>
            </p:cNvPr>
            <p:cNvSpPr/>
            <p:nvPr/>
          </p:nvSpPr>
          <p:spPr>
            <a:xfrm>
              <a:off x="6475914" y="4255193"/>
              <a:ext cx="1911937" cy="1265118"/>
            </a:xfrm>
            <a:prstGeom prst="triangl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anchor="b" anchorCtr="1">
              <a:normAutofit/>
            </a:bodyPr>
            <a:lstStyle/>
            <a:p>
              <a:pPr algn="ctr">
                <a:defRPr/>
              </a:pPr>
              <a:r>
                <a:rPr lang="zh-CN" altLang="en-US" sz="1400" b="1">
                  <a:solidFill>
                    <a:schemeClr val="bg1">
                      <a:lumMod val="100000"/>
                    </a:schemeClr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400" b="1">
                  <a:solidFill>
                    <a:schemeClr val="bg1">
                      <a:lumMod val="100000"/>
                    </a:schemeClr>
                  </a:solidFill>
                </a:rPr>
                <a:t>预设 </a:t>
              </a:r>
            </a:p>
          </p:txBody>
        </p:sp>
        <p:sp>
          <p:nvSpPr>
            <p:cNvPr id="15" name="Isosceles Triangle 6">
              <a:extLst>
                <a:ext uri="{FF2B5EF4-FFF2-40B4-BE49-F238E27FC236}">
                  <a16:creationId xmlns:a16="http://schemas.microsoft.com/office/drawing/2014/main" id="{E57A95F6-1117-44BA-B52E-C490F2AF7F31}"/>
                </a:ext>
              </a:extLst>
            </p:cNvPr>
            <p:cNvSpPr/>
            <p:nvPr/>
          </p:nvSpPr>
          <p:spPr>
            <a:xfrm>
              <a:off x="3808456" y="4255193"/>
              <a:ext cx="1911937" cy="1265118"/>
            </a:xfrm>
            <a:prstGeom prst="triangl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anchor="ctr" anchorCtr="1">
              <a:normAutofit/>
            </a:bodyPr>
            <a:lstStyle/>
            <a:p>
              <a:pPr algn="ctr">
                <a:defRPr/>
              </a:pPr>
              <a:r>
                <a:rPr lang="zh-CN" altLang="en-US" sz="1400" b="1">
                  <a:solidFill>
                    <a:schemeClr val="bg1">
                      <a:lumMod val="100000"/>
                    </a:schemeClr>
                  </a:solidFill>
                </a:rPr>
                <a:t>标题文本</a:t>
              </a:r>
              <a:br>
                <a:rPr lang="zh-CN" altLang="en-US" sz="1400" b="1">
                  <a:solidFill>
                    <a:schemeClr val="bg1">
                      <a:lumMod val="100000"/>
                    </a:schemeClr>
                  </a:solidFill>
                </a:rPr>
              </a:br>
              <a:r>
                <a:rPr lang="zh-CN" altLang="en-US" sz="1400" b="1">
                  <a:solidFill>
                    <a:schemeClr val="bg1">
                      <a:lumMod val="100000"/>
                    </a:schemeClr>
                  </a:solidFill>
                </a:rPr>
                <a:t>预设 </a:t>
              </a:r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80D30B09-0C53-40A0-BFC7-F5E115633FAF}"/>
                </a:ext>
              </a:extLst>
            </p:cNvPr>
            <p:cNvGrpSpPr/>
            <p:nvPr/>
          </p:nvGrpSpPr>
          <p:grpSpPr>
            <a:xfrm>
              <a:off x="4722008" y="4241571"/>
              <a:ext cx="2736976" cy="0"/>
              <a:chOff x="3181350" y="3261757"/>
              <a:chExt cx="2765822" cy="0"/>
            </a:xfrm>
          </p:grpSpPr>
          <p:cxnSp>
            <p:nvCxnSpPr>
              <p:cNvPr id="18" name="Straight Connector 24">
                <a:extLst>
                  <a:ext uri="{FF2B5EF4-FFF2-40B4-BE49-F238E27FC236}">
                    <a16:creationId xmlns:a16="http://schemas.microsoft.com/office/drawing/2014/main" id="{CA2261FA-6B25-4D64-9F92-B4F5C1B5B965}"/>
                  </a:ext>
                </a:extLst>
              </p:cNvPr>
              <p:cNvCxnSpPr/>
              <p:nvPr/>
            </p:nvCxnSpPr>
            <p:spPr>
              <a:xfrm>
                <a:off x="3181350" y="3261757"/>
                <a:ext cx="138291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  <a:headEnd type="none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5">
                <a:extLst>
                  <a:ext uri="{FF2B5EF4-FFF2-40B4-BE49-F238E27FC236}">
                    <a16:creationId xmlns:a16="http://schemas.microsoft.com/office/drawing/2014/main" id="{751061C6-90C5-4BCC-ACF6-F4691C70E251}"/>
                  </a:ext>
                </a:extLst>
              </p:cNvPr>
              <p:cNvCxnSpPr/>
              <p:nvPr/>
            </p:nvCxnSpPr>
            <p:spPr>
              <a:xfrm flipH="1">
                <a:off x="4564261" y="3261757"/>
                <a:ext cx="138291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FD506DA-D449-47B3-A8F9-98353976F76F}"/>
                </a:ext>
              </a:extLst>
            </p:cNvPr>
            <p:cNvSpPr/>
            <p:nvPr/>
          </p:nvSpPr>
          <p:spPr>
            <a:xfrm>
              <a:off x="4762638" y="2282827"/>
              <a:ext cx="2671028" cy="1958744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accent1"/>
                  </a:solidFill>
                </a:rPr>
                <a:t>标题文本</a:t>
              </a:r>
              <a:br>
                <a:rPr lang="zh-CN" altLang="en-US" b="1" dirty="0">
                  <a:solidFill>
                    <a:schemeClr val="accent1"/>
                  </a:solidFill>
                </a:rPr>
              </a:br>
              <a:r>
                <a:rPr lang="zh-CN" altLang="en-US" b="1" dirty="0">
                  <a:solidFill>
                    <a:schemeClr val="accent1"/>
                  </a:solidFill>
                </a:rPr>
                <a:t>预设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3FC5CF1D-5717-4D7D-9DF1-AD5D93AEE509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22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0E868698-8D09-4E48-B5C0-DBF37E98EC4F}"/>
              </a:ext>
            </a:extLst>
          </p:cNvPr>
          <p:cNvGrpSpPr/>
          <p:nvPr/>
        </p:nvGrpSpPr>
        <p:grpSpPr>
          <a:xfrm>
            <a:off x="3167770" y="1540259"/>
            <a:ext cx="2717099" cy="2690345"/>
            <a:chOff x="3167770" y="1540259"/>
            <a:chExt cx="2717099" cy="2690345"/>
          </a:xfrm>
        </p:grpSpPr>
        <p:grpSp>
          <p:nvGrpSpPr>
            <p:cNvPr id="4" name="Group 15">
              <a:extLst>
                <a:ext uri="{FF2B5EF4-FFF2-40B4-BE49-F238E27FC236}">
                  <a16:creationId xmlns:a16="http://schemas.microsoft.com/office/drawing/2014/main" id="{AC449791-F111-40FE-9BC6-E833BD9A6522}"/>
                </a:ext>
              </a:extLst>
            </p:cNvPr>
            <p:cNvGrpSpPr/>
            <p:nvPr/>
          </p:nvGrpSpPr>
          <p:grpSpPr>
            <a:xfrm>
              <a:off x="3167770" y="1814379"/>
              <a:ext cx="2012752" cy="1132177"/>
              <a:chOff x="3167769" y="1831895"/>
              <a:chExt cx="2012752" cy="1132177"/>
            </a:xfrm>
          </p:grpSpPr>
          <p:sp>
            <p:nvSpPr>
              <p:cNvPr id="33" name="Freeform: Shape 16">
                <a:extLst>
                  <a:ext uri="{FF2B5EF4-FFF2-40B4-BE49-F238E27FC236}">
                    <a16:creationId xmlns:a16="http://schemas.microsoft.com/office/drawing/2014/main" id="{26B53FB0-4045-4C96-B857-2F6E6B46CBCD}"/>
                  </a:ext>
                </a:extLst>
              </p:cNvPr>
              <p:cNvSpPr/>
              <p:nvPr/>
            </p:nvSpPr>
            <p:spPr>
              <a:xfrm rot="8715477">
                <a:off x="3167769" y="1831895"/>
                <a:ext cx="2012752" cy="1132177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E273C084-BB29-4DE5-BA1D-360371CB93C7}"/>
                  </a:ext>
                </a:extLst>
              </p:cNvPr>
              <p:cNvSpPr/>
              <p:nvPr/>
            </p:nvSpPr>
            <p:spPr>
              <a:xfrm rot="8715477">
                <a:off x="3570017" y="2155219"/>
                <a:ext cx="1395075" cy="784733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8">
                <a:extLst>
                  <a:ext uri="{FF2B5EF4-FFF2-40B4-BE49-F238E27FC236}">
                    <a16:creationId xmlns:a16="http://schemas.microsoft.com/office/drawing/2014/main" id="{343DE574-4EC1-4753-A648-061B2A37A508}"/>
                  </a:ext>
                </a:extLst>
              </p:cNvPr>
              <p:cNvSpPr/>
              <p:nvPr/>
            </p:nvSpPr>
            <p:spPr>
              <a:xfrm rot="8715477">
                <a:off x="3846124" y="2384619"/>
                <a:ext cx="970477" cy="545895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A820A63-4303-42EA-98E7-CCBE90DBD734}"/>
                </a:ext>
              </a:extLst>
            </p:cNvPr>
            <p:cNvGrpSpPr/>
            <p:nvPr/>
          </p:nvGrpSpPr>
          <p:grpSpPr>
            <a:xfrm>
              <a:off x="3424060" y="2217853"/>
              <a:ext cx="1132177" cy="2012751"/>
              <a:chOff x="3424059" y="2235369"/>
              <a:chExt cx="1132177" cy="2012751"/>
            </a:xfrm>
          </p:grpSpPr>
          <p:sp>
            <p:nvSpPr>
              <p:cNvPr id="30" name="Freeform: Shape 20">
                <a:extLst>
                  <a:ext uri="{FF2B5EF4-FFF2-40B4-BE49-F238E27FC236}">
                    <a16:creationId xmlns:a16="http://schemas.microsoft.com/office/drawing/2014/main" id="{4B7FBF61-F229-4597-8110-C74F85272683}"/>
                  </a:ext>
                </a:extLst>
              </p:cNvPr>
              <p:cNvSpPr/>
              <p:nvPr/>
            </p:nvSpPr>
            <p:spPr>
              <a:xfrm rot="3482913">
                <a:off x="2983772" y="2675656"/>
                <a:ext cx="2012751" cy="1132177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1">
                <a:extLst>
                  <a:ext uri="{FF2B5EF4-FFF2-40B4-BE49-F238E27FC236}">
                    <a16:creationId xmlns:a16="http://schemas.microsoft.com/office/drawing/2014/main" id="{3CDF0F20-91FE-4D7D-92EF-21C1CB641E70}"/>
                  </a:ext>
                </a:extLst>
              </p:cNvPr>
              <p:cNvSpPr/>
              <p:nvPr/>
            </p:nvSpPr>
            <p:spPr>
              <a:xfrm rot="3482913">
                <a:off x="3442485" y="2740045"/>
                <a:ext cx="1395075" cy="784733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2">
                <a:extLst>
                  <a:ext uri="{FF2B5EF4-FFF2-40B4-BE49-F238E27FC236}">
                    <a16:creationId xmlns:a16="http://schemas.microsoft.com/office/drawing/2014/main" id="{AD0E279B-A074-4D59-BB9B-2F70CAF6D90B}"/>
                  </a:ext>
                </a:extLst>
              </p:cNvPr>
              <p:cNvSpPr/>
              <p:nvPr/>
            </p:nvSpPr>
            <p:spPr>
              <a:xfrm rot="3482913">
                <a:off x="3757407" y="2791450"/>
                <a:ext cx="970476" cy="545895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6EDCE0EF-DE9A-410F-87A9-E9F9F9212661}"/>
                </a:ext>
              </a:extLst>
            </p:cNvPr>
            <p:cNvGrpSpPr/>
            <p:nvPr/>
          </p:nvGrpSpPr>
          <p:grpSpPr>
            <a:xfrm>
              <a:off x="3872117" y="2852876"/>
              <a:ext cx="2012752" cy="1132177"/>
              <a:chOff x="3872116" y="2870392"/>
              <a:chExt cx="2012752" cy="1132177"/>
            </a:xfrm>
          </p:grpSpPr>
          <p:sp>
            <p:nvSpPr>
              <p:cNvPr id="27" name="Freeform: Shape 24">
                <a:extLst>
                  <a:ext uri="{FF2B5EF4-FFF2-40B4-BE49-F238E27FC236}">
                    <a16:creationId xmlns:a16="http://schemas.microsoft.com/office/drawing/2014/main" id="{2630BC19-51CD-4F8D-A5A1-1601B3CCC38B}"/>
                  </a:ext>
                </a:extLst>
              </p:cNvPr>
              <p:cNvSpPr/>
              <p:nvPr/>
            </p:nvSpPr>
            <p:spPr>
              <a:xfrm rot="19516763">
                <a:off x="3872116" y="2870392"/>
                <a:ext cx="2012752" cy="1132177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5">
                <a:extLst>
                  <a:ext uri="{FF2B5EF4-FFF2-40B4-BE49-F238E27FC236}">
                    <a16:creationId xmlns:a16="http://schemas.microsoft.com/office/drawing/2014/main" id="{E98D097C-F424-4336-8D2D-CB54762EB73F}"/>
                  </a:ext>
                </a:extLst>
              </p:cNvPr>
              <p:cNvSpPr/>
              <p:nvPr/>
            </p:nvSpPr>
            <p:spPr>
              <a:xfrm rot="19516763">
                <a:off x="4058213" y="2875020"/>
                <a:ext cx="1395075" cy="784733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6">
                <a:extLst>
                  <a:ext uri="{FF2B5EF4-FFF2-40B4-BE49-F238E27FC236}">
                    <a16:creationId xmlns:a16="http://schemas.microsoft.com/office/drawing/2014/main" id="{AADF4ABC-84D8-4228-8A51-289E1A635A04}"/>
                  </a:ext>
                </a:extLst>
              </p:cNvPr>
              <p:cNvSpPr/>
              <p:nvPr/>
            </p:nvSpPr>
            <p:spPr>
              <a:xfrm rot="19516763">
                <a:off x="4185735" y="2885345"/>
                <a:ext cx="970477" cy="545895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6AE32106-DDCD-44C5-850A-81FE366355CC}"/>
                </a:ext>
              </a:extLst>
            </p:cNvPr>
            <p:cNvGrpSpPr/>
            <p:nvPr/>
          </p:nvGrpSpPr>
          <p:grpSpPr>
            <a:xfrm>
              <a:off x="4454649" y="1540259"/>
              <a:ext cx="1132178" cy="2012751"/>
              <a:chOff x="4454644" y="1557775"/>
              <a:chExt cx="1132177" cy="2012751"/>
            </a:xfrm>
          </p:grpSpPr>
          <p:sp>
            <p:nvSpPr>
              <p:cNvPr id="24" name="Freeform: Shape 28">
                <a:extLst>
                  <a:ext uri="{FF2B5EF4-FFF2-40B4-BE49-F238E27FC236}">
                    <a16:creationId xmlns:a16="http://schemas.microsoft.com/office/drawing/2014/main" id="{47A5A6A7-4B82-43CB-AD8F-BB1EB4DC5F1B}"/>
                  </a:ext>
                </a:extLst>
              </p:cNvPr>
              <p:cNvSpPr/>
              <p:nvPr/>
            </p:nvSpPr>
            <p:spPr>
              <a:xfrm rot="14077763">
                <a:off x="4254319" y="2464739"/>
                <a:ext cx="970476" cy="545895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9">
                <a:extLst>
                  <a:ext uri="{FF2B5EF4-FFF2-40B4-BE49-F238E27FC236}">
                    <a16:creationId xmlns:a16="http://schemas.microsoft.com/office/drawing/2014/main" id="{9C1DE28D-4A17-498E-9DD4-893DA0CD0E3F}"/>
                  </a:ext>
                </a:extLst>
              </p:cNvPr>
              <p:cNvSpPr/>
              <p:nvPr/>
            </p:nvSpPr>
            <p:spPr>
              <a:xfrm rot="14077763">
                <a:off x="4156802" y="2270392"/>
                <a:ext cx="1395075" cy="784733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0">
                <a:extLst>
                  <a:ext uri="{FF2B5EF4-FFF2-40B4-BE49-F238E27FC236}">
                    <a16:creationId xmlns:a16="http://schemas.microsoft.com/office/drawing/2014/main" id="{10656CFB-E06A-4011-B5BB-976D5519A5A9}"/>
                  </a:ext>
                </a:extLst>
              </p:cNvPr>
              <p:cNvSpPr/>
              <p:nvPr/>
            </p:nvSpPr>
            <p:spPr>
              <a:xfrm rot="14077763">
                <a:off x="4014357" y="1998062"/>
                <a:ext cx="2012751" cy="1132177"/>
              </a:xfrm>
              <a:custGeom>
                <a:avLst/>
                <a:gdLst>
                  <a:gd name="connsiteX0" fmla="*/ 0 w 3089430"/>
                  <a:gd name="connsiteY0" fmla="*/ 2663302 h 2663302"/>
                  <a:gd name="connsiteX1" fmla="*/ 1544715 w 3089430"/>
                  <a:gd name="connsiteY1" fmla="*/ 0 h 2663302"/>
                  <a:gd name="connsiteX2" fmla="*/ 3089430 w 3089430"/>
                  <a:gd name="connsiteY2" fmla="*/ 2663302 h 2663302"/>
                  <a:gd name="connsiteX3" fmla="*/ 0 w 3089430"/>
                  <a:gd name="connsiteY3" fmla="*/ 2663302 h 2663302"/>
                  <a:gd name="connsiteX0" fmla="*/ 0 w 3089430"/>
                  <a:gd name="connsiteY0" fmla="*/ 2663302 h 2781670"/>
                  <a:gd name="connsiteX1" fmla="*/ 1544715 w 3089430"/>
                  <a:gd name="connsiteY1" fmla="*/ 0 h 2781670"/>
                  <a:gd name="connsiteX2" fmla="*/ 3089430 w 3089430"/>
                  <a:gd name="connsiteY2" fmla="*/ 2663302 h 2781670"/>
                  <a:gd name="connsiteX3" fmla="*/ 0 w 3089430"/>
                  <a:gd name="connsiteY3" fmla="*/ 2663302 h 2781670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  <a:gd name="connsiteX0" fmla="*/ 0 w 3089430"/>
                  <a:gd name="connsiteY0" fmla="*/ 2663302 h 2819838"/>
                  <a:gd name="connsiteX1" fmla="*/ 1544715 w 3089430"/>
                  <a:gd name="connsiteY1" fmla="*/ 0 h 2819838"/>
                  <a:gd name="connsiteX2" fmla="*/ 3089430 w 3089430"/>
                  <a:gd name="connsiteY2" fmla="*/ 2663302 h 2819838"/>
                  <a:gd name="connsiteX3" fmla="*/ 0 w 3089430"/>
                  <a:gd name="connsiteY3" fmla="*/ 2663302 h 281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9430" h="2819838">
                    <a:moveTo>
                      <a:pt x="0" y="2663302"/>
                    </a:moveTo>
                    <a:cubicBezTo>
                      <a:pt x="870011" y="1509206"/>
                      <a:pt x="1136342" y="958789"/>
                      <a:pt x="1544715" y="0"/>
                    </a:cubicBezTo>
                    <a:cubicBezTo>
                      <a:pt x="2024109" y="1189608"/>
                      <a:pt x="2228296" y="1793290"/>
                      <a:pt x="3089430" y="2663302"/>
                    </a:cubicBezTo>
                    <a:cubicBezTo>
                      <a:pt x="2086253" y="2805345"/>
                      <a:pt x="1056443" y="2929632"/>
                      <a:pt x="0" y="2663302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7B3EB138-BB5C-48C8-B658-8259C1BE0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041" y="3052558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A3A042B0-22D4-4B1E-8A0D-796F0ACEC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835" y="341313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6DB0D96C-5A34-42B5-A0C1-25B1BE18D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444" y="213650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898CB9DF-74E5-47EB-AE20-989C6897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939" y="2386262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7751887-FA8D-4DCA-85D2-5F1A24B0D0E3}"/>
              </a:ext>
            </a:extLst>
          </p:cNvPr>
          <p:cNvGrpSpPr/>
          <p:nvPr/>
        </p:nvGrpSpPr>
        <p:grpSpPr>
          <a:xfrm>
            <a:off x="831713" y="1151821"/>
            <a:ext cx="7338309" cy="2954584"/>
            <a:chOff x="831713" y="1151821"/>
            <a:chExt cx="7338309" cy="2954584"/>
          </a:xfrm>
        </p:grpSpPr>
        <p:grpSp>
          <p:nvGrpSpPr>
            <p:cNvPr id="12" name="Group 35">
              <a:extLst>
                <a:ext uri="{FF2B5EF4-FFF2-40B4-BE49-F238E27FC236}">
                  <a16:creationId xmlns:a16="http://schemas.microsoft.com/office/drawing/2014/main" id="{749530A0-DF44-4C50-BD21-5378C1F81AB2}"/>
                </a:ext>
              </a:extLst>
            </p:cNvPr>
            <p:cNvGrpSpPr/>
            <p:nvPr/>
          </p:nvGrpSpPr>
          <p:grpSpPr>
            <a:xfrm>
              <a:off x="890345" y="1191017"/>
              <a:ext cx="1911886" cy="811889"/>
              <a:chOff x="1762632" y="1197195"/>
              <a:chExt cx="2549181" cy="1082518"/>
            </a:xfrm>
          </p:grpSpPr>
          <p:sp>
            <p:nvSpPr>
              <p:cNvPr id="22" name="TextBox 36">
                <a:extLst>
                  <a:ext uri="{FF2B5EF4-FFF2-40B4-BE49-F238E27FC236}">
                    <a16:creationId xmlns:a16="http://schemas.microsoft.com/office/drawing/2014/main" id="{1E5FBE07-B8CA-4E56-A436-DA866C03B511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37">
                <a:extLst>
                  <a:ext uri="{FF2B5EF4-FFF2-40B4-BE49-F238E27FC236}">
                    <a16:creationId xmlns:a16="http://schemas.microsoft.com/office/drawing/2014/main" id="{5F9AA3C1-300E-40E0-86ED-034DD73B6D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26257B7B-C031-4773-AE81-E50C5BE962DD}"/>
                </a:ext>
              </a:extLst>
            </p:cNvPr>
            <p:cNvGrpSpPr/>
            <p:nvPr/>
          </p:nvGrpSpPr>
          <p:grpSpPr>
            <a:xfrm>
              <a:off x="831713" y="3294516"/>
              <a:ext cx="1911886" cy="811889"/>
              <a:chOff x="1762632" y="1197195"/>
              <a:chExt cx="2549181" cy="1082518"/>
            </a:xfrm>
          </p:grpSpPr>
          <p:sp>
            <p:nvSpPr>
              <p:cNvPr id="20" name="TextBox 39">
                <a:extLst>
                  <a:ext uri="{FF2B5EF4-FFF2-40B4-BE49-F238E27FC236}">
                    <a16:creationId xmlns:a16="http://schemas.microsoft.com/office/drawing/2014/main" id="{91AA17FF-3BDE-4731-8866-7D07629F8E1A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40">
                <a:extLst>
                  <a:ext uri="{FF2B5EF4-FFF2-40B4-BE49-F238E27FC236}">
                    <a16:creationId xmlns:a16="http://schemas.microsoft.com/office/drawing/2014/main" id="{FA1BE9A7-9C37-4461-85B7-6BB1456DAC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4" name="Group 41">
              <a:extLst>
                <a:ext uri="{FF2B5EF4-FFF2-40B4-BE49-F238E27FC236}">
                  <a16:creationId xmlns:a16="http://schemas.microsoft.com/office/drawing/2014/main" id="{F29D241C-0410-4D89-8F6D-B716A23851AF}"/>
                </a:ext>
              </a:extLst>
            </p:cNvPr>
            <p:cNvGrpSpPr/>
            <p:nvPr/>
          </p:nvGrpSpPr>
          <p:grpSpPr>
            <a:xfrm>
              <a:off x="6247103" y="1151821"/>
              <a:ext cx="1911886" cy="811889"/>
              <a:chOff x="1762632" y="1197195"/>
              <a:chExt cx="2549181" cy="1082518"/>
            </a:xfrm>
          </p:grpSpPr>
          <p:sp>
            <p:nvSpPr>
              <p:cNvPr id="18" name="TextBox 42">
                <a:extLst>
                  <a:ext uri="{FF2B5EF4-FFF2-40B4-BE49-F238E27FC236}">
                    <a16:creationId xmlns:a16="http://schemas.microsoft.com/office/drawing/2014/main" id="{23B633F6-F028-4058-9202-E53C4F82B615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43">
                <a:extLst>
                  <a:ext uri="{FF2B5EF4-FFF2-40B4-BE49-F238E27FC236}">
                    <a16:creationId xmlns:a16="http://schemas.microsoft.com/office/drawing/2014/main" id="{F5F967DD-EB6A-4A30-B42A-D7332851C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04E76CB2-A10A-40E8-AF64-E0E8B667DF15}"/>
                </a:ext>
              </a:extLst>
            </p:cNvPr>
            <p:cNvGrpSpPr/>
            <p:nvPr/>
          </p:nvGrpSpPr>
          <p:grpSpPr>
            <a:xfrm>
              <a:off x="6258136" y="3278388"/>
              <a:ext cx="1911886" cy="811889"/>
              <a:chOff x="1762632" y="1197195"/>
              <a:chExt cx="2549181" cy="1082518"/>
            </a:xfrm>
          </p:grpSpPr>
          <p:sp>
            <p:nvSpPr>
              <p:cNvPr id="16" name="TextBox 45">
                <a:extLst>
                  <a:ext uri="{FF2B5EF4-FFF2-40B4-BE49-F238E27FC236}">
                    <a16:creationId xmlns:a16="http://schemas.microsoft.com/office/drawing/2014/main" id="{52D8A0CC-96B4-4A39-AE42-700FC3F9F9D2}"/>
                  </a:ext>
                </a:extLst>
              </p:cNvPr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46">
                <a:extLst>
                  <a:ext uri="{FF2B5EF4-FFF2-40B4-BE49-F238E27FC236}">
                    <a16:creationId xmlns:a16="http://schemas.microsoft.com/office/drawing/2014/main" id="{AE7F0850-05BE-4305-A0B4-13B2D118C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E10C4DF3-733F-48AF-BD3D-8BDAD0B601FE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53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34A4D91-824B-4CC1-AFC8-5B5E1F1BF87D}"/>
              </a:ext>
            </a:extLst>
          </p:cNvPr>
          <p:cNvGrpSpPr/>
          <p:nvPr/>
        </p:nvGrpSpPr>
        <p:grpSpPr>
          <a:xfrm>
            <a:off x="3346760" y="1510125"/>
            <a:ext cx="2450483" cy="2123251"/>
            <a:chOff x="2649041" y="2482851"/>
            <a:chExt cx="2785130" cy="2413210"/>
          </a:xfrm>
        </p:grpSpPr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D741AF41-9430-40B0-8204-9D6EC0832392}"/>
                </a:ext>
              </a:extLst>
            </p:cNvPr>
            <p:cNvSpPr/>
            <p:nvPr/>
          </p:nvSpPr>
          <p:spPr>
            <a:xfrm>
              <a:off x="4658050" y="2593349"/>
              <a:ext cx="776121" cy="230271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D3EBCE8B-AC0A-421B-9BAE-82B3634F4477}"/>
                </a:ext>
              </a:extLst>
            </p:cNvPr>
            <p:cNvSpPr/>
            <p:nvPr/>
          </p:nvSpPr>
          <p:spPr>
            <a:xfrm>
              <a:off x="4783841" y="2745286"/>
              <a:ext cx="524540" cy="148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2A539943-BA2B-4609-A0C8-BB650768069C}"/>
                </a:ext>
              </a:extLst>
            </p:cNvPr>
            <p:cNvSpPr/>
            <p:nvPr/>
          </p:nvSpPr>
          <p:spPr>
            <a:xfrm>
              <a:off x="4842626" y="3179388"/>
              <a:ext cx="406970" cy="473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CA48B4BF-97B9-41E1-B859-F9864A76384B}"/>
                </a:ext>
              </a:extLst>
            </p:cNvPr>
            <p:cNvSpPr/>
            <p:nvPr/>
          </p:nvSpPr>
          <p:spPr>
            <a:xfrm>
              <a:off x="4842626" y="3339527"/>
              <a:ext cx="406970" cy="473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5A29D3D8-9BA1-4DFE-9E95-4353D2E5191D}"/>
                </a:ext>
              </a:extLst>
            </p:cNvPr>
            <p:cNvSpPr/>
            <p:nvPr/>
          </p:nvSpPr>
          <p:spPr>
            <a:xfrm>
              <a:off x="4842626" y="3499666"/>
              <a:ext cx="406970" cy="473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Rectangle 19">
              <a:extLst>
                <a:ext uri="{FF2B5EF4-FFF2-40B4-BE49-F238E27FC236}">
                  <a16:creationId xmlns:a16="http://schemas.microsoft.com/office/drawing/2014/main" id="{028CE879-F489-438E-A918-E13E7DF59A93}"/>
                </a:ext>
              </a:extLst>
            </p:cNvPr>
            <p:cNvSpPr/>
            <p:nvPr/>
          </p:nvSpPr>
          <p:spPr>
            <a:xfrm>
              <a:off x="4842626" y="2856277"/>
              <a:ext cx="406970" cy="818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3FEFF7F9-3A6C-4CEE-99CB-E3CF696C6F68}"/>
                </a:ext>
              </a:extLst>
            </p:cNvPr>
            <p:cNvSpPr/>
            <p:nvPr/>
          </p:nvSpPr>
          <p:spPr>
            <a:xfrm>
              <a:off x="4898771" y="4436129"/>
              <a:ext cx="294679" cy="294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22">
              <a:extLst>
                <a:ext uri="{FF2B5EF4-FFF2-40B4-BE49-F238E27FC236}">
                  <a16:creationId xmlns:a16="http://schemas.microsoft.com/office/drawing/2014/main" id="{8D25FA02-FA4B-4953-A867-EBAAA9190D68}"/>
                </a:ext>
              </a:extLst>
            </p:cNvPr>
            <p:cNvSpPr/>
            <p:nvPr/>
          </p:nvSpPr>
          <p:spPr>
            <a:xfrm>
              <a:off x="4924603" y="4461961"/>
              <a:ext cx="243016" cy="24301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25B3B820-3248-4574-A339-844C2D38A06F}"/>
                </a:ext>
              </a:extLst>
            </p:cNvPr>
            <p:cNvSpPr/>
            <p:nvPr/>
          </p:nvSpPr>
          <p:spPr>
            <a:xfrm>
              <a:off x="3813525" y="2593349"/>
              <a:ext cx="776121" cy="230271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F6A6031A-7948-47C2-8A8F-1649623FE4F5}"/>
                </a:ext>
              </a:extLst>
            </p:cNvPr>
            <p:cNvSpPr/>
            <p:nvPr/>
          </p:nvSpPr>
          <p:spPr>
            <a:xfrm>
              <a:off x="3939316" y="2745286"/>
              <a:ext cx="524540" cy="148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DE019B29-0D50-4325-B08B-1A7BA024441D}"/>
                </a:ext>
              </a:extLst>
            </p:cNvPr>
            <p:cNvSpPr/>
            <p:nvPr/>
          </p:nvSpPr>
          <p:spPr>
            <a:xfrm>
              <a:off x="3998101" y="3179388"/>
              <a:ext cx="406970" cy="473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3147A31B-9D59-41C4-B021-B84F4DE952F7}"/>
                </a:ext>
              </a:extLst>
            </p:cNvPr>
            <p:cNvSpPr/>
            <p:nvPr/>
          </p:nvSpPr>
          <p:spPr>
            <a:xfrm>
              <a:off x="3998101" y="3339527"/>
              <a:ext cx="406970" cy="473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A2EA65BD-894B-4945-A41F-5400FD63031A}"/>
                </a:ext>
              </a:extLst>
            </p:cNvPr>
            <p:cNvSpPr/>
            <p:nvPr/>
          </p:nvSpPr>
          <p:spPr>
            <a:xfrm>
              <a:off x="3998101" y="3499666"/>
              <a:ext cx="406970" cy="473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C1BAF2FD-FE5C-4F7A-A45C-32A7C5B66FFC}"/>
                </a:ext>
              </a:extLst>
            </p:cNvPr>
            <p:cNvSpPr/>
            <p:nvPr/>
          </p:nvSpPr>
          <p:spPr>
            <a:xfrm>
              <a:off x="3998101" y="2856277"/>
              <a:ext cx="406970" cy="818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Oval 31">
              <a:extLst>
                <a:ext uri="{FF2B5EF4-FFF2-40B4-BE49-F238E27FC236}">
                  <a16:creationId xmlns:a16="http://schemas.microsoft.com/office/drawing/2014/main" id="{33C16151-93DE-4EE5-A397-2E067EA3A988}"/>
                </a:ext>
              </a:extLst>
            </p:cNvPr>
            <p:cNvSpPr/>
            <p:nvPr/>
          </p:nvSpPr>
          <p:spPr>
            <a:xfrm>
              <a:off x="4054246" y="4436129"/>
              <a:ext cx="294679" cy="294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32">
              <a:extLst>
                <a:ext uri="{FF2B5EF4-FFF2-40B4-BE49-F238E27FC236}">
                  <a16:creationId xmlns:a16="http://schemas.microsoft.com/office/drawing/2014/main" id="{6AEBCA06-78CD-46D6-8AE4-06FE8177D346}"/>
                </a:ext>
              </a:extLst>
            </p:cNvPr>
            <p:cNvSpPr/>
            <p:nvPr/>
          </p:nvSpPr>
          <p:spPr>
            <a:xfrm>
              <a:off x="4080078" y="4461961"/>
              <a:ext cx="243016" cy="24301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E495EE13-EBF3-49A4-8C37-90972BB219BF}"/>
                </a:ext>
              </a:extLst>
            </p:cNvPr>
            <p:cNvSpPr/>
            <p:nvPr/>
          </p:nvSpPr>
          <p:spPr>
            <a:xfrm rot="1120820">
              <a:off x="2676966" y="2482851"/>
              <a:ext cx="776121" cy="230271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33442071-D859-4ACC-A7E7-BEC4AC0D6FFD}"/>
                </a:ext>
              </a:extLst>
            </p:cNvPr>
            <p:cNvSpPr/>
            <p:nvPr/>
          </p:nvSpPr>
          <p:spPr>
            <a:xfrm rot="1120820">
              <a:off x="2884283" y="2648197"/>
              <a:ext cx="524540" cy="1489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859D7111-E2CC-4063-A338-3A31EA20697F}"/>
                </a:ext>
              </a:extLst>
            </p:cNvPr>
            <p:cNvSpPr/>
            <p:nvPr/>
          </p:nvSpPr>
          <p:spPr>
            <a:xfrm rot="1120820">
              <a:off x="3035022" y="3097424"/>
              <a:ext cx="406970" cy="473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Rectangle 37">
              <a:extLst>
                <a:ext uri="{FF2B5EF4-FFF2-40B4-BE49-F238E27FC236}">
                  <a16:creationId xmlns:a16="http://schemas.microsoft.com/office/drawing/2014/main" id="{E4D0FDEC-0DE4-4EC2-8970-274987C7137E}"/>
                </a:ext>
              </a:extLst>
            </p:cNvPr>
            <p:cNvSpPr/>
            <p:nvPr/>
          </p:nvSpPr>
          <p:spPr>
            <a:xfrm rot="1120820">
              <a:off x="2983731" y="3249127"/>
              <a:ext cx="406970" cy="473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Rectangle 38">
              <a:extLst>
                <a:ext uri="{FF2B5EF4-FFF2-40B4-BE49-F238E27FC236}">
                  <a16:creationId xmlns:a16="http://schemas.microsoft.com/office/drawing/2014/main" id="{306EDDE4-4444-4CFE-A245-92668AF04517}"/>
                </a:ext>
              </a:extLst>
            </p:cNvPr>
            <p:cNvSpPr/>
            <p:nvPr/>
          </p:nvSpPr>
          <p:spPr>
            <a:xfrm rot="1120820">
              <a:off x="2932441" y="3400830"/>
              <a:ext cx="406970" cy="473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Rectangle 39">
              <a:extLst>
                <a:ext uri="{FF2B5EF4-FFF2-40B4-BE49-F238E27FC236}">
                  <a16:creationId xmlns:a16="http://schemas.microsoft.com/office/drawing/2014/main" id="{220989DE-E59B-4A1F-A3F4-8CA747C2DF88}"/>
                </a:ext>
              </a:extLst>
            </p:cNvPr>
            <p:cNvSpPr/>
            <p:nvPr/>
          </p:nvSpPr>
          <p:spPr>
            <a:xfrm rot="1120820">
              <a:off x="3132980" y="2790425"/>
              <a:ext cx="406970" cy="81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Oval 41">
              <a:extLst>
                <a:ext uri="{FF2B5EF4-FFF2-40B4-BE49-F238E27FC236}">
                  <a16:creationId xmlns:a16="http://schemas.microsoft.com/office/drawing/2014/main" id="{BAF03B24-FB3F-4734-9173-1D068D773513}"/>
                </a:ext>
              </a:extLst>
            </p:cNvPr>
            <p:cNvSpPr/>
            <p:nvPr/>
          </p:nvSpPr>
          <p:spPr>
            <a:xfrm rot="1120820">
              <a:off x="2649041" y="4281445"/>
              <a:ext cx="294679" cy="294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Oval 42">
              <a:extLst>
                <a:ext uri="{FF2B5EF4-FFF2-40B4-BE49-F238E27FC236}">
                  <a16:creationId xmlns:a16="http://schemas.microsoft.com/office/drawing/2014/main" id="{EEB592D7-56EC-481F-A094-2ED4E813F449}"/>
                </a:ext>
              </a:extLst>
            </p:cNvPr>
            <p:cNvSpPr/>
            <p:nvPr/>
          </p:nvSpPr>
          <p:spPr>
            <a:xfrm rot="1120820">
              <a:off x="2674873" y="4307277"/>
              <a:ext cx="243016" cy="24301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1424BFE3-5E1D-40E3-B171-3B4DE225109A}"/>
              </a:ext>
            </a:extLst>
          </p:cNvPr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43">
              <a:extLst>
                <a:ext uri="{FF2B5EF4-FFF2-40B4-BE49-F238E27FC236}">
                  <a16:creationId xmlns:a16="http://schemas.microsoft.com/office/drawing/2014/main" id="{E1FA9CFC-4E7B-4FE8-BAAF-007E489B0E6E}"/>
                </a:ext>
              </a:extLst>
            </p:cNvPr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47">
                <a:extLst>
                  <a:ext uri="{FF2B5EF4-FFF2-40B4-BE49-F238E27FC236}">
                    <a16:creationId xmlns:a16="http://schemas.microsoft.com/office/drawing/2014/main" id="{392A01D7-652F-4436-8043-E8817BF8DD32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0">
                  <a:extLst>
                    <a:ext uri="{FF2B5EF4-FFF2-40B4-BE49-F238E27FC236}">
                      <a16:creationId xmlns:a16="http://schemas.microsoft.com/office/drawing/2014/main" id="{253D2EA5-3DAB-4756-987B-9CA963AE92AD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31" name="Rectangle 61">
                  <a:extLst>
                    <a:ext uri="{FF2B5EF4-FFF2-40B4-BE49-F238E27FC236}">
                      <a16:creationId xmlns:a16="http://schemas.microsoft.com/office/drawing/2014/main" id="{15B9C9EE-C17D-4D6C-85BC-0BE8B9AED68B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48">
                <a:extLst>
                  <a:ext uri="{FF2B5EF4-FFF2-40B4-BE49-F238E27FC236}">
                    <a16:creationId xmlns:a16="http://schemas.microsoft.com/office/drawing/2014/main" id="{30F9C3ED-59B3-4A0E-A8A9-D7D733838004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56">
                  <a:extLst>
                    <a:ext uri="{FF2B5EF4-FFF2-40B4-BE49-F238E27FC236}">
                      <a16:creationId xmlns:a16="http://schemas.microsoft.com/office/drawing/2014/main" id="{4C13E260-E883-4833-978C-B6FB826C4131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9" name="Rectangle 57">
                  <a:extLst>
                    <a:ext uri="{FF2B5EF4-FFF2-40B4-BE49-F238E27FC236}">
                      <a16:creationId xmlns:a16="http://schemas.microsoft.com/office/drawing/2014/main" id="{E2AC8B43-5528-46E9-B526-D61BC46CE0E0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51">
                <a:extLst>
                  <a:ext uri="{FF2B5EF4-FFF2-40B4-BE49-F238E27FC236}">
                    <a16:creationId xmlns:a16="http://schemas.microsoft.com/office/drawing/2014/main" id="{3DECB60A-F4D4-4853-8781-11E84D698C4C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52">
                  <a:extLst>
                    <a:ext uri="{FF2B5EF4-FFF2-40B4-BE49-F238E27FC236}">
                      <a16:creationId xmlns:a16="http://schemas.microsoft.com/office/drawing/2014/main" id="{CC7189DA-5995-47A0-80F9-D03BDD49445D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27" name="Rectangle 54">
                  <a:extLst>
                    <a:ext uri="{FF2B5EF4-FFF2-40B4-BE49-F238E27FC236}">
                      <a16:creationId xmlns:a16="http://schemas.microsoft.com/office/drawing/2014/main" id="{5DBA91F5-DFCB-4CFA-9513-87FE7483C47B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45">
              <a:extLst>
                <a:ext uri="{FF2B5EF4-FFF2-40B4-BE49-F238E27FC236}">
                  <a16:creationId xmlns:a16="http://schemas.microsoft.com/office/drawing/2014/main" id="{A3020725-29B0-4EF2-9BFD-E543576AFED4}"/>
                </a:ext>
              </a:extLst>
            </p:cNvPr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6">
              <a:extLst>
                <a:ext uri="{FF2B5EF4-FFF2-40B4-BE49-F238E27FC236}">
                  <a16:creationId xmlns:a16="http://schemas.microsoft.com/office/drawing/2014/main" id="{B4E6CF48-D88A-4CD5-9DEB-79BE7B7E60B4}"/>
                </a:ext>
              </a:extLst>
            </p:cNvPr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3664DE40-3E43-4A9B-801D-95903B43C7EA}"/>
              </a:ext>
            </a:extLst>
          </p:cNvPr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FC22C0FB-D714-46F1-BD9C-A61F5F3DEE72}"/>
                </a:ext>
              </a:extLst>
            </p:cNvPr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69">
                <a:extLst>
                  <a:ext uri="{FF2B5EF4-FFF2-40B4-BE49-F238E27FC236}">
                    <a16:creationId xmlns:a16="http://schemas.microsoft.com/office/drawing/2014/main" id="{941882E0-89B3-472C-AA83-30383DDF03BF}"/>
                  </a:ext>
                </a:extLst>
              </p:cNvPr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6">
                  <a:extLst>
                    <a:ext uri="{FF2B5EF4-FFF2-40B4-BE49-F238E27FC236}">
                      <a16:creationId xmlns:a16="http://schemas.microsoft.com/office/drawing/2014/main" id="{2B71F372-06F6-4478-924F-D81E1E11EB3E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9" name="Rectangle 77">
                  <a:extLst>
                    <a:ext uri="{FF2B5EF4-FFF2-40B4-BE49-F238E27FC236}">
                      <a16:creationId xmlns:a16="http://schemas.microsoft.com/office/drawing/2014/main" id="{72E1AA27-CABE-4E3F-AE23-BC69CA0FA96A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70">
                <a:extLst>
                  <a:ext uri="{FF2B5EF4-FFF2-40B4-BE49-F238E27FC236}">
                    <a16:creationId xmlns:a16="http://schemas.microsoft.com/office/drawing/2014/main" id="{4DFD4200-C3F4-4686-8010-A20CBA9F8F86}"/>
                  </a:ext>
                </a:extLst>
              </p:cNvPr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74">
                  <a:extLst>
                    <a:ext uri="{FF2B5EF4-FFF2-40B4-BE49-F238E27FC236}">
                      <a16:creationId xmlns:a16="http://schemas.microsoft.com/office/drawing/2014/main" id="{9291C015-A254-4BB9-9E63-017FC1F8A13E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7" name="Rectangle 75">
                  <a:extLst>
                    <a:ext uri="{FF2B5EF4-FFF2-40B4-BE49-F238E27FC236}">
                      <a16:creationId xmlns:a16="http://schemas.microsoft.com/office/drawing/2014/main" id="{873C43FB-6FE6-457B-A111-522D39B21947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71">
                <a:extLst>
                  <a:ext uri="{FF2B5EF4-FFF2-40B4-BE49-F238E27FC236}">
                    <a16:creationId xmlns:a16="http://schemas.microsoft.com/office/drawing/2014/main" id="{37CA8AD7-FBEE-4D25-AF56-624ADBEF8DD8}"/>
                  </a:ext>
                </a:extLst>
              </p:cNvPr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2">
                  <a:extLst>
                    <a:ext uri="{FF2B5EF4-FFF2-40B4-BE49-F238E27FC236}">
                      <a16:creationId xmlns:a16="http://schemas.microsoft.com/office/drawing/2014/main" id="{AE337033-D613-4718-8CC0-CBEFE3983DCF}"/>
                    </a:ext>
                  </a:extLst>
                </p:cNvPr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5" name="Rectangle 73">
                  <a:extLst>
                    <a:ext uri="{FF2B5EF4-FFF2-40B4-BE49-F238E27FC236}">
                      <a16:creationId xmlns:a16="http://schemas.microsoft.com/office/drawing/2014/main" id="{35D43CD6-55CC-4053-AD3C-09846E655893}"/>
                    </a:ext>
                  </a:extLst>
                </p:cNvPr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66">
              <a:extLst>
                <a:ext uri="{FF2B5EF4-FFF2-40B4-BE49-F238E27FC236}">
                  <a16:creationId xmlns:a16="http://schemas.microsoft.com/office/drawing/2014/main" id="{39E61BC8-28F4-4A58-86F2-2E35738DD3B6}"/>
                </a:ext>
              </a:extLst>
            </p:cNvPr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67">
                <a:extLst>
                  <a:ext uri="{FF2B5EF4-FFF2-40B4-BE49-F238E27FC236}">
                    <a16:creationId xmlns:a16="http://schemas.microsoft.com/office/drawing/2014/main" id="{CB645D36-E4B2-4A64-A20F-54E2F3213601}"/>
                  </a:ext>
                </a:extLst>
              </p:cNvPr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68">
                <a:extLst>
                  <a:ext uri="{FF2B5EF4-FFF2-40B4-BE49-F238E27FC236}">
                    <a16:creationId xmlns:a16="http://schemas.microsoft.com/office/drawing/2014/main" id="{2E0485B1-34D4-4754-ABEA-40CC3C39A6D5}"/>
                  </a:ext>
                </a:extLst>
              </p:cNvPr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FBDAA3D0-9CC0-4A86-B234-D8CFB59D187C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91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20825D63-D268-4D6C-9B30-D132FDE807EF}"/>
              </a:ext>
            </a:extLst>
          </p:cNvPr>
          <p:cNvGrpSpPr/>
          <p:nvPr/>
        </p:nvGrpSpPr>
        <p:grpSpPr>
          <a:xfrm>
            <a:off x="1979712" y="1680651"/>
            <a:ext cx="3595565" cy="2226621"/>
            <a:chOff x="2780299" y="2528900"/>
            <a:chExt cx="4038274" cy="2500777"/>
          </a:xfrm>
        </p:grpSpPr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03B6440C-7404-4451-94C0-7244D56E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353" y="2571054"/>
              <a:ext cx="2238375" cy="1098457"/>
            </a:xfrm>
            <a:custGeom>
              <a:avLst/>
              <a:gdLst>
                <a:gd name="T0" fmla="*/ 0 w 1410"/>
                <a:gd name="T1" fmla="*/ 620 h 620"/>
                <a:gd name="T2" fmla="*/ 905 w 1410"/>
                <a:gd name="T3" fmla="*/ 0 h 620"/>
                <a:gd name="T4" fmla="*/ 1410 w 1410"/>
                <a:gd name="T5" fmla="*/ 0 h 620"/>
                <a:gd name="T6" fmla="*/ 1410 w 1410"/>
                <a:gd name="T7" fmla="*/ 221 h 620"/>
                <a:gd name="T8" fmla="*/ 915 w 1410"/>
                <a:gd name="T9" fmla="*/ 221 h 620"/>
                <a:gd name="T10" fmla="*/ 0 w 1410"/>
                <a:gd name="T11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0" h="620">
                  <a:moveTo>
                    <a:pt x="0" y="620"/>
                  </a:moveTo>
                  <a:lnTo>
                    <a:pt x="905" y="0"/>
                  </a:lnTo>
                  <a:lnTo>
                    <a:pt x="1410" y="0"/>
                  </a:lnTo>
                  <a:lnTo>
                    <a:pt x="1410" y="221"/>
                  </a:lnTo>
                  <a:lnTo>
                    <a:pt x="915" y="221"/>
                  </a:lnTo>
                  <a:lnTo>
                    <a:pt x="0" y="62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1565AF10-5E09-4379-906D-699EA789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351" y="2962599"/>
              <a:ext cx="2565400" cy="710455"/>
            </a:xfrm>
            <a:custGeom>
              <a:avLst/>
              <a:gdLst>
                <a:gd name="T0" fmla="*/ 0 w 1616"/>
                <a:gd name="T1" fmla="*/ 401 h 401"/>
                <a:gd name="T2" fmla="*/ 915 w 1616"/>
                <a:gd name="T3" fmla="*/ 0 h 401"/>
                <a:gd name="T4" fmla="*/ 1616 w 1616"/>
                <a:gd name="T5" fmla="*/ 0 h 401"/>
                <a:gd name="T6" fmla="*/ 1616 w 1616"/>
                <a:gd name="T7" fmla="*/ 235 h 401"/>
                <a:gd name="T8" fmla="*/ 920 w 1616"/>
                <a:gd name="T9" fmla="*/ 230 h 401"/>
                <a:gd name="T10" fmla="*/ 0 w 1616"/>
                <a:gd name="T1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6" h="401">
                  <a:moveTo>
                    <a:pt x="0" y="401"/>
                  </a:moveTo>
                  <a:lnTo>
                    <a:pt x="915" y="0"/>
                  </a:lnTo>
                  <a:lnTo>
                    <a:pt x="1616" y="0"/>
                  </a:lnTo>
                  <a:lnTo>
                    <a:pt x="1616" y="235"/>
                  </a:lnTo>
                  <a:lnTo>
                    <a:pt x="920" y="230"/>
                  </a:lnTo>
                  <a:lnTo>
                    <a:pt x="0" y="401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AF880B83-A8DB-4B0E-8557-51060990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463" y="3370091"/>
              <a:ext cx="3005139" cy="412808"/>
            </a:xfrm>
            <a:custGeom>
              <a:avLst/>
              <a:gdLst>
                <a:gd name="T0" fmla="*/ 12 w 1893"/>
                <a:gd name="T1" fmla="*/ 169 h 233"/>
                <a:gd name="T2" fmla="*/ 913 w 1893"/>
                <a:gd name="T3" fmla="*/ 0 h 233"/>
                <a:gd name="T4" fmla="*/ 1893 w 1893"/>
                <a:gd name="T5" fmla="*/ 0 h 233"/>
                <a:gd name="T6" fmla="*/ 1893 w 1893"/>
                <a:gd name="T7" fmla="*/ 233 h 233"/>
                <a:gd name="T8" fmla="*/ 586 w 1893"/>
                <a:gd name="T9" fmla="*/ 233 h 233"/>
                <a:gd name="T10" fmla="*/ 0 w 1893"/>
                <a:gd name="T11" fmla="*/ 169 h 233"/>
                <a:gd name="T12" fmla="*/ 12 w 1893"/>
                <a:gd name="T13" fmla="*/ 16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3" h="233">
                  <a:moveTo>
                    <a:pt x="12" y="169"/>
                  </a:moveTo>
                  <a:lnTo>
                    <a:pt x="913" y="0"/>
                  </a:lnTo>
                  <a:lnTo>
                    <a:pt x="1893" y="0"/>
                  </a:lnTo>
                  <a:lnTo>
                    <a:pt x="1893" y="233"/>
                  </a:lnTo>
                  <a:lnTo>
                    <a:pt x="586" y="233"/>
                  </a:lnTo>
                  <a:lnTo>
                    <a:pt x="0" y="169"/>
                  </a:lnTo>
                  <a:lnTo>
                    <a:pt x="12" y="169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9">
              <a:extLst>
                <a:ext uri="{FF2B5EF4-FFF2-40B4-BE49-F238E27FC236}">
                  <a16:creationId xmlns:a16="http://schemas.microsoft.com/office/drawing/2014/main" id="{48648C96-0FD0-45D8-8B41-0082F102F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463" y="3370091"/>
              <a:ext cx="3005139" cy="412808"/>
            </a:xfrm>
            <a:custGeom>
              <a:avLst/>
              <a:gdLst>
                <a:gd name="T0" fmla="*/ 12 w 1893"/>
                <a:gd name="T1" fmla="*/ 169 h 233"/>
                <a:gd name="T2" fmla="*/ 913 w 1893"/>
                <a:gd name="T3" fmla="*/ 0 h 233"/>
                <a:gd name="T4" fmla="*/ 1893 w 1893"/>
                <a:gd name="T5" fmla="*/ 0 h 233"/>
                <a:gd name="T6" fmla="*/ 1893 w 1893"/>
                <a:gd name="T7" fmla="*/ 233 h 233"/>
                <a:gd name="T8" fmla="*/ 586 w 1893"/>
                <a:gd name="T9" fmla="*/ 233 h 233"/>
                <a:gd name="T10" fmla="*/ 0 w 1893"/>
                <a:gd name="T11" fmla="*/ 16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3" h="233">
                  <a:moveTo>
                    <a:pt x="12" y="169"/>
                  </a:moveTo>
                  <a:lnTo>
                    <a:pt x="913" y="0"/>
                  </a:lnTo>
                  <a:lnTo>
                    <a:pt x="1893" y="0"/>
                  </a:lnTo>
                  <a:lnTo>
                    <a:pt x="1893" y="233"/>
                  </a:lnTo>
                  <a:lnTo>
                    <a:pt x="586" y="233"/>
                  </a:lnTo>
                  <a:lnTo>
                    <a:pt x="0" y="169"/>
                  </a:lnTo>
                </a:path>
              </a:pathLst>
            </a:custGeom>
            <a:noFill/>
            <a:ln w="142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A3EF9A9A-94FA-44A6-86A4-40E15B0D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464" y="3673052"/>
              <a:ext cx="3419475" cy="517339"/>
            </a:xfrm>
            <a:custGeom>
              <a:avLst/>
              <a:gdLst>
                <a:gd name="T0" fmla="*/ 0 w 2154"/>
                <a:gd name="T1" fmla="*/ 0 h 292"/>
                <a:gd name="T2" fmla="*/ 586 w 2154"/>
                <a:gd name="T3" fmla="*/ 62 h 292"/>
                <a:gd name="T4" fmla="*/ 2154 w 2154"/>
                <a:gd name="T5" fmla="*/ 62 h 292"/>
                <a:gd name="T6" fmla="*/ 2154 w 2154"/>
                <a:gd name="T7" fmla="*/ 292 h 292"/>
                <a:gd name="T8" fmla="*/ 898 w 2154"/>
                <a:gd name="T9" fmla="*/ 292 h 292"/>
                <a:gd name="T10" fmla="*/ 567 w 2154"/>
                <a:gd name="T11" fmla="*/ 214 h 292"/>
                <a:gd name="T12" fmla="*/ 0 w 2154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4" h="292">
                  <a:moveTo>
                    <a:pt x="0" y="0"/>
                  </a:moveTo>
                  <a:lnTo>
                    <a:pt x="586" y="62"/>
                  </a:lnTo>
                  <a:lnTo>
                    <a:pt x="2154" y="62"/>
                  </a:lnTo>
                  <a:lnTo>
                    <a:pt x="2154" y="292"/>
                  </a:lnTo>
                  <a:lnTo>
                    <a:pt x="898" y="292"/>
                  </a:lnTo>
                  <a:lnTo>
                    <a:pt x="567" y="21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CC5BEFDE-5A37-4EBB-8B37-81ABD77AF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351" y="3669511"/>
              <a:ext cx="2625725" cy="924831"/>
            </a:xfrm>
            <a:custGeom>
              <a:avLst/>
              <a:gdLst>
                <a:gd name="T0" fmla="*/ 7 w 1654"/>
                <a:gd name="T1" fmla="*/ 0 h 522"/>
                <a:gd name="T2" fmla="*/ 574 w 1654"/>
                <a:gd name="T3" fmla="*/ 216 h 522"/>
                <a:gd name="T4" fmla="*/ 905 w 1654"/>
                <a:gd name="T5" fmla="*/ 294 h 522"/>
                <a:gd name="T6" fmla="*/ 1654 w 1654"/>
                <a:gd name="T7" fmla="*/ 294 h 522"/>
                <a:gd name="T8" fmla="*/ 1654 w 1654"/>
                <a:gd name="T9" fmla="*/ 522 h 522"/>
                <a:gd name="T10" fmla="*/ 908 w 1654"/>
                <a:gd name="T11" fmla="*/ 522 h 522"/>
                <a:gd name="T12" fmla="*/ 512 w 1654"/>
                <a:gd name="T13" fmla="*/ 334 h 522"/>
                <a:gd name="T14" fmla="*/ 0 w 1654"/>
                <a:gd name="T15" fmla="*/ 0 h 522"/>
                <a:gd name="T16" fmla="*/ 7 w 1654"/>
                <a:gd name="T1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4" h="522">
                  <a:moveTo>
                    <a:pt x="7" y="0"/>
                  </a:moveTo>
                  <a:lnTo>
                    <a:pt x="574" y="216"/>
                  </a:lnTo>
                  <a:lnTo>
                    <a:pt x="905" y="294"/>
                  </a:lnTo>
                  <a:lnTo>
                    <a:pt x="1654" y="294"/>
                  </a:lnTo>
                  <a:lnTo>
                    <a:pt x="1654" y="522"/>
                  </a:lnTo>
                  <a:lnTo>
                    <a:pt x="908" y="522"/>
                  </a:lnTo>
                  <a:lnTo>
                    <a:pt x="512" y="334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0531911-D4E3-4F38-8BE3-3FE8FF46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351" y="3669511"/>
              <a:ext cx="2625725" cy="924831"/>
            </a:xfrm>
            <a:custGeom>
              <a:avLst/>
              <a:gdLst>
                <a:gd name="T0" fmla="*/ 7 w 1654"/>
                <a:gd name="T1" fmla="*/ 0 h 522"/>
                <a:gd name="T2" fmla="*/ 574 w 1654"/>
                <a:gd name="T3" fmla="*/ 216 h 522"/>
                <a:gd name="T4" fmla="*/ 905 w 1654"/>
                <a:gd name="T5" fmla="*/ 294 h 522"/>
                <a:gd name="T6" fmla="*/ 1654 w 1654"/>
                <a:gd name="T7" fmla="*/ 294 h 522"/>
                <a:gd name="T8" fmla="*/ 1654 w 1654"/>
                <a:gd name="T9" fmla="*/ 522 h 522"/>
                <a:gd name="T10" fmla="*/ 908 w 1654"/>
                <a:gd name="T11" fmla="*/ 522 h 522"/>
                <a:gd name="T12" fmla="*/ 512 w 1654"/>
                <a:gd name="T13" fmla="*/ 334 h 522"/>
                <a:gd name="T14" fmla="*/ 0 w 1654"/>
                <a:gd name="T15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4" h="522">
                  <a:moveTo>
                    <a:pt x="7" y="0"/>
                  </a:moveTo>
                  <a:lnTo>
                    <a:pt x="574" y="216"/>
                  </a:lnTo>
                  <a:lnTo>
                    <a:pt x="905" y="294"/>
                  </a:lnTo>
                  <a:lnTo>
                    <a:pt x="1654" y="294"/>
                  </a:lnTo>
                  <a:lnTo>
                    <a:pt x="1654" y="522"/>
                  </a:lnTo>
                  <a:lnTo>
                    <a:pt x="908" y="522"/>
                  </a:lnTo>
                  <a:lnTo>
                    <a:pt x="512" y="334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35ABE385-191A-4A70-95C6-5C5DE7B79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290" y="3669512"/>
              <a:ext cx="2230439" cy="1332321"/>
            </a:xfrm>
            <a:custGeom>
              <a:avLst/>
              <a:gdLst>
                <a:gd name="T0" fmla="*/ 0 w 1405"/>
                <a:gd name="T1" fmla="*/ 2 h 752"/>
                <a:gd name="T2" fmla="*/ 500 w 1405"/>
                <a:gd name="T3" fmla="*/ 330 h 752"/>
                <a:gd name="T4" fmla="*/ 903 w 1405"/>
                <a:gd name="T5" fmla="*/ 522 h 752"/>
                <a:gd name="T6" fmla="*/ 1405 w 1405"/>
                <a:gd name="T7" fmla="*/ 522 h 752"/>
                <a:gd name="T8" fmla="*/ 1405 w 1405"/>
                <a:gd name="T9" fmla="*/ 752 h 752"/>
                <a:gd name="T10" fmla="*/ 896 w 1405"/>
                <a:gd name="T11" fmla="*/ 752 h 752"/>
                <a:gd name="T12" fmla="*/ 426 w 1405"/>
                <a:gd name="T13" fmla="*/ 429 h 752"/>
                <a:gd name="T14" fmla="*/ 10 w 1405"/>
                <a:gd name="T15" fmla="*/ 0 h 752"/>
                <a:gd name="T16" fmla="*/ 0 w 1405"/>
                <a:gd name="T17" fmla="*/ 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5" h="752">
                  <a:moveTo>
                    <a:pt x="0" y="2"/>
                  </a:moveTo>
                  <a:lnTo>
                    <a:pt x="500" y="330"/>
                  </a:lnTo>
                  <a:lnTo>
                    <a:pt x="903" y="522"/>
                  </a:lnTo>
                  <a:lnTo>
                    <a:pt x="1405" y="522"/>
                  </a:lnTo>
                  <a:lnTo>
                    <a:pt x="1405" y="752"/>
                  </a:lnTo>
                  <a:lnTo>
                    <a:pt x="896" y="752"/>
                  </a:lnTo>
                  <a:lnTo>
                    <a:pt x="426" y="429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C7A60800-6F92-4411-B436-D02D65A90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290" y="3669512"/>
              <a:ext cx="2230439" cy="1332321"/>
            </a:xfrm>
            <a:custGeom>
              <a:avLst/>
              <a:gdLst>
                <a:gd name="T0" fmla="*/ 0 w 1405"/>
                <a:gd name="T1" fmla="*/ 2 h 752"/>
                <a:gd name="T2" fmla="*/ 500 w 1405"/>
                <a:gd name="T3" fmla="*/ 330 h 752"/>
                <a:gd name="T4" fmla="*/ 903 w 1405"/>
                <a:gd name="T5" fmla="*/ 522 h 752"/>
                <a:gd name="T6" fmla="*/ 1405 w 1405"/>
                <a:gd name="T7" fmla="*/ 522 h 752"/>
                <a:gd name="T8" fmla="*/ 1405 w 1405"/>
                <a:gd name="T9" fmla="*/ 752 h 752"/>
                <a:gd name="T10" fmla="*/ 896 w 1405"/>
                <a:gd name="T11" fmla="*/ 752 h 752"/>
                <a:gd name="T12" fmla="*/ 426 w 1405"/>
                <a:gd name="T13" fmla="*/ 429 h 752"/>
                <a:gd name="T14" fmla="*/ 10 w 1405"/>
                <a:gd name="T1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5" h="752">
                  <a:moveTo>
                    <a:pt x="0" y="2"/>
                  </a:moveTo>
                  <a:lnTo>
                    <a:pt x="500" y="330"/>
                  </a:lnTo>
                  <a:lnTo>
                    <a:pt x="903" y="522"/>
                  </a:lnTo>
                  <a:lnTo>
                    <a:pt x="1405" y="522"/>
                  </a:lnTo>
                  <a:lnTo>
                    <a:pt x="1405" y="752"/>
                  </a:lnTo>
                  <a:lnTo>
                    <a:pt x="896" y="752"/>
                  </a:lnTo>
                  <a:lnTo>
                    <a:pt x="426" y="429"/>
                  </a:lnTo>
                  <a:lnTo>
                    <a:pt x="10" y="0"/>
                  </a:lnTo>
                </a:path>
              </a:pathLst>
            </a:custGeom>
            <a:noFill/>
            <a:ln w="142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820C060A-F630-4D29-A8CD-A24C8020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299" y="3038524"/>
              <a:ext cx="1465896" cy="1468848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9D11C21D-8851-4197-AA13-C4EA6F083868}"/>
                </a:ext>
              </a:extLst>
            </p:cNvPr>
            <p:cNvSpPr/>
            <p:nvPr/>
          </p:nvSpPr>
          <p:spPr>
            <a:xfrm>
              <a:off x="5087888" y="2528900"/>
              <a:ext cx="457200" cy="4572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1F142BCD-B5E7-46E2-AB5B-2E8ACE862352}"/>
                </a:ext>
              </a:extLst>
            </p:cNvPr>
            <p:cNvSpPr/>
            <p:nvPr/>
          </p:nvSpPr>
          <p:spPr>
            <a:xfrm>
              <a:off x="5529213" y="2943347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C8770EBB-E12A-4801-A6EC-E9B86EF0803F}"/>
                </a:ext>
              </a:extLst>
            </p:cNvPr>
            <p:cNvSpPr/>
            <p:nvPr/>
          </p:nvSpPr>
          <p:spPr>
            <a:xfrm>
              <a:off x="5979424" y="3341653"/>
              <a:ext cx="457200" cy="4572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0BD35843-9F56-4933-B78B-1E6798C6739A}"/>
                </a:ext>
              </a:extLst>
            </p:cNvPr>
            <p:cNvSpPr/>
            <p:nvPr/>
          </p:nvSpPr>
          <p:spPr>
            <a:xfrm>
              <a:off x="6361373" y="3759012"/>
              <a:ext cx="457200" cy="4572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D29A90B5-0562-4CBB-B9AE-D8C40BE0FA84}"/>
                </a:ext>
              </a:extLst>
            </p:cNvPr>
            <p:cNvSpPr/>
            <p:nvPr/>
          </p:nvSpPr>
          <p:spPr>
            <a:xfrm>
              <a:off x="5641457" y="4164336"/>
              <a:ext cx="457200" cy="4572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D3E6320B-8B7A-4D30-B07F-B886D7C02960}"/>
                </a:ext>
              </a:extLst>
            </p:cNvPr>
            <p:cNvSpPr/>
            <p:nvPr/>
          </p:nvSpPr>
          <p:spPr>
            <a:xfrm>
              <a:off x="5239649" y="4572477"/>
              <a:ext cx="457200" cy="4572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D0677077-F5B5-43C8-8A99-0CD98C0CC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641" y="3076465"/>
              <a:ext cx="240351" cy="190967"/>
            </a:xfrm>
            <a:custGeom>
              <a:avLst/>
              <a:gdLst>
                <a:gd name="T0" fmla="*/ 248 w 497"/>
                <a:gd name="T1" fmla="*/ 150 h 399"/>
                <a:gd name="T2" fmla="*/ 248 w 497"/>
                <a:gd name="T3" fmla="*/ 150 h 399"/>
                <a:gd name="T4" fmla="*/ 177 w 497"/>
                <a:gd name="T5" fmla="*/ 221 h 399"/>
                <a:gd name="T6" fmla="*/ 248 w 497"/>
                <a:gd name="T7" fmla="*/ 292 h 399"/>
                <a:gd name="T8" fmla="*/ 319 w 497"/>
                <a:gd name="T9" fmla="*/ 221 h 399"/>
                <a:gd name="T10" fmla="*/ 248 w 497"/>
                <a:gd name="T11" fmla="*/ 150 h 399"/>
                <a:gd name="T12" fmla="*/ 442 w 497"/>
                <a:gd name="T13" fmla="*/ 70 h 399"/>
                <a:gd name="T14" fmla="*/ 442 w 497"/>
                <a:gd name="T15" fmla="*/ 70 h 399"/>
                <a:gd name="T16" fmla="*/ 389 w 497"/>
                <a:gd name="T17" fmla="*/ 70 h 399"/>
                <a:gd name="T18" fmla="*/ 363 w 497"/>
                <a:gd name="T19" fmla="*/ 61 h 399"/>
                <a:gd name="T20" fmla="*/ 354 w 497"/>
                <a:gd name="T21" fmla="*/ 8 h 399"/>
                <a:gd name="T22" fmla="*/ 327 w 497"/>
                <a:gd name="T23" fmla="*/ 0 h 399"/>
                <a:gd name="T24" fmla="*/ 159 w 497"/>
                <a:gd name="T25" fmla="*/ 0 h 399"/>
                <a:gd name="T26" fmla="*/ 142 w 497"/>
                <a:gd name="T27" fmla="*/ 8 h 399"/>
                <a:gd name="T28" fmla="*/ 123 w 497"/>
                <a:gd name="T29" fmla="*/ 61 h 399"/>
                <a:gd name="T30" fmla="*/ 106 w 497"/>
                <a:gd name="T31" fmla="*/ 70 h 399"/>
                <a:gd name="T32" fmla="*/ 53 w 497"/>
                <a:gd name="T33" fmla="*/ 70 h 399"/>
                <a:gd name="T34" fmla="*/ 0 w 497"/>
                <a:gd name="T35" fmla="*/ 123 h 399"/>
                <a:gd name="T36" fmla="*/ 0 w 497"/>
                <a:gd name="T37" fmla="*/ 345 h 399"/>
                <a:gd name="T38" fmla="*/ 53 w 497"/>
                <a:gd name="T39" fmla="*/ 398 h 399"/>
                <a:gd name="T40" fmla="*/ 442 w 497"/>
                <a:gd name="T41" fmla="*/ 398 h 399"/>
                <a:gd name="T42" fmla="*/ 496 w 497"/>
                <a:gd name="T43" fmla="*/ 345 h 399"/>
                <a:gd name="T44" fmla="*/ 496 w 497"/>
                <a:gd name="T45" fmla="*/ 123 h 399"/>
                <a:gd name="T46" fmla="*/ 442 w 497"/>
                <a:gd name="T47" fmla="*/ 70 h 399"/>
                <a:gd name="T48" fmla="*/ 248 w 497"/>
                <a:gd name="T49" fmla="*/ 345 h 399"/>
                <a:gd name="T50" fmla="*/ 248 w 497"/>
                <a:gd name="T51" fmla="*/ 345 h 399"/>
                <a:gd name="T52" fmla="*/ 123 w 497"/>
                <a:gd name="T53" fmla="*/ 221 h 399"/>
                <a:gd name="T54" fmla="*/ 248 w 497"/>
                <a:gd name="T55" fmla="*/ 97 h 399"/>
                <a:gd name="T56" fmla="*/ 372 w 497"/>
                <a:gd name="T57" fmla="*/ 221 h 399"/>
                <a:gd name="T58" fmla="*/ 248 w 497"/>
                <a:gd name="T59" fmla="*/ 345 h 399"/>
                <a:gd name="T60" fmla="*/ 425 w 497"/>
                <a:gd name="T61" fmla="*/ 159 h 399"/>
                <a:gd name="T62" fmla="*/ 425 w 497"/>
                <a:gd name="T63" fmla="*/ 159 h 399"/>
                <a:gd name="T64" fmla="*/ 407 w 497"/>
                <a:gd name="T65" fmla="*/ 141 h 399"/>
                <a:gd name="T66" fmla="*/ 425 w 497"/>
                <a:gd name="T67" fmla="*/ 123 h 399"/>
                <a:gd name="T68" fmla="*/ 442 w 497"/>
                <a:gd name="T69" fmla="*/ 141 h 399"/>
                <a:gd name="T70" fmla="*/ 425 w 497"/>
                <a:gd name="T71" fmla="*/ 15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7" h="399">
                  <a:moveTo>
                    <a:pt x="248" y="150"/>
                  </a:moveTo>
                  <a:lnTo>
                    <a:pt x="248" y="150"/>
                  </a:lnTo>
                  <a:cubicBezTo>
                    <a:pt x="203" y="150"/>
                    <a:pt x="177" y="176"/>
                    <a:pt x="177" y="221"/>
                  </a:cubicBezTo>
                  <a:cubicBezTo>
                    <a:pt x="177" y="266"/>
                    <a:pt x="203" y="292"/>
                    <a:pt x="248" y="292"/>
                  </a:cubicBezTo>
                  <a:cubicBezTo>
                    <a:pt x="292" y="292"/>
                    <a:pt x="319" y="266"/>
                    <a:pt x="319" y="221"/>
                  </a:cubicBezTo>
                  <a:cubicBezTo>
                    <a:pt x="319" y="176"/>
                    <a:pt x="292" y="150"/>
                    <a:pt x="248" y="150"/>
                  </a:cubicBezTo>
                  <a:close/>
                  <a:moveTo>
                    <a:pt x="442" y="70"/>
                  </a:moveTo>
                  <a:lnTo>
                    <a:pt x="442" y="70"/>
                  </a:lnTo>
                  <a:cubicBezTo>
                    <a:pt x="389" y="70"/>
                    <a:pt x="389" y="70"/>
                    <a:pt x="389" y="70"/>
                  </a:cubicBezTo>
                  <a:cubicBezTo>
                    <a:pt x="380" y="70"/>
                    <a:pt x="372" y="70"/>
                    <a:pt x="363" y="61"/>
                  </a:cubicBezTo>
                  <a:cubicBezTo>
                    <a:pt x="354" y="8"/>
                    <a:pt x="354" y="8"/>
                    <a:pt x="354" y="8"/>
                  </a:cubicBezTo>
                  <a:cubicBezTo>
                    <a:pt x="345" y="8"/>
                    <a:pt x="336" y="0"/>
                    <a:pt x="32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0" y="8"/>
                    <a:pt x="142" y="8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70"/>
                    <a:pt x="115" y="70"/>
                    <a:pt x="106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17" y="70"/>
                    <a:pt x="0" y="97"/>
                    <a:pt x="0" y="123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2"/>
                    <a:pt x="17" y="398"/>
                    <a:pt x="53" y="398"/>
                  </a:cubicBezTo>
                  <a:cubicBezTo>
                    <a:pt x="442" y="398"/>
                    <a:pt x="442" y="398"/>
                    <a:pt x="442" y="398"/>
                  </a:cubicBezTo>
                  <a:cubicBezTo>
                    <a:pt x="470" y="398"/>
                    <a:pt x="496" y="372"/>
                    <a:pt x="496" y="345"/>
                  </a:cubicBezTo>
                  <a:cubicBezTo>
                    <a:pt x="496" y="123"/>
                    <a:pt x="496" y="123"/>
                    <a:pt x="496" y="123"/>
                  </a:cubicBezTo>
                  <a:cubicBezTo>
                    <a:pt x="496" y="97"/>
                    <a:pt x="470" y="70"/>
                    <a:pt x="442" y="70"/>
                  </a:cubicBezTo>
                  <a:close/>
                  <a:moveTo>
                    <a:pt x="248" y="345"/>
                  </a:moveTo>
                  <a:lnTo>
                    <a:pt x="248" y="345"/>
                  </a:lnTo>
                  <a:cubicBezTo>
                    <a:pt x="177" y="345"/>
                    <a:pt x="123" y="292"/>
                    <a:pt x="123" y="221"/>
                  </a:cubicBezTo>
                  <a:cubicBezTo>
                    <a:pt x="123" y="150"/>
                    <a:pt x="177" y="97"/>
                    <a:pt x="248" y="97"/>
                  </a:cubicBezTo>
                  <a:cubicBezTo>
                    <a:pt x="319" y="97"/>
                    <a:pt x="372" y="150"/>
                    <a:pt x="372" y="221"/>
                  </a:cubicBezTo>
                  <a:cubicBezTo>
                    <a:pt x="372" y="292"/>
                    <a:pt x="319" y="345"/>
                    <a:pt x="248" y="345"/>
                  </a:cubicBezTo>
                  <a:close/>
                  <a:moveTo>
                    <a:pt x="425" y="159"/>
                  </a:moveTo>
                  <a:lnTo>
                    <a:pt x="425" y="159"/>
                  </a:lnTo>
                  <a:cubicBezTo>
                    <a:pt x="416" y="159"/>
                    <a:pt x="407" y="150"/>
                    <a:pt x="407" y="141"/>
                  </a:cubicBezTo>
                  <a:cubicBezTo>
                    <a:pt x="407" y="132"/>
                    <a:pt x="416" y="123"/>
                    <a:pt x="425" y="123"/>
                  </a:cubicBezTo>
                  <a:cubicBezTo>
                    <a:pt x="433" y="123"/>
                    <a:pt x="442" y="132"/>
                    <a:pt x="442" y="141"/>
                  </a:cubicBezTo>
                  <a:cubicBezTo>
                    <a:pt x="442" y="150"/>
                    <a:pt x="433" y="159"/>
                    <a:pt x="425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CEA8B81C-07E8-41E8-B203-18BAEECBB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860" y="4690252"/>
              <a:ext cx="214781" cy="221657"/>
            </a:xfrm>
            <a:custGeom>
              <a:avLst/>
              <a:gdLst>
                <a:gd name="T0" fmla="*/ 248 w 444"/>
                <a:gd name="T1" fmla="*/ 337 h 462"/>
                <a:gd name="T2" fmla="*/ 248 w 444"/>
                <a:gd name="T3" fmla="*/ 337 h 462"/>
                <a:gd name="T4" fmla="*/ 320 w 444"/>
                <a:gd name="T5" fmla="*/ 257 h 462"/>
                <a:gd name="T6" fmla="*/ 443 w 444"/>
                <a:gd name="T7" fmla="*/ 71 h 462"/>
                <a:gd name="T8" fmla="*/ 426 w 444"/>
                <a:gd name="T9" fmla="*/ 53 h 462"/>
                <a:gd name="T10" fmla="*/ 346 w 444"/>
                <a:gd name="T11" fmla="*/ 53 h 462"/>
                <a:gd name="T12" fmla="*/ 222 w 444"/>
                <a:gd name="T13" fmla="*/ 0 h 462"/>
                <a:gd name="T14" fmla="*/ 98 w 444"/>
                <a:gd name="T15" fmla="*/ 53 h 462"/>
                <a:gd name="T16" fmla="*/ 18 w 444"/>
                <a:gd name="T17" fmla="*/ 53 h 462"/>
                <a:gd name="T18" fmla="*/ 0 w 444"/>
                <a:gd name="T19" fmla="*/ 71 h 462"/>
                <a:gd name="T20" fmla="*/ 124 w 444"/>
                <a:gd name="T21" fmla="*/ 257 h 462"/>
                <a:gd name="T22" fmla="*/ 195 w 444"/>
                <a:gd name="T23" fmla="*/ 337 h 462"/>
                <a:gd name="T24" fmla="*/ 195 w 444"/>
                <a:gd name="T25" fmla="*/ 372 h 462"/>
                <a:gd name="T26" fmla="*/ 107 w 444"/>
                <a:gd name="T27" fmla="*/ 416 h 462"/>
                <a:gd name="T28" fmla="*/ 222 w 444"/>
                <a:gd name="T29" fmla="*/ 461 h 462"/>
                <a:gd name="T30" fmla="*/ 328 w 444"/>
                <a:gd name="T31" fmla="*/ 416 h 462"/>
                <a:gd name="T32" fmla="*/ 248 w 444"/>
                <a:gd name="T33" fmla="*/ 372 h 462"/>
                <a:gd name="T34" fmla="*/ 248 w 444"/>
                <a:gd name="T35" fmla="*/ 337 h 462"/>
                <a:gd name="T36" fmla="*/ 320 w 444"/>
                <a:gd name="T37" fmla="*/ 212 h 462"/>
                <a:gd name="T38" fmla="*/ 320 w 444"/>
                <a:gd name="T39" fmla="*/ 212 h 462"/>
                <a:gd name="T40" fmla="*/ 346 w 444"/>
                <a:gd name="T41" fmla="*/ 89 h 462"/>
                <a:gd name="T42" fmla="*/ 408 w 444"/>
                <a:gd name="T43" fmla="*/ 89 h 462"/>
                <a:gd name="T44" fmla="*/ 320 w 444"/>
                <a:gd name="T45" fmla="*/ 212 h 462"/>
                <a:gd name="T46" fmla="*/ 222 w 444"/>
                <a:gd name="T47" fmla="*/ 36 h 462"/>
                <a:gd name="T48" fmla="*/ 222 w 444"/>
                <a:gd name="T49" fmla="*/ 36 h 462"/>
                <a:gd name="T50" fmla="*/ 320 w 444"/>
                <a:gd name="T51" fmla="*/ 71 h 462"/>
                <a:gd name="T52" fmla="*/ 222 w 444"/>
                <a:gd name="T53" fmla="*/ 115 h 462"/>
                <a:gd name="T54" fmla="*/ 124 w 444"/>
                <a:gd name="T55" fmla="*/ 71 h 462"/>
                <a:gd name="T56" fmla="*/ 222 w 444"/>
                <a:gd name="T57" fmla="*/ 36 h 462"/>
                <a:gd name="T58" fmla="*/ 36 w 444"/>
                <a:gd name="T59" fmla="*/ 89 h 462"/>
                <a:gd name="T60" fmla="*/ 36 w 444"/>
                <a:gd name="T61" fmla="*/ 89 h 462"/>
                <a:gd name="T62" fmla="*/ 98 w 444"/>
                <a:gd name="T63" fmla="*/ 89 h 462"/>
                <a:gd name="T64" fmla="*/ 124 w 444"/>
                <a:gd name="T65" fmla="*/ 212 h 462"/>
                <a:gd name="T66" fmla="*/ 36 w 444"/>
                <a:gd name="T67" fmla="*/ 8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B29ACC2F-8FCB-4619-B607-30CBDC38E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842" y="3450048"/>
              <a:ext cx="136369" cy="240413"/>
            </a:xfrm>
            <a:custGeom>
              <a:avLst/>
              <a:gdLst>
                <a:gd name="T0" fmla="*/ 283 w 284"/>
                <a:gd name="T1" fmla="*/ 115 h 497"/>
                <a:gd name="T2" fmla="*/ 283 w 284"/>
                <a:gd name="T3" fmla="*/ 115 h 497"/>
                <a:gd name="T4" fmla="*/ 283 w 284"/>
                <a:gd name="T5" fmla="*/ 62 h 497"/>
                <a:gd name="T6" fmla="*/ 142 w 284"/>
                <a:gd name="T7" fmla="*/ 0 h 497"/>
                <a:gd name="T8" fmla="*/ 0 w 284"/>
                <a:gd name="T9" fmla="*/ 62 h 497"/>
                <a:gd name="T10" fmla="*/ 0 w 284"/>
                <a:gd name="T11" fmla="*/ 115 h 497"/>
                <a:gd name="T12" fmla="*/ 97 w 284"/>
                <a:gd name="T13" fmla="*/ 248 h 497"/>
                <a:gd name="T14" fmla="*/ 0 w 284"/>
                <a:gd name="T15" fmla="*/ 381 h 497"/>
                <a:gd name="T16" fmla="*/ 0 w 284"/>
                <a:gd name="T17" fmla="*/ 443 h 497"/>
                <a:gd name="T18" fmla="*/ 142 w 284"/>
                <a:gd name="T19" fmla="*/ 496 h 497"/>
                <a:gd name="T20" fmla="*/ 283 w 284"/>
                <a:gd name="T21" fmla="*/ 443 h 497"/>
                <a:gd name="T22" fmla="*/ 283 w 284"/>
                <a:gd name="T23" fmla="*/ 381 h 497"/>
                <a:gd name="T24" fmla="*/ 186 w 284"/>
                <a:gd name="T25" fmla="*/ 248 h 497"/>
                <a:gd name="T26" fmla="*/ 283 w 284"/>
                <a:gd name="T27" fmla="*/ 115 h 497"/>
                <a:gd name="T28" fmla="*/ 44 w 284"/>
                <a:gd name="T29" fmla="*/ 62 h 497"/>
                <a:gd name="T30" fmla="*/ 44 w 284"/>
                <a:gd name="T31" fmla="*/ 62 h 497"/>
                <a:gd name="T32" fmla="*/ 142 w 284"/>
                <a:gd name="T33" fmla="*/ 35 h 497"/>
                <a:gd name="T34" fmla="*/ 239 w 284"/>
                <a:gd name="T35" fmla="*/ 62 h 497"/>
                <a:gd name="T36" fmla="*/ 248 w 284"/>
                <a:gd name="T37" fmla="*/ 71 h 497"/>
                <a:gd name="T38" fmla="*/ 142 w 284"/>
                <a:gd name="T39" fmla="*/ 97 h 497"/>
                <a:gd name="T40" fmla="*/ 35 w 284"/>
                <a:gd name="T41" fmla="*/ 71 h 497"/>
                <a:gd name="T42" fmla="*/ 44 w 284"/>
                <a:gd name="T43" fmla="*/ 62 h 497"/>
                <a:gd name="T44" fmla="*/ 151 w 284"/>
                <a:gd name="T45" fmla="*/ 248 h 497"/>
                <a:gd name="T46" fmla="*/ 151 w 284"/>
                <a:gd name="T47" fmla="*/ 248 h 497"/>
                <a:gd name="T48" fmla="*/ 204 w 284"/>
                <a:gd name="T49" fmla="*/ 328 h 497"/>
                <a:gd name="T50" fmla="*/ 248 w 284"/>
                <a:gd name="T51" fmla="*/ 381 h 497"/>
                <a:gd name="T52" fmla="*/ 248 w 284"/>
                <a:gd name="T53" fmla="*/ 416 h 497"/>
                <a:gd name="T54" fmla="*/ 151 w 284"/>
                <a:gd name="T55" fmla="*/ 354 h 497"/>
                <a:gd name="T56" fmla="*/ 133 w 284"/>
                <a:gd name="T57" fmla="*/ 354 h 497"/>
                <a:gd name="T58" fmla="*/ 35 w 284"/>
                <a:gd name="T59" fmla="*/ 416 h 497"/>
                <a:gd name="T60" fmla="*/ 35 w 284"/>
                <a:gd name="T61" fmla="*/ 381 h 497"/>
                <a:gd name="T62" fmla="*/ 80 w 284"/>
                <a:gd name="T63" fmla="*/ 328 h 497"/>
                <a:gd name="T64" fmla="*/ 133 w 284"/>
                <a:gd name="T65" fmla="*/ 248 h 497"/>
                <a:gd name="T66" fmla="*/ 80 w 284"/>
                <a:gd name="T67" fmla="*/ 177 h 497"/>
                <a:gd name="T68" fmla="*/ 35 w 284"/>
                <a:gd name="T69" fmla="*/ 115 h 497"/>
                <a:gd name="T70" fmla="*/ 35 w 284"/>
                <a:gd name="T71" fmla="*/ 88 h 497"/>
                <a:gd name="T72" fmla="*/ 142 w 284"/>
                <a:gd name="T73" fmla="*/ 115 h 497"/>
                <a:gd name="T74" fmla="*/ 248 w 284"/>
                <a:gd name="T75" fmla="*/ 88 h 497"/>
                <a:gd name="T76" fmla="*/ 248 w 284"/>
                <a:gd name="T77" fmla="*/ 115 h 497"/>
                <a:gd name="T78" fmla="*/ 204 w 284"/>
                <a:gd name="T79" fmla="*/ 177 h 497"/>
                <a:gd name="T80" fmla="*/ 151 w 284"/>
                <a:gd name="T81" fmla="*/ 24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4" h="497">
                  <a:moveTo>
                    <a:pt x="283" y="115"/>
                  </a:moveTo>
                  <a:lnTo>
                    <a:pt x="283" y="115"/>
                  </a:lnTo>
                  <a:cubicBezTo>
                    <a:pt x="283" y="62"/>
                    <a:pt x="283" y="62"/>
                    <a:pt x="283" y="62"/>
                  </a:cubicBezTo>
                  <a:cubicBezTo>
                    <a:pt x="283" y="35"/>
                    <a:pt x="221" y="0"/>
                    <a:pt x="142" y="0"/>
                  </a:cubicBezTo>
                  <a:cubicBezTo>
                    <a:pt x="61" y="0"/>
                    <a:pt x="0" y="35"/>
                    <a:pt x="0" y="62"/>
                  </a:cubicBezTo>
                  <a:cubicBezTo>
                    <a:pt x="0" y="62"/>
                    <a:pt x="0" y="62"/>
                    <a:pt x="0" y="115"/>
                  </a:cubicBezTo>
                  <a:cubicBezTo>
                    <a:pt x="0" y="168"/>
                    <a:pt x="97" y="213"/>
                    <a:pt x="97" y="248"/>
                  </a:cubicBezTo>
                  <a:cubicBezTo>
                    <a:pt x="97" y="292"/>
                    <a:pt x="0" y="328"/>
                    <a:pt x="0" y="381"/>
                  </a:cubicBezTo>
                  <a:cubicBezTo>
                    <a:pt x="0" y="434"/>
                    <a:pt x="0" y="443"/>
                    <a:pt x="0" y="443"/>
                  </a:cubicBezTo>
                  <a:cubicBezTo>
                    <a:pt x="0" y="460"/>
                    <a:pt x="61" y="496"/>
                    <a:pt x="142" y="496"/>
                  </a:cubicBezTo>
                  <a:cubicBezTo>
                    <a:pt x="221" y="496"/>
                    <a:pt x="283" y="460"/>
                    <a:pt x="283" y="443"/>
                  </a:cubicBezTo>
                  <a:cubicBezTo>
                    <a:pt x="283" y="443"/>
                    <a:pt x="283" y="434"/>
                    <a:pt x="283" y="381"/>
                  </a:cubicBezTo>
                  <a:cubicBezTo>
                    <a:pt x="283" y="328"/>
                    <a:pt x="186" y="292"/>
                    <a:pt x="186" y="248"/>
                  </a:cubicBezTo>
                  <a:cubicBezTo>
                    <a:pt x="186" y="213"/>
                    <a:pt x="283" y="168"/>
                    <a:pt x="283" y="115"/>
                  </a:cubicBezTo>
                  <a:close/>
                  <a:moveTo>
                    <a:pt x="44" y="62"/>
                  </a:moveTo>
                  <a:lnTo>
                    <a:pt x="44" y="62"/>
                  </a:lnTo>
                  <a:cubicBezTo>
                    <a:pt x="61" y="53"/>
                    <a:pt x="88" y="35"/>
                    <a:pt x="142" y="35"/>
                  </a:cubicBezTo>
                  <a:cubicBezTo>
                    <a:pt x="195" y="35"/>
                    <a:pt x="239" y="62"/>
                    <a:pt x="239" y="62"/>
                  </a:cubicBezTo>
                  <a:cubicBezTo>
                    <a:pt x="248" y="62"/>
                    <a:pt x="257" y="71"/>
                    <a:pt x="248" y="71"/>
                  </a:cubicBezTo>
                  <a:cubicBezTo>
                    <a:pt x="230" y="88"/>
                    <a:pt x="186" y="97"/>
                    <a:pt x="142" y="97"/>
                  </a:cubicBezTo>
                  <a:cubicBezTo>
                    <a:pt x="97" y="97"/>
                    <a:pt x="53" y="88"/>
                    <a:pt x="35" y="71"/>
                  </a:cubicBezTo>
                  <a:cubicBezTo>
                    <a:pt x="26" y="71"/>
                    <a:pt x="44" y="62"/>
                    <a:pt x="44" y="62"/>
                  </a:cubicBezTo>
                  <a:close/>
                  <a:moveTo>
                    <a:pt x="151" y="248"/>
                  </a:moveTo>
                  <a:lnTo>
                    <a:pt x="151" y="248"/>
                  </a:lnTo>
                  <a:cubicBezTo>
                    <a:pt x="151" y="283"/>
                    <a:pt x="177" y="301"/>
                    <a:pt x="204" y="328"/>
                  </a:cubicBezTo>
                  <a:cubicBezTo>
                    <a:pt x="221" y="345"/>
                    <a:pt x="248" y="372"/>
                    <a:pt x="248" y="381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30" y="407"/>
                    <a:pt x="151" y="390"/>
                    <a:pt x="151" y="354"/>
                  </a:cubicBezTo>
                  <a:cubicBezTo>
                    <a:pt x="151" y="337"/>
                    <a:pt x="133" y="337"/>
                    <a:pt x="133" y="354"/>
                  </a:cubicBezTo>
                  <a:cubicBezTo>
                    <a:pt x="133" y="390"/>
                    <a:pt x="61" y="407"/>
                    <a:pt x="35" y="416"/>
                  </a:cubicBezTo>
                  <a:cubicBezTo>
                    <a:pt x="35" y="381"/>
                    <a:pt x="35" y="381"/>
                    <a:pt x="35" y="381"/>
                  </a:cubicBezTo>
                  <a:cubicBezTo>
                    <a:pt x="35" y="372"/>
                    <a:pt x="61" y="345"/>
                    <a:pt x="80" y="328"/>
                  </a:cubicBezTo>
                  <a:cubicBezTo>
                    <a:pt x="106" y="301"/>
                    <a:pt x="133" y="283"/>
                    <a:pt x="133" y="248"/>
                  </a:cubicBezTo>
                  <a:cubicBezTo>
                    <a:pt x="133" y="222"/>
                    <a:pt x="106" y="203"/>
                    <a:pt x="80" y="177"/>
                  </a:cubicBezTo>
                  <a:cubicBezTo>
                    <a:pt x="61" y="159"/>
                    <a:pt x="35" y="132"/>
                    <a:pt x="35" y="115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61" y="106"/>
                    <a:pt x="97" y="115"/>
                    <a:pt x="142" y="115"/>
                  </a:cubicBezTo>
                  <a:cubicBezTo>
                    <a:pt x="186" y="115"/>
                    <a:pt x="230" y="106"/>
                    <a:pt x="248" y="88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248" y="132"/>
                    <a:pt x="221" y="159"/>
                    <a:pt x="204" y="177"/>
                  </a:cubicBezTo>
                  <a:cubicBezTo>
                    <a:pt x="177" y="203"/>
                    <a:pt x="151" y="222"/>
                    <a:pt x="151" y="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7">
              <a:extLst>
                <a:ext uri="{FF2B5EF4-FFF2-40B4-BE49-F238E27FC236}">
                  <a16:creationId xmlns:a16="http://schemas.microsoft.com/office/drawing/2014/main" id="{B3C8346E-FF4A-42F6-B2A9-A3E427BB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636" y="4292341"/>
              <a:ext cx="202849" cy="201196"/>
            </a:xfrm>
            <a:custGeom>
              <a:avLst/>
              <a:gdLst>
                <a:gd name="T0" fmla="*/ 381 w 417"/>
                <a:gd name="T1" fmla="*/ 203 h 417"/>
                <a:gd name="T2" fmla="*/ 381 w 417"/>
                <a:gd name="T3" fmla="*/ 203 h 417"/>
                <a:gd name="T4" fmla="*/ 416 w 417"/>
                <a:gd name="T5" fmla="*/ 141 h 417"/>
                <a:gd name="T6" fmla="*/ 408 w 417"/>
                <a:gd name="T7" fmla="*/ 106 h 417"/>
                <a:gd name="T8" fmla="*/ 337 w 417"/>
                <a:gd name="T9" fmla="*/ 79 h 417"/>
                <a:gd name="T10" fmla="*/ 319 w 417"/>
                <a:gd name="T11" fmla="*/ 17 h 417"/>
                <a:gd name="T12" fmla="*/ 275 w 417"/>
                <a:gd name="T13" fmla="*/ 0 h 417"/>
                <a:gd name="T14" fmla="*/ 213 w 417"/>
                <a:gd name="T15" fmla="*/ 35 h 417"/>
                <a:gd name="T16" fmla="*/ 151 w 417"/>
                <a:gd name="T17" fmla="*/ 0 h 417"/>
                <a:gd name="T18" fmla="*/ 107 w 417"/>
                <a:gd name="T19" fmla="*/ 17 h 417"/>
                <a:gd name="T20" fmla="*/ 89 w 417"/>
                <a:gd name="T21" fmla="*/ 79 h 417"/>
                <a:gd name="T22" fmla="*/ 18 w 417"/>
                <a:gd name="T23" fmla="*/ 106 h 417"/>
                <a:gd name="T24" fmla="*/ 0 w 417"/>
                <a:gd name="T25" fmla="*/ 141 h 417"/>
                <a:gd name="T26" fmla="*/ 44 w 417"/>
                <a:gd name="T27" fmla="*/ 203 h 417"/>
                <a:gd name="T28" fmla="*/ 0 w 417"/>
                <a:gd name="T29" fmla="*/ 275 h 417"/>
                <a:gd name="T30" fmla="*/ 18 w 417"/>
                <a:gd name="T31" fmla="*/ 310 h 417"/>
                <a:gd name="T32" fmla="*/ 89 w 417"/>
                <a:gd name="T33" fmla="*/ 328 h 417"/>
                <a:gd name="T34" fmla="*/ 107 w 417"/>
                <a:gd name="T35" fmla="*/ 398 h 417"/>
                <a:gd name="T36" fmla="*/ 151 w 417"/>
                <a:gd name="T37" fmla="*/ 416 h 417"/>
                <a:gd name="T38" fmla="*/ 213 w 417"/>
                <a:gd name="T39" fmla="*/ 372 h 417"/>
                <a:gd name="T40" fmla="*/ 275 w 417"/>
                <a:gd name="T41" fmla="*/ 416 h 417"/>
                <a:gd name="T42" fmla="*/ 319 w 417"/>
                <a:gd name="T43" fmla="*/ 398 h 417"/>
                <a:gd name="T44" fmla="*/ 337 w 417"/>
                <a:gd name="T45" fmla="*/ 328 h 417"/>
                <a:gd name="T46" fmla="*/ 408 w 417"/>
                <a:gd name="T47" fmla="*/ 310 h 417"/>
                <a:gd name="T48" fmla="*/ 416 w 417"/>
                <a:gd name="T49" fmla="*/ 265 h 417"/>
                <a:gd name="T50" fmla="*/ 381 w 417"/>
                <a:gd name="T51" fmla="*/ 203 h 417"/>
                <a:gd name="T52" fmla="*/ 213 w 417"/>
                <a:gd name="T53" fmla="*/ 292 h 417"/>
                <a:gd name="T54" fmla="*/ 213 w 417"/>
                <a:gd name="T55" fmla="*/ 292 h 417"/>
                <a:gd name="T56" fmla="*/ 125 w 417"/>
                <a:gd name="T57" fmla="*/ 203 h 417"/>
                <a:gd name="T58" fmla="*/ 213 w 417"/>
                <a:gd name="T59" fmla="*/ 115 h 417"/>
                <a:gd name="T60" fmla="*/ 301 w 417"/>
                <a:gd name="T61" fmla="*/ 203 h 417"/>
                <a:gd name="T62" fmla="*/ 213 w 417"/>
                <a:gd name="T6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8">
              <a:extLst>
                <a:ext uri="{FF2B5EF4-FFF2-40B4-BE49-F238E27FC236}">
                  <a16:creationId xmlns:a16="http://schemas.microsoft.com/office/drawing/2014/main" id="{9FA427AC-7F2B-45A3-8925-6A3B1ED55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912" y="3869279"/>
              <a:ext cx="230123" cy="231887"/>
            </a:xfrm>
            <a:custGeom>
              <a:avLst/>
              <a:gdLst>
                <a:gd name="T0" fmla="*/ 239 w 479"/>
                <a:gd name="T1" fmla="*/ 0 h 479"/>
                <a:gd name="T2" fmla="*/ 239 w 479"/>
                <a:gd name="T3" fmla="*/ 0 h 479"/>
                <a:gd name="T4" fmla="*/ 0 w 479"/>
                <a:gd name="T5" fmla="*/ 239 h 479"/>
                <a:gd name="T6" fmla="*/ 239 w 479"/>
                <a:gd name="T7" fmla="*/ 478 h 479"/>
                <a:gd name="T8" fmla="*/ 478 w 479"/>
                <a:gd name="T9" fmla="*/ 239 h 479"/>
                <a:gd name="T10" fmla="*/ 239 w 479"/>
                <a:gd name="T11" fmla="*/ 0 h 479"/>
                <a:gd name="T12" fmla="*/ 443 w 479"/>
                <a:gd name="T13" fmla="*/ 239 h 479"/>
                <a:gd name="T14" fmla="*/ 443 w 479"/>
                <a:gd name="T15" fmla="*/ 239 h 479"/>
                <a:gd name="T16" fmla="*/ 399 w 479"/>
                <a:gd name="T17" fmla="*/ 363 h 479"/>
                <a:gd name="T18" fmla="*/ 390 w 479"/>
                <a:gd name="T19" fmla="*/ 328 h 479"/>
                <a:gd name="T20" fmla="*/ 399 w 479"/>
                <a:gd name="T21" fmla="*/ 257 h 479"/>
                <a:gd name="T22" fmla="*/ 372 w 479"/>
                <a:gd name="T23" fmla="*/ 204 h 479"/>
                <a:gd name="T24" fmla="*/ 319 w 479"/>
                <a:gd name="T25" fmla="*/ 178 h 479"/>
                <a:gd name="T26" fmla="*/ 346 w 479"/>
                <a:gd name="T27" fmla="*/ 88 h 479"/>
                <a:gd name="T28" fmla="*/ 293 w 479"/>
                <a:gd name="T29" fmla="*/ 62 h 479"/>
                <a:gd name="T30" fmla="*/ 301 w 479"/>
                <a:gd name="T31" fmla="*/ 53 h 479"/>
                <a:gd name="T32" fmla="*/ 443 w 479"/>
                <a:gd name="T33" fmla="*/ 239 h 479"/>
                <a:gd name="T34" fmla="*/ 212 w 479"/>
                <a:gd name="T35" fmla="*/ 44 h 479"/>
                <a:gd name="T36" fmla="*/ 212 w 479"/>
                <a:gd name="T37" fmla="*/ 44 h 479"/>
                <a:gd name="T38" fmla="*/ 186 w 479"/>
                <a:gd name="T39" fmla="*/ 62 h 479"/>
                <a:gd name="T40" fmla="*/ 150 w 479"/>
                <a:gd name="T41" fmla="*/ 88 h 479"/>
                <a:gd name="T42" fmla="*/ 115 w 479"/>
                <a:gd name="T43" fmla="*/ 133 h 479"/>
                <a:gd name="T44" fmla="*/ 133 w 479"/>
                <a:gd name="T45" fmla="*/ 159 h 479"/>
                <a:gd name="T46" fmla="*/ 177 w 479"/>
                <a:gd name="T47" fmla="*/ 159 h 479"/>
                <a:gd name="T48" fmla="*/ 248 w 479"/>
                <a:gd name="T49" fmla="*/ 239 h 479"/>
                <a:gd name="T50" fmla="*/ 186 w 479"/>
                <a:gd name="T51" fmla="*/ 292 h 479"/>
                <a:gd name="T52" fmla="*/ 177 w 479"/>
                <a:gd name="T53" fmla="*/ 337 h 479"/>
                <a:gd name="T54" fmla="*/ 177 w 479"/>
                <a:gd name="T55" fmla="*/ 390 h 479"/>
                <a:gd name="T56" fmla="*/ 133 w 479"/>
                <a:gd name="T57" fmla="*/ 345 h 479"/>
                <a:gd name="T58" fmla="*/ 124 w 479"/>
                <a:gd name="T59" fmla="*/ 284 h 479"/>
                <a:gd name="T60" fmla="*/ 88 w 479"/>
                <a:gd name="T61" fmla="*/ 239 h 479"/>
                <a:gd name="T62" fmla="*/ 106 w 479"/>
                <a:gd name="T63" fmla="*/ 186 h 479"/>
                <a:gd name="T64" fmla="*/ 53 w 479"/>
                <a:gd name="T65" fmla="*/ 169 h 479"/>
                <a:gd name="T66" fmla="*/ 212 w 479"/>
                <a:gd name="T67" fmla="*/ 44 h 479"/>
                <a:gd name="T68" fmla="*/ 177 w 479"/>
                <a:gd name="T69" fmla="*/ 434 h 479"/>
                <a:gd name="T70" fmla="*/ 177 w 479"/>
                <a:gd name="T71" fmla="*/ 434 h 479"/>
                <a:gd name="T72" fmla="*/ 204 w 479"/>
                <a:gd name="T73" fmla="*/ 416 h 479"/>
                <a:gd name="T74" fmla="*/ 239 w 479"/>
                <a:gd name="T75" fmla="*/ 407 h 479"/>
                <a:gd name="T76" fmla="*/ 293 w 479"/>
                <a:gd name="T77" fmla="*/ 390 h 479"/>
                <a:gd name="T78" fmla="*/ 354 w 479"/>
                <a:gd name="T79" fmla="*/ 407 h 479"/>
                <a:gd name="T80" fmla="*/ 239 w 479"/>
                <a:gd name="T81" fmla="*/ 443 h 479"/>
                <a:gd name="T82" fmla="*/ 177 w 479"/>
                <a:gd name="T83" fmla="*/ 43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9" h="479">
                  <a:moveTo>
                    <a:pt x="239" y="0"/>
                  </a:moveTo>
                  <a:lnTo>
                    <a:pt x="239" y="0"/>
                  </a:lnTo>
                  <a:cubicBezTo>
                    <a:pt x="106" y="0"/>
                    <a:pt x="0" y="106"/>
                    <a:pt x="0" y="239"/>
                  </a:cubicBezTo>
                  <a:cubicBezTo>
                    <a:pt x="0" y="372"/>
                    <a:pt x="106" y="478"/>
                    <a:pt x="239" y="478"/>
                  </a:cubicBezTo>
                  <a:cubicBezTo>
                    <a:pt x="372" y="478"/>
                    <a:pt x="478" y="372"/>
                    <a:pt x="478" y="239"/>
                  </a:cubicBezTo>
                  <a:cubicBezTo>
                    <a:pt x="478" y="106"/>
                    <a:pt x="372" y="0"/>
                    <a:pt x="239" y="0"/>
                  </a:cubicBezTo>
                  <a:close/>
                  <a:moveTo>
                    <a:pt x="443" y="239"/>
                  </a:moveTo>
                  <a:lnTo>
                    <a:pt x="443" y="239"/>
                  </a:lnTo>
                  <a:cubicBezTo>
                    <a:pt x="443" y="292"/>
                    <a:pt x="425" y="328"/>
                    <a:pt x="399" y="363"/>
                  </a:cubicBezTo>
                  <a:cubicBezTo>
                    <a:pt x="390" y="363"/>
                    <a:pt x="381" y="345"/>
                    <a:pt x="390" y="328"/>
                  </a:cubicBezTo>
                  <a:cubicBezTo>
                    <a:pt x="399" y="310"/>
                    <a:pt x="399" y="275"/>
                    <a:pt x="399" y="257"/>
                  </a:cubicBezTo>
                  <a:cubicBezTo>
                    <a:pt x="399" y="239"/>
                    <a:pt x="390" y="204"/>
                    <a:pt x="372" y="204"/>
                  </a:cubicBezTo>
                  <a:cubicBezTo>
                    <a:pt x="346" y="204"/>
                    <a:pt x="337" y="204"/>
                    <a:pt x="319" y="178"/>
                  </a:cubicBezTo>
                  <a:cubicBezTo>
                    <a:pt x="301" y="124"/>
                    <a:pt x="372" y="115"/>
                    <a:pt x="346" y="88"/>
                  </a:cubicBezTo>
                  <a:cubicBezTo>
                    <a:pt x="337" y="80"/>
                    <a:pt x="301" y="115"/>
                    <a:pt x="293" y="62"/>
                  </a:cubicBezTo>
                  <a:lnTo>
                    <a:pt x="301" y="53"/>
                  </a:lnTo>
                  <a:cubicBezTo>
                    <a:pt x="381" y="80"/>
                    <a:pt x="443" y="150"/>
                    <a:pt x="443" y="239"/>
                  </a:cubicBezTo>
                  <a:close/>
                  <a:moveTo>
                    <a:pt x="212" y="44"/>
                  </a:moveTo>
                  <a:lnTo>
                    <a:pt x="212" y="44"/>
                  </a:lnTo>
                  <a:cubicBezTo>
                    <a:pt x="204" y="53"/>
                    <a:pt x="194" y="53"/>
                    <a:pt x="186" y="62"/>
                  </a:cubicBezTo>
                  <a:cubicBezTo>
                    <a:pt x="168" y="80"/>
                    <a:pt x="159" y="71"/>
                    <a:pt x="150" y="88"/>
                  </a:cubicBezTo>
                  <a:cubicBezTo>
                    <a:pt x="141" y="106"/>
                    <a:pt x="115" y="124"/>
                    <a:pt x="115" y="133"/>
                  </a:cubicBezTo>
                  <a:cubicBezTo>
                    <a:pt x="115" y="142"/>
                    <a:pt x="133" y="159"/>
                    <a:pt x="133" y="159"/>
                  </a:cubicBezTo>
                  <a:cubicBezTo>
                    <a:pt x="141" y="150"/>
                    <a:pt x="159" y="150"/>
                    <a:pt x="177" y="159"/>
                  </a:cubicBezTo>
                  <a:cubicBezTo>
                    <a:pt x="186" y="159"/>
                    <a:pt x="275" y="169"/>
                    <a:pt x="248" y="239"/>
                  </a:cubicBezTo>
                  <a:cubicBezTo>
                    <a:pt x="239" y="266"/>
                    <a:pt x="194" y="257"/>
                    <a:pt x="186" y="292"/>
                  </a:cubicBezTo>
                  <a:cubicBezTo>
                    <a:pt x="186" y="301"/>
                    <a:pt x="186" y="328"/>
                    <a:pt x="177" y="337"/>
                  </a:cubicBezTo>
                  <a:cubicBezTo>
                    <a:pt x="177" y="345"/>
                    <a:pt x="186" y="390"/>
                    <a:pt x="177" y="390"/>
                  </a:cubicBezTo>
                  <a:cubicBezTo>
                    <a:pt x="168" y="390"/>
                    <a:pt x="133" y="345"/>
                    <a:pt x="133" y="345"/>
                  </a:cubicBezTo>
                  <a:cubicBezTo>
                    <a:pt x="133" y="337"/>
                    <a:pt x="124" y="310"/>
                    <a:pt x="124" y="284"/>
                  </a:cubicBezTo>
                  <a:cubicBezTo>
                    <a:pt x="124" y="266"/>
                    <a:pt x="88" y="266"/>
                    <a:pt x="88" y="239"/>
                  </a:cubicBezTo>
                  <a:cubicBezTo>
                    <a:pt x="88" y="213"/>
                    <a:pt x="106" y="195"/>
                    <a:pt x="106" y="186"/>
                  </a:cubicBezTo>
                  <a:cubicBezTo>
                    <a:pt x="97" y="169"/>
                    <a:pt x="62" y="169"/>
                    <a:pt x="53" y="169"/>
                  </a:cubicBezTo>
                  <a:cubicBezTo>
                    <a:pt x="80" y="97"/>
                    <a:pt x="141" y="53"/>
                    <a:pt x="212" y="44"/>
                  </a:cubicBezTo>
                  <a:close/>
                  <a:moveTo>
                    <a:pt x="177" y="434"/>
                  </a:moveTo>
                  <a:lnTo>
                    <a:pt x="177" y="434"/>
                  </a:lnTo>
                  <a:cubicBezTo>
                    <a:pt x="186" y="425"/>
                    <a:pt x="186" y="416"/>
                    <a:pt x="204" y="416"/>
                  </a:cubicBezTo>
                  <a:cubicBezTo>
                    <a:pt x="212" y="416"/>
                    <a:pt x="221" y="416"/>
                    <a:pt x="239" y="407"/>
                  </a:cubicBezTo>
                  <a:cubicBezTo>
                    <a:pt x="248" y="407"/>
                    <a:pt x="275" y="398"/>
                    <a:pt x="293" y="390"/>
                  </a:cubicBezTo>
                  <a:cubicBezTo>
                    <a:pt x="310" y="390"/>
                    <a:pt x="346" y="398"/>
                    <a:pt x="354" y="407"/>
                  </a:cubicBezTo>
                  <a:cubicBezTo>
                    <a:pt x="319" y="434"/>
                    <a:pt x="284" y="443"/>
                    <a:pt x="239" y="443"/>
                  </a:cubicBezTo>
                  <a:cubicBezTo>
                    <a:pt x="221" y="443"/>
                    <a:pt x="194" y="443"/>
                    <a:pt x="177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9">
              <a:extLst>
                <a:ext uri="{FF2B5EF4-FFF2-40B4-BE49-F238E27FC236}">
                  <a16:creationId xmlns:a16="http://schemas.microsoft.com/office/drawing/2014/main" id="{09F5166B-34AC-43EB-A708-F2E84C502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407" y="2635591"/>
              <a:ext cx="172165" cy="243823"/>
            </a:xfrm>
            <a:custGeom>
              <a:avLst/>
              <a:gdLst>
                <a:gd name="T0" fmla="*/ 35 w 355"/>
                <a:gd name="T1" fmla="*/ 497 h 506"/>
                <a:gd name="T2" fmla="*/ 35 w 355"/>
                <a:gd name="T3" fmla="*/ 497 h 506"/>
                <a:gd name="T4" fmla="*/ 70 w 355"/>
                <a:gd name="T5" fmla="*/ 381 h 506"/>
                <a:gd name="T6" fmla="*/ 203 w 355"/>
                <a:gd name="T7" fmla="*/ 310 h 506"/>
                <a:gd name="T8" fmla="*/ 132 w 355"/>
                <a:gd name="T9" fmla="*/ 284 h 506"/>
                <a:gd name="T10" fmla="*/ 292 w 355"/>
                <a:gd name="T11" fmla="*/ 194 h 506"/>
                <a:gd name="T12" fmla="*/ 194 w 355"/>
                <a:gd name="T13" fmla="*/ 168 h 506"/>
                <a:gd name="T14" fmla="*/ 327 w 355"/>
                <a:gd name="T15" fmla="*/ 133 h 506"/>
                <a:gd name="T16" fmla="*/ 345 w 355"/>
                <a:gd name="T17" fmla="*/ 44 h 506"/>
                <a:gd name="T18" fmla="*/ 248 w 355"/>
                <a:gd name="T19" fmla="*/ 0 h 506"/>
                <a:gd name="T20" fmla="*/ 159 w 355"/>
                <a:gd name="T21" fmla="*/ 124 h 506"/>
                <a:gd name="T22" fmla="*/ 168 w 355"/>
                <a:gd name="T23" fmla="*/ 18 h 506"/>
                <a:gd name="T24" fmla="*/ 70 w 355"/>
                <a:gd name="T25" fmla="*/ 106 h 506"/>
                <a:gd name="T26" fmla="*/ 61 w 355"/>
                <a:gd name="T27" fmla="*/ 301 h 506"/>
                <a:gd name="T28" fmla="*/ 8 w 355"/>
                <a:gd name="T29" fmla="*/ 213 h 506"/>
                <a:gd name="T30" fmla="*/ 35 w 355"/>
                <a:gd name="T31" fmla="*/ 363 h 506"/>
                <a:gd name="T32" fmla="*/ 8 w 355"/>
                <a:gd name="T33" fmla="*/ 478 h 506"/>
                <a:gd name="T34" fmla="*/ 35 w 355"/>
                <a:gd name="T35" fmla="*/ 49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5" h="506">
                  <a:moveTo>
                    <a:pt x="35" y="497"/>
                  </a:moveTo>
                  <a:lnTo>
                    <a:pt x="35" y="497"/>
                  </a:lnTo>
                  <a:cubicBezTo>
                    <a:pt x="44" y="469"/>
                    <a:pt x="53" y="434"/>
                    <a:pt x="70" y="381"/>
                  </a:cubicBezTo>
                  <a:cubicBezTo>
                    <a:pt x="132" y="372"/>
                    <a:pt x="168" y="390"/>
                    <a:pt x="203" y="310"/>
                  </a:cubicBezTo>
                  <a:cubicBezTo>
                    <a:pt x="168" y="328"/>
                    <a:pt x="132" y="292"/>
                    <a:pt x="132" y="284"/>
                  </a:cubicBezTo>
                  <a:cubicBezTo>
                    <a:pt x="132" y="266"/>
                    <a:pt x="229" y="292"/>
                    <a:pt x="292" y="194"/>
                  </a:cubicBezTo>
                  <a:cubicBezTo>
                    <a:pt x="212" y="213"/>
                    <a:pt x="185" y="178"/>
                    <a:pt x="194" y="168"/>
                  </a:cubicBezTo>
                  <a:cubicBezTo>
                    <a:pt x="221" y="159"/>
                    <a:pt x="292" y="168"/>
                    <a:pt x="327" y="133"/>
                  </a:cubicBezTo>
                  <a:cubicBezTo>
                    <a:pt x="345" y="115"/>
                    <a:pt x="354" y="62"/>
                    <a:pt x="345" y="44"/>
                  </a:cubicBezTo>
                  <a:cubicBezTo>
                    <a:pt x="336" y="27"/>
                    <a:pt x="283" y="0"/>
                    <a:pt x="248" y="0"/>
                  </a:cubicBezTo>
                  <a:cubicBezTo>
                    <a:pt x="221" y="9"/>
                    <a:pt x="168" y="124"/>
                    <a:pt x="159" y="124"/>
                  </a:cubicBezTo>
                  <a:cubicBezTo>
                    <a:pt x="141" y="124"/>
                    <a:pt x="141" y="71"/>
                    <a:pt x="168" y="18"/>
                  </a:cubicBezTo>
                  <a:cubicBezTo>
                    <a:pt x="132" y="35"/>
                    <a:pt x="88" y="71"/>
                    <a:pt x="70" y="106"/>
                  </a:cubicBezTo>
                  <a:cubicBezTo>
                    <a:pt x="44" y="159"/>
                    <a:pt x="79" y="301"/>
                    <a:pt x="61" y="301"/>
                  </a:cubicBezTo>
                  <a:cubicBezTo>
                    <a:pt x="53" y="310"/>
                    <a:pt x="17" y="239"/>
                    <a:pt x="8" y="213"/>
                  </a:cubicBezTo>
                  <a:cubicBezTo>
                    <a:pt x="0" y="257"/>
                    <a:pt x="0" y="301"/>
                    <a:pt x="35" y="363"/>
                  </a:cubicBezTo>
                  <a:cubicBezTo>
                    <a:pt x="26" y="407"/>
                    <a:pt x="17" y="452"/>
                    <a:pt x="8" y="478"/>
                  </a:cubicBezTo>
                  <a:cubicBezTo>
                    <a:pt x="8" y="497"/>
                    <a:pt x="35" y="505"/>
                    <a:pt x="35" y="49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FBF711C6-AA8D-408C-9F9C-4E5B57144F93}"/>
                </a:ext>
              </a:extLst>
            </p:cNvPr>
            <p:cNvSpPr txBox="1"/>
            <p:nvPr/>
          </p:nvSpPr>
          <p:spPr>
            <a:xfrm>
              <a:off x="4667334" y="2614699"/>
              <a:ext cx="298682" cy="23332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4" name="TextBox 50">
              <a:extLst>
                <a:ext uri="{FF2B5EF4-FFF2-40B4-BE49-F238E27FC236}">
                  <a16:creationId xmlns:a16="http://schemas.microsoft.com/office/drawing/2014/main" id="{FEA85CA4-4BC9-4D0A-97D1-C95946E4B70F}"/>
                </a:ext>
              </a:extLst>
            </p:cNvPr>
            <p:cNvSpPr txBox="1"/>
            <p:nvPr/>
          </p:nvSpPr>
          <p:spPr>
            <a:xfrm>
              <a:off x="4667334" y="3027205"/>
              <a:ext cx="298682" cy="23332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5" name="TextBox 51">
              <a:extLst>
                <a:ext uri="{FF2B5EF4-FFF2-40B4-BE49-F238E27FC236}">
                  <a16:creationId xmlns:a16="http://schemas.microsoft.com/office/drawing/2014/main" id="{3319970B-ACEC-4487-A39F-8508FA98406E}"/>
                </a:ext>
              </a:extLst>
            </p:cNvPr>
            <p:cNvSpPr txBox="1"/>
            <p:nvPr/>
          </p:nvSpPr>
          <p:spPr>
            <a:xfrm>
              <a:off x="4667334" y="3440013"/>
              <a:ext cx="298682" cy="23332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36" name="TextBox 52">
              <a:extLst>
                <a:ext uri="{FF2B5EF4-FFF2-40B4-BE49-F238E27FC236}">
                  <a16:creationId xmlns:a16="http://schemas.microsoft.com/office/drawing/2014/main" id="{765BBBFA-C9E4-4477-B486-8966FE2AD877}"/>
                </a:ext>
              </a:extLst>
            </p:cNvPr>
            <p:cNvSpPr txBox="1"/>
            <p:nvPr/>
          </p:nvSpPr>
          <p:spPr>
            <a:xfrm>
              <a:off x="4667334" y="3842579"/>
              <a:ext cx="298682" cy="23332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37" name="TextBox 53">
              <a:extLst>
                <a:ext uri="{FF2B5EF4-FFF2-40B4-BE49-F238E27FC236}">
                  <a16:creationId xmlns:a16="http://schemas.microsoft.com/office/drawing/2014/main" id="{9E90BB85-3217-42FA-949D-AB83EEC7F176}"/>
                </a:ext>
              </a:extLst>
            </p:cNvPr>
            <p:cNvSpPr txBox="1"/>
            <p:nvPr/>
          </p:nvSpPr>
          <p:spPr>
            <a:xfrm>
              <a:off x="4667334" y="4254437"/>
              <a:ext cx="298682" cy="23332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38" name="TextBox 54">
              <a:extLst>
                <a:ext uri="{FF2B5EF4-FFF2-40B4-BE49-F238E27FC236}">
                  <a16:creationId xmlns:a16="http://schemas.microsoft.com/office/drawing/2014/main" id="{4DBC532F-8039-4468-8D33-32EE438F53B7}"/>
                </a:ext>
              </a:extLst>
            </p:cNvPr>
            <p:cNvSpPr txBox="1"/>
            <p:nvPr/>
          </p:nvSpPr>
          <p:spPr>
            <a:xfrm>
              <a:off x="4667334" y="4657002"/>
              <a:ext cx="298682" cy="23332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06</a:t>
              </a:r>
            </a:p>
          </p:txBody>
        </p:sp>
        <p:sp>
          <p:nvSpPr>
            <p:cNvPr id="39" name="Freeform: Shape 48">
              <a:extLst>
                <a:ext uri="{FF2B5EF4-FFF2-40B4-BE49-F238E27FC236}">
                  <a16:creationId xmlns:a16="http://schemas.microsoft.com/office/drawing/2014/main" id="{48E0E9C2-FA90-41DE-9466-87B24CFC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645" y="3456346"/>
              <a:ext cx="633204" cy="63320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TextBox 55">
            <a:extLst>
              <a:ext uri="{FF2B5EF4-FFF2-40B4-BE49-F238E27FC236}">
                <a16:creationId xmlns:a16="http://schemas.microsoft.com/office/drawing/2014/main" id="{CBEFF9E2-9F0D-4E55-92C0-95DAAA78A938}"/>
              </a:ext>
            </a:extLst>
          </p:cNvPr>
          <p:cNvSpPr txBox="1">
            <a:spLocks/>
          </p:cNvSpPr>
          <p:nvPr/>
        </p:nvSpPr>
        <p:spPr bwMode="auto">
          <a:xfrm>
            <a:off x="5031662" y="1718186"/>
            <a:ext cx="944232" cy="232469"/>
          </a:xfrm>
          <a:prstGeom prst="rect">
            <a:avLst/>
          </a:prstGeom>
          <a:noFill/>
          <a:extLst/>
        </p:spPr>
        <p:txBody>
          <a:bodyPr wrap="none" lIns="90000" tIns="46800" rIns="90000" bIns="46800">
            <a:normAutofit fontScale="77500" lnSpcReduction="20000"/>
          </a:bodyPr>
          <a:lstStyle/>
          <a:p>
            <a:pPr algn="l"/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6" name="TextBox 56">
            <a:extLst>
              <a:ext uri="{FF2B5EF4-FFF2-40B4-BE49-F238E27FC236}">
                <a16:creationId xmlns:a16="http://schemas.microsoft.com/office/drawing/2014/main" id="{4AEE8D89-5437-43F8-B45F-C941C51BF01F}"/>
              </a:ext>
            </a:extLst>
          </p:cNvPr>
          <p:cNvSpPr txBox="1">
            <a:spLocks/>
          </p:cNvSpPr>
          <p:nvPr/>
        </p:nvSpPr>
        <p:spPr bwMode="auto">
          <a:xfrm>
            <a:off x="5408215" y="2089532"/>
            <a:ext cx="944232" cy="232469"/>
          </a:xfrm>
          <a:prstGeom prst="rect">
            <a:avLst/>
          </a:prstGeom>
          <a:noFill/>
          <a:extLst/>
        </p:spPr>
        <p:txBody>
          <a:bodyPr wrap="none" lIns="90000" tIns="46800" rIns="90000" bIns="46800">
            <a:normAutofit fontScale="77500" lnSpcReduction="20000"/>
          </a:bodyPr>
          <a:lstStyle/>
          <a:p>
            <a:pPr algn="l"/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7" name="TextBox 57">
            <a:extLst>
              <a:ext uri="{FF2B5EF4-FFF2-40B4-BE49-F238E27FC236}">
                <a16:creationId xmlns:a16="http://schemas.microsoft.com/office/drawing/2014/main" id="{BB4DF619-68EF-4032-AAC3-7D0EA1CDF40A}"/>
              </a:ext>
            </a:extLst>
          </p:cNvPr>
          <p:cNvSpPr txBox="1">
            <a:spLocks/>
          </p:cNvSpPr>
          <p:nvPr/>
        </p:nvSpPr>
        <p:spPr bwMode="auto">
          <a:xfrm>
            <a:off x="5760133" y="2461824"/>
            <a:ext cx="944232" cy="232469"/>
          </a:xfrm>
          <a:prstGeom prst="rect">
            <a:avLst/>
          </a:prstGeom>
          <a:noFill/>
          <a:extLst/>
        </p:spPr>
        <p:txBody>
          <a:bodyPr wrap="none" lIns="90000" tIns="46800" rIns="90000" bIns="46800">
            <a:normAutofit fontScale="77500" lnSpcReduction="20000"/>
          </a:bodyPr>
          <a:lstStyle/>
          <a:p>
            <a:pPr algn="l"/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8" name="TextBox 58">
            <a:extLst>
              <a:ext uri="{FF2B5EF4-FFF2-40B4-BE49-F238E27FC236}">
                <a16:creationId xmlns:a16="http://schemas.microsoft.com/office/drawing/2014/main" id="{E24CFE5C-2620-4268-970F-701E466D5027}"/>
              </a:ext>
            </a:extLst>
          </p:cNvPr>
          <p:cNvSpPr txBox="1">
            <a:spLocks/>
          </p:cNvSpPr>
          <p:nvPr/>
        </p:nvSpPr>
        <p:spPr bwMode="auto">
          <a:xfrm>
            <a:off x="6051892" y="2841806"/>
            <a:ext cx="944232" cy="232469"/>
          </a:xfrm>
          <a:prstGeom prst="rect">
            <a:avLst/>
          </a:prstGeom>
          <a:noFill/>
          <a:extLst/>
        </p:spPr>
        <p:txBody>
          <a:bodyPr wrap="none" lIns="90000" tIns="46800" rIns="90000" bIns="46800">
            <a:normAutofit fontScale="77500" lnSpcReduction="20000"/>
          </a:bodyPr>
          <a:lstStyle/>
          <a:p>
            <a:pPr algn="l"/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A8369774-C3AA-4797-A423-F21C5DE7CBBB}"/>
              </a:ext>
            </a:extLst>
          </p:cNvPr>
          <p:cNvSpPr txBox="1">
            <a:spLocks/>
          </p:cNvSpPr>
          <p:nvPr/>
        </p:nvSpPr>
        <p:spPr bwMode="auto">
          <a:xfrm>
            <a:off x="5760133" y="3197441"/>
            <a:ext cx="944232" cy="232469"/>
          </a:xfrm>
          <a:prstGeom prst="rect">
            <a:avLst/>
          </a:prstGeom>
          <a:noFill/>
          <a:extLst/>
        </p:spPr>
        <p:txBody>
          <a:bodyPr wrap="none" lIns="90000" tIns="46800" rIns="90000" bIns="46800">
            <a:normAutofit fontScale="77500" lnSpcReduction="20000"/>
          </a:bodyPr>
          <a:lstStyle/>
          <a:p>
            <a:pPr algn="l"/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EE566A73-1374-47DB-BBF7-05072F57958F}"/>
              </a:ext>
            </a:extLst>
          </p:cNvPr>
          <p:cNvSpPr txBox="1">
            <a:spLocks/>
          </p:cNvSpPr>
          <p:nvPr/>
        </p:nvSpPr>
        <p:spPr bwMode="auto">
          <a:xfrm>
            <a:off x="5092375" y="3616208"/>
            <a:ext cx="944232" cy="232469"/>
          </a:xfrm>
          <a:prstGeom prst="rect">
            <a:avLst/>
          </a:prstGeom>
          <a:noFill/>
          <a:extLst/>
        </p:spPr>
        <p:txBody>
          <a:bodyPr wrap="none" lIns="90000" tIns="46800" rIns="90000" bIns="46800">
            <a:normAutofit fontScale="77500" lnSpcReduction="20000"/>
          </a:bodyPr>
          <a:lstStyle/>
          <a:p>
            <a:pPr algn="l"/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2A6342F-D449-4EBE-BDBC-700E52CF9F93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95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76762" y="3069775"/>
            <a:ext cx="7512367" cy="1082330"/>
            <a:chOff x="576762" y="3069775"/>
            <a:chExt cx="7512367" cy="1082330"/>
          </a:xfrm>
        </p:grpSpPr>
        <p:sp>
          <p:nvSpPr>
            <p:cNvPr id="10" name="Freeform: Shape 8"/>
            <p:cNvSpPr>
              <a:spLocks/>
            </p:cNvSpPr>
            <p:nvPr/>
          </p:nvSpPr>
          <p:spPr bwMode="auto">
            <a:xfrm rot="10800000" flipH="1">
              <a:off x="3508710" y="3069775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9"/>
            <p:cNvSpPr>
              <a:spLocks/>
            </p:cNvSpPr>
            <p:nvPr/>
          </p:nvSpPr>
          <p:spPr bwMode="auto">
            <a:xfrm rot="10800000" flipH="1">
              <a:off x="7534310" y="3069775"/>
              <a:ext cx="127215" cy="126549"/>
            </a:xfrm>
            <a:custGeom>
              <a:avLst/>
              <a:gdLst>
                <a:gd name="T0" fmla="*/ 151606 w 21600"/>
                <a:gd name="T1" fmla="*/ 150813 h 21600"/>
                <a:gd name="T2" fmla="*/ 151606 w 21600"/>
                <a:gd name="T3" fmla="*/ 150813 h 21600"/>
                <a:gd name="T4" fmla="*/ 151606 w 21600"/>
                <a:gd name="T5" fmla="*/ 150813 h 21600"/>
                <a:gd name="T6" fmla="*/ 151606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 rot="10800000">
              <a:off x="1540535" y="3669220"/>
              <a:ext cx="2040774" cy="482885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 rot="10800000">
              <a:off x="5554147" y="3669220"/>
              <a:ext cx="2041440" cy="482885"/>
            </a:xfrm>
            <a:custGeom>
              <a:avLst/>
              <a:gdLst>
                <a:gd name="T0" fmla="*/ 2432844 w 21600"/>
                <a:gd name="T1" fmla="*/ 575469 h 21600"/>
                <a:gd name="T2" fmla="*/ 2432844 w 21600"/>
                <a:gd name="T3" fmla="*/ 575469 h 21600"/>
                <a:gd name="T4" fmla="*/ 2432844 w 21600"/>
                <a:gd name="T5" fmla="*/ 575469 h 21600"/>
                <a:gd name="T6" fmla="*/ 2432844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>
              <a:spLocks/>
            </p:cNvSpPr>
            <p:nvPr/>
          </p:nvSpPr>
          <p:spPr bwMode="auto">
            <a:xfrm>
              <a:off x="4590374" y="3117065"/>
              <a:ext cx="1896241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2" name="Freeform: Shape 20"/>
            <p:cNvSpPr>
              <a:spLocks/>
            </p:cNvSpPr>
            <p:nvPr/>
          </p:nvSpPr>
          <p:spPr bwMode="auto">
            <a:xfrm>
              <a:off x="576762" y="3117065"/>
              <a:ext cx="1895575" cy="567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3" name="Freeform: Shape 21"/>
            <p:cNvSpPr>
              <a:spLocks/>
            </p:cNvSpPr>
            <p:nvPr/>
          </p:nvSpPr>
          <p:spPr bwMode="auto">
            <a:xfrm>
              <a:off x="3251615" y="3327536"/>
              <a:ext cx="630748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  <p:sp>
          <p:nvSpPr>
            <p:cNvPr id="24" name="Freeform: Shape 22"/>
            <p:cNvSpPr>
              <a:spLocks/>
            </p:cNvSpPr>
            <p:nvPr/>
          </p:nvSpPr>
          <p:spPr bwMode="auto">
            <a:xfrm>
              <a:off x="7106707" y="3327536"/>
              <a:ext cx="98242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12839" y="1113589"/>
            <a:ext cx="7335863" cy="1030378"/>
            <a:chOff x="1212839" y="1113589"/>
            <a:chExt cx="7335863" cy="1030378"/>
          </a:xfrm>
        </p:grpSpPr>
        <p:sp>
          <p:nvSpPr>
            <p:cNvPr id="8" name="Freeform: Shape 6"/>
            <p:cNvSpPr>
              <a:spLocks/>
            </p:cNvSpPr>
            <p:nvPr/>
          </p:nvSpPr>
          <p:spPr bwMode="auto">
            <a:xfrm>
              <a:off x="1431969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5521510" y="2017418"/>
              <a:ext cx="126549" cy="126549"/>
            </a:xfrm>
            <a:custGeom>
              <a:avLst/>
              <a:gdLst>
                <a:gd name="T0" fmla="*/ 150813 w 21600"/>
                <a:gd name="T1" fmla="*/ 150813 h 21600"/>
                <a:gd name="T2" fmla="*/ 150813 w 21600"/>
                <a:gd name="T3" fmla="*/ 150813 h 21600"/>
                <a:gd name="T4" fmla="*/ 150813 w 21600"/>
                <a:gd name="T5" fmla="*/ 150813 h 21600"/>
                <a:gd name="T6" fmla="*/ 150813 w 21600"/>
                <a:gd name="T7" fmla="*/ 1508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599"/>
                  </a:lnTo>
                  <a:lnTo>
                    <a:pt x="0" y="215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0"/>
            <p:cNvSpPr>
              <a:spLocks/>
            </p:cNvSpPr>
            <p:nvPr/>
          </p:nvSpPr>
          <p:spPr bwMode="auto">
            <a:xfrm>
              <a:off x="1522552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5581455" y="1113589"/>
              <a:ext cx="2040774" cy="482886"/>
            </a:xfrm>
            <a:custGeom>
              <a:avLst/>
              <a:gdLst>
                <a:gd name="T0" fmla="*/ 2432050 w 21600"/>
                <a:gd name="T1" fmla="*/ 575469 h 21600"/>
                <a:gd name="T2" fmla="*/ 2432050 w 21600"/>
                <a:gd name="T3" fmla="*/ 575469 h 21600"/>
                <a:gd name="T4" fmla="*/ 2432050 w 21600"/>
                <a:gd name="T5" fmla="*/ 575469 h 21600"/>
                <a:gd name="T6" fmla="*/ 2432050 w 21600"/>
                <a:gd name="T7" fmla="*/ 5754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0"/>
                  </a:lnTo>
                  <a:lnTo>
                    <a:pt x="21599" y="9923"/>
                  </a:lnTo>
                </a:path>
              </a:pathLst>
            </a:custGeom>
            <a:noFill/>
            <a:ln w="6350" cap="flat" cmpd="sng">
              <a:solidFill>
                <a:srgbClr val="808180"/>
              </a:solidFill>
              <a:prstDash val="dash"/>
              <a:miter lim="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/>
            <p:cNvSpPr>
              <a:spLocks/>
            </p:cNvSpPr>
            <p:nvPr/>
          </p:nvSpPr>
          <p:spPr bwMode="auto">
            <a:xfrm>
              <a:off x="25922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rgbClr val="4D4E4C"/>
                  </a:solidFill>
                </a:rPr>
              </a:br>
              <a:r>
                <a:rPr lang="zh-CN" altLang="en-US" sz="1200" dirty="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0" name="Freeform: Shape 18"/>
            <p:cNvSpPr>
              <a:spLocks/>
            </p:cNvSpPr>
            <p:nvPr/>
          </p:nvSpPr>
          <p:spPr bwMode="auto">
            <a:xfrm>
              <a:off x="6653127" y="1473256"/>
              <a:ext cx="1895575" cy="56814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>
                  <a:solidFill>
                    <a:srgbClr val="4D4E4C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4D4E4C"/>
                  </a:solidFill>
                </a:rPr>
              </a:br>
              <a:r>
                <a:rPr lang="zh-CN" altLang="en-US" sz="1200">
                  <a:solidFill>
                    <a:srgbClr val="4D4E4C"/>
                  </a:solidFill>
                </a:rPr>
                <a:t>（建议使用主题字体）。</a:t>
              </a:r>
            </a:p>
          </p:txBody>
        </p:sp>
        <p:sp>
          <p:nvSpPr>
            <p:cNvPr id="25" name="Freeform: Shape 23"/>
            <p:cNvSpPr>
              <a:spLocks/>
            </p:cNvSpPr>
            <p:nvPr/>
          </p:nvSpPr>
          <p:spPr bwMode="auto">
            <a:xfrm>
              <a:off x="5262417" y="1701044"/>
              <a:ext cx="734652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  <p:sp>
          <p:nvSpPr>
            <p:cNvPr id="26" name="Freeform: Shape 24"/>
            <p:cNvSpPr>
              <a:spLocks/>
            </p:cNvSpPr>
            <p:nvPr/>
          </p:nvSpPr>
          <p:spPr bwMode="auto">
            <a:xfrm>
              <a:off x="1212839" y="1701044"/>
              <a:ext cx="564810" cy="2237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4D4E4C"/>
                  </a:solidFill>
                </a:rPr>
                <a:t>关键词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2118" y="2349776"/>
            <a:ext cx="8052533" cy="504199"/>
            <a:chOff x="552118" y="2349776"/>
            <a:chExt cx="8052533" cy="50419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552118" y="2349776"/>
              <a:ext cx="2013466" cy="504199"/>
            </a:xfrm>
            <a:custGeom>
              <a:avLst/>
              <a:gdLst>
                <a:gd name="T0" fmla="*/ 2399507 w 21600"/>
                <a:gd name="T1" fmla="*/ 600869 h 21600"/>
                <a:gd name="T2" fmla="*/ 2399507 w 21600"/>
                <a:gd name="T3" fmla="*/ 600869 h 21600"/>
                <a:gd name="T4" fmla="*/ 2399507 w 21600"/>
                <a:gd name="T5" fmla="*/ 600869 h 21600"/>
                <a:gd name="T6" fmla="*/ 2399507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2565584" y="2349776"/>
              <a:ext cx="2012801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4578385" y="2349776"/>
              <a:ext cx="2012800" cy="504199"/>
            </a:xfrm>
            <a:custGeom>
              <a:avLst/>
              <a:gdLst>
                <a:gd name="T0" fmla="*/ 2398713 w 21600"/>
                <a:gd name="T1" fmla="*/ 600869 h 21600"/>
                <a:gd name="T2" fmla="*/ 2398713 w 21600"/>
                <a:gd name="T3" fmla="*/ 600869 h 21600"/>
                <a:gd name="T4" fmla="*/ 2398713 w 21600"/>
                <a:gd name="T5" fmla="*/ 600869 h 21600"/>
                <a:gd name="T6" fmla="*/ 2398713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>
              <a:off x="6591185" y="2349776"/>
              <a:ext cx="2013466" cy="504199"/>
            </a:xfrm>
            <a:custGeom>
              <a:avLst/>
              <a:gdLst>
                <a:gd name="T0" fmla="*/ 2399506 w 21600"/>
                <a:gd name="T1" fmla="*/ 600869 h 21600"/>
                <a:gd name="T2" fmla="*/ 2399506 w 21600"/>
                <a:gd name="T3" fmla="*/ 600869 h 21600"/>
                <a:gd name="T4" fmla="*/ 2399506 w 21600"/>
                <a:gd name="T5" fmla="*/ 600869 h 21600"/>
                <a:gd name="T6" fmla="*/ 2399506 w 21600"/>
                <a:gd name="T7" fmla="*/ 6008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 rot="5400000">
              <a:off x="25432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/>
            <p:cNvSpPr>
              <a:spLocks/>
            </p:cNvSpPr>
            <p:nvPr/>
          </p:nvSpPr>
          <p:spPr bwMode="auto">
            <a:xfrm rot="5400000">
              <a:off x="4556072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6"/>
            <p:cNvSpPr>
              <a:spLocks/>
            </p:cNvSpPr>
            <p:nvPr/>
          </p:nvSpPr>
          <p:spPr bwMode="auto">
            <a:xfrm rot="5400000">
              <a:off x="6566874" y="2558582"/>
              <a:ext cx="141202" cy="96577"/>
            </a:xfrm>
            <a:custGeom>
              <a:avLst/>
              <a:gdLst>
                <a:gd name="T0" fmla="*/ 168275 w 21600"/>
                <a:gd name="T1" fmla="*/ 115094 h 21600"/>
                <a:gd name="T2" fmla="*/ 168275 w 21600"/>
                <a:gd name="T3" fmla="*/ 115094 h 21600"/>
                <a:gd name="T4" fmla="*/ 168275 w 21600"/>
                <a:gd name="T5" fmla="*/ 115094 h 21600"/>
                <a:gd name="T6" fmla="*/ 168275 w 21600"/>
                <a:gd name="T7" fmla="*/ 1150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5"/>
            <p:cNvSpPr>
              <a:spLocks/>
            </p:cNvSpPr>
            <p:nvPr/>
          </p:nvSpPr>
          <p:spPr bwMode="auto">
            <a:xfrm>
              <a:off x="1184199" y="2508962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8" name="Freeform: Shape 26"/>
            <p:cNvSpPr>
              <a:spLocks/>
            </p:cNvSpPr>
            <p:nvPr/>
          </p:nvSpPr>
          <p:spPr bwMode="auto">
            <a:xfrm>
              <a:off x="3265602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9" name="Freeform: Shape 27"/>
            <p:cNvSpPr>
              <a:spLocks/>
            </p:cNvSpPr>
            <p:nvPr/>
          </p:nvSpPr>
          <p:spPr bwMode="auto">
            <a:xfrm>
              <a:off x="5272408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30" name="Freeform: Shape 28"/>
            <p:cNvSpPr>
              <a:spLocks/>
            </p:cNvSpPr>
            <p:nvPr/>
          </p:nvSpPr>
          <p:spPr bwMode="auto">
            <a:xfrm>
              <a:off x="7294533" y="2516288"/>
              <a:ext cx="612765" cy="181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ctr">
                <a:defRPr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25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4A3A270-3FEF-45F3-AF5D-929F4D6ED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78" y="0"/>
            <a:ext cx="5156643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1099B7-A4B0-432C-8F8C-8AE735BF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83418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0CED56C-DB47-4428-9A59-1F76E8D6594F}"/>
              </a:ext>
            </a:extLst>
          </p:cNvPr>
          <p:cNvSpPr>
            <a:spLocks noEditPoints="1"/>
          </p:cNvSpPr>
          <p:nvPr/>
        </p:nvSpPr>
        <p:spPr bwMode="auto">
          <a:xfrm>
            <a:off x="3473442" y="1476367"/>
            <a:ext cx="2193942" cy="2193942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close/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close/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2ACFE731-3114-4E42-9429-0B7F4ABE788C}"/>
              </a:ext>
            </a:extLst>
          </p:cNvPr>
          <p:cNvSpPr>
            <a:spLocks noEditPoints="1"/>
          </p:cNvSpPr>
          <p:nvPr/>
        </p:nvSpPr>
        <p:spPr bwMode="auto">
          <a:xfrm>
            <a:off x="3632200" y="1775445"/>
            <a:ext cx="1876425" cy="1876425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447CD7-B762-4F2C-84A5-0D15B6650300}"/>
              </a:ext>
            </a:extLst>
          </p:cNvPr>
          <p:cNvSpPr/>
          <p:nvPr/>
        </p:nvSpPr>
        <p:spPr>
          <a:xfrm>
            <a:off x="3687583" y="2562458"/>
            <a:ext cx="2035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8805E2-C850-4F5C-9D97-3F7AE0A2B8E8}"/>
              </a:ext>
            </a:extLst>
          </p:cNvPr>
          <p:cNvSpPr/>
          <p:nvPr/>
        </p:nvSpPr>
        <p:spPr>
          <a:xfrm>
            <a:off x="4155546" y="1868652"/>
            <a:ext cx="1551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48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66924" y="959121"/>
            <a:ext cx="3191742" cy="1745113"/>
            <a:chOff x="1366924" y="959121"/>
            <a:chExt cx="3191742" cy="1745113"/>
          </a:xfrm>
        </p:grpSpPr>
        <p:sp>
          <p:nvSpPr>
            <p:cNvPr id="4" name="Rectangle: Rounded Corners 48"/>
            <p:cNvSpPr/>
            <p:nvPr/>
          </p:nvSpPr>
          <p:spPr>
            <a:xfrm>
              <a:off x="1366924" y="959121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50"/>
            <p:cNvGrpSpPr/>
            <p:nvPr/>
          </p:nvGrpSpPr>
          <p:grpSpPr>
            <a:xfrm rot="16200000">
              <a:off x="3227163" y="1372732"/>
              <a:ext cx="1332139" cy="1330866"/>
              <a:chOff x="5284598" y="1127125"/>
              <a:chExt cx="1663890" cy="1662301"/>
            </a:xfrm>
          </p:grpSpPr>
          <p:sp>
            <p:nvSpPr>
              <p:cNvPr id="38" name="Freeform: Shape 54"/>
              <p:cNvSpPr>
                <a:spLocks/>
              </p:cNvSpPr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55"/>
              <p:cNvSpPr>
                <a:spLocks/>
              </p:cNvSpPr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63"/>
              <p:cNvSpPr>
                <a:spLocks/>
              </p:cNvSpPr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Freeform: Shape 51"/>
            <p:cNvSpPr>
              <a:spLocks/>
            </p:cNvSpPr>
            <p:nvPr/>
          </p:nvSpPr>
          <p:spPr bwMode="auto">
            <a:xfrm>
              <a:off x="3866065" y="1871457"/>
              <a:ext cx="317615" cy="275267"/>
            </a:xfrm>
            <a:custGeom>
              <a:avLst/>
              <a:gdLst>
                <a:gd name="T0" fmla="*/ 205130705 w 21600"/>
                <a:gd name="T1" fmla="*/ 0 h 21600"/>
                <a:gd name="T2" fmla="*/ 4196040 w 21600"/>
                <a:gd name="T3" fmla="*/ 0 h 21600"/>
                <a:gd name="T4" fmla="*/ 0 w 21600"/>
                <a:gd name="T5" fmla="*/ 2706042 h 21600"/>
                <a:gd name="T6" fmla="*/ 0 w 21600"/>
                <a:gd name="T7" fmla="*/ 98631558 h 21600"/>
                <a:gd name="T8" fmla="*/ 4196040 w 21600"/>
                <a:gd name="T9" fmla="*/ 101337600 h 21600"/>
                <a:gd name="T10" fmla="*/ 86231370 w 21600"/>
                <a:gd name="T11" fmla="*/ 101337600 h 21600"/>
                <a:gd name="T12" fmla="*/ 86231370 w 21600"/>
                <a:gd name="T13" fmla="*/ 109139706 h 21600"/>
                <a:gd name="T14" fmla="*/ 67876450 w 21600"/>
                <a:gd name="T15" fmla="*/ 116646190 h 21600"/>
                <a:gd name="T16" fmla="*/ 68534834 w 21600"/>
                <a:gd name="T17" fmla="*/ 118095222 h 21600"/>
                <a:gd name="T18" fmla="*/ 141479535 w 21600"/>
                <a:gd name="T19" fmla="*/ 118095222 h 21600"/>
                <a:gd name="T20" fmla="*/ 142119316 w 21600"/>
                <a:gd name="T21" fmla="*/ 116662751 h 21600"/>
                <a:gd name="T22" fmla="*/ 123211640 w 21600"/>
                <a:gd name="T23" fmla="*/ 109041214 h 21600"/>
                <a:gd name="T24" fmla="*/ 123211640 w 21600"/>
                <a:gd name="T25" fmla="*/ 101337600 h 21600"/>
                <a:gd name="T26" fmla="*/ 205130705 w 21600"/>
                <a:gd name="T27" fmla="*/ 101337600 h 21600"/>
                <a:gd name="T28" fmla="*/ 209326746 w 21600"/>
                <a:gd name="T29" fmla="*/ 98631558 h 21600"/>
                <a:gd name="T30" fmla="*/ 209326746 w 21600"/>
                <a:gd name="T31" fmla="*/ 2706042 h 21600"/>
                <a:gd name="T32" fmla="*/ 205130705 w 21600"/>
                <a:gd name="T33" fmla="*/ 0 h 21600"/>
                <a:gd name="T34" fmla="*/ 191863622 w 21600"/>
                <a:gd name="T35" fmla="*/ 74230652 h 21600"/>
                <a:gd name="T36" fmla="*/ 187667581 w 21600"/>
                <a:gd name="T37" fmla="*/ 76936771 h 21600"/>
                <a:gd name="T38" fmla="*/ 21659164 w 21600"/>
                <a:gd name="T39" fmla="*/ 76936771 h 21600"/>
                <a:gd name="T40" fmla="*/ 17463124 w 21600"/>
                <a:gd name="T41" fmla="*/ 74230652 h 21600"/>
                <a:gd name="T42" fmla="*/ 17463124 w 21600"/>
                <a:gd name="T43" fmla="*/ 13968987 h 21600"/>
                <a:gd name="T44" fmla="*/ 21659164 w 21600"/>
                <a:gd name="T45" fmla="*/ 11262945 h 21600"/>
                <a:gd name="T46" fmla="*/ 187667581 w 21600"/>
                <a:gd name="T47" fmla="*/ 11262945 h 21600"/>
                <a:gd name="T48" fmla="*/ 191863622 w 21600"/>
                <a:gd name="T49" fmla="*/ 13968987 h 21600"/>
                <a:gd name="T50" fmla="*/ 191863622 w 21600"/>
                <a:gd name="T51" fmla="*/ 74230652 h 21600"/>
                <a:gd name="T52" fmla="*/ 191863622 w 21600"/>
                <a:gd name="T53" fmla="*/ 74230652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600">
                  <a:moveTo>
                    <a:pt x="21167" y="0"/>
                  </a:moveTo>
                  <a:lnTo>
                    <a:pt x="433" y="0"/>
                  </a:lnTo>
                  <a:cubicBezTo>
                    <a:pt x="195" y="0"/>
                    <a:pt x="0" y="223"/>
                    <a:pt x="0" y="495"/>
                  </a:cubicBezTo>
                  <a:lnTo>
                    <a:pt x="0" y="18040"/>
                  </a:lnTo>
                  <a:cubicBezTo>
                    <a:pt x="0" y="18312"/>
                    <a:pt x="195" y="18535"/>
                    <a:pt x="433" y="18535"/>
                  </a:cubicBezTo>
                  <a:lnTo>
                    <a:pt x="8898" y="18535"/>
                  </a:lnTo>
                  <a:lnTo>
                    <a:pt x="8898" y="19962"/>
                  </a:lnTo>
                  <a:lnTo>
                    <a:pt x="7004" y="21335"/>
                  </a:lnTo>
                  <a:cubicBezTo>
                    <a:pt x="6803" y="21481"/>
                    <a:pt x="6834" y="21600"/>
                    <a:pt x="7072" y="21600"/>
                  </a:cubicBezTo>
                  <a:lnTo>
                    <a:pt x="14599" y="21600"/>
                  </a:lnTo>
                  <a:cubicBezTo>
                    <a:pt x="14837" y="21600"/>
                    <a:pt x="14867" y="21482"/>
                    <a:pt x="14665" y="21338"/>
                  </a:cubicBezTo>
                  <a:lnTo>
                    <a:pt x="12714" y="19944"/>
                  </a:lnTo>
                  <a:lnTo>
                    <a:pt x="12714" y="18535"/>
                  </a:lnTo>
                  <a:lnTo>
                    <a:pt x="21167" y="18535"/>
                  </a:lnTo>
                  <a:cubicBezTo>
                    <a:pt x="21405" y="18535"/>
                    <a:pt x="21600" y="18312"/>
                    <a:pt x="21600" y="18040"/>
                  </a:cubicBezTo>
                  <a:lnTo>
                    <a:pt x="21600" y="495"/>
                  </a:lnTo>
                  <a:cubicBezTo>
                    <a:pt x="21600" y="223"/>
                    <a:pt x="21405" y="0"/>
                    <a:pt x="21167" y="0"/>
                  </a:cubicBezTo>
                  <a:close/>
                  <a:moveTo>
                    <a:pt x="19798" y="13577"/>
                  </a:moveTo>
                  <a:cubicBezTo>
                    <a:pt x="19798" y="13849"/>
                    <a:pt x="19603" y="14072"/>
                    <a:pt x="19365" y="14072"/>
                  </a:cubicBezTo>
                  <a:lnTo>
                    <a:pt x="2235" y="14072"/>
                  </a:lnTo>
                  <a:cubicBezTo>
                    <a:pt x="1997" y="14072"/>
                    <a:pt x="1802" y="13849"/>
                    <a:pt x="1802" y="13577"/>
                  </a:cubicBezTo>
                  <a:lnTo>
                    <a:pt x="1802" y="2555"/>
                  </a:lnTo>
                  <a:cubicBezTo>
                    <a:pt x="1802" y="2283"/>
                    <a:pt x="1997" y="2060"/>
                    <a:pt x="2235" y="2060"/>
                  </a:cubicBezTo>
                  <a:lnTo>
                    <a:pt x="19365" y="2060"/>
                  </a:lnTo>
                  <a:cubicBezTo>
                    <a:pt x="19603" y="2060"/>
                    <a:pt x="19798" y="2283"/>
                    <a:pt x="19798" y="2555"/>
                  </a:cubicBezTo>
                  <a:lnTo>
                    <a:pt x="19798" y="13577"/>
                  </a:lnTo>
                  <a:close/>
                  <a:moveTo>
                    <a:pt x="19798" y="1357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52"/>
            <p:cNvSpPr txBox="1">
              <a:spLocks/>
            </p:cNvSpPr>
            <p:nvPr/>
          </p:nvSpPr>
          <p:spPr>
            <a:xfrm>
              <a:off x="3398685" y="2180196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8" name="TextBox 53"/>
            <p:cNvSpPr txBox="1"/>
            <p:nvPr/>
          </p:nvSpPr>
          <p:spPr>
            <a:xfrm>
              <a:off x="1568603" y="1203456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3"/>
                </a:buClr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94971" y="959119"/>
            <a:ext cx="3182106" cy="1747585"/>
            <a:chOff x="4594971" y="959119"/>
            <a:chExt cx="3182106" cy="1747585"/>
          </a:xfrm>
        </p:grpSpPr>
        <p:sp>
          <p:nvSpPr>
            <p:cNvPr id="9" name="Rectangle: Rounded Corners 68"/>
            <p:cNvSpPr/>
            <p:nvPr/>
          </p:nvSpPr>
          <p:spPr>
            <a:xfrm>
              <a:off x="4944440" y="959119"/>
              <a:ext cx="2832637" cy="148648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69"/>
            <p:cNvGrpSpPr/>
            <p:nvPr/>
          </p:nvGrpSpPr>
          <p:grpSpPr>
            <a:xfrm>
              <a:off x="4594971" y="1374567"/>
              <a:ext cx="1330868" cy="1332137"/>
              <a:chOff x="4400077" y="1716349"/>
              <a:chExt cx="1086589" cy="1087625"/>
            </a:xfrm>
          </p:grpSpPr>
          <p:sp>
            <p:nvSpPr>
              <p:cNvPr id="35" name="Freeform: Shape 86"/>
              <p:cNvSpPr>
                <a:spLocks/>
              </p:cNvSpPr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7"/>
              <p:cNvSpPr>
                <a:spLocks/>
              </p:cNvSpPr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88"/>
              <p:cNvSpPr>
                <a:spLocks/>
              </p:cNvSpPr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4964472" y="1824761"/>
              <a:ext cx="312269" cy="312269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32" name="Freeform: Shape 78"/>
              <p:cNvSpPr>
                <a:spLocks/>
              </p:cNvSpPr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79"/>
              <p:cNvSpPr>
                <a:spLocks/>
              </p:cNvSpPr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85"/>
              <p:cNvSpPr>
                <a:spLocks/>
              </p:cNvSpPr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TextBox 76"/>
            <p:cNvSpPr txBox="1">
              <a:spLocks/>
            </p:cNvSpPr>
            <p:nvPr/>
          </p:nvSpPr>
          <p:spPr>
            <a:xfrm>
              <a:off x="4733672" y="2180194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13" name="TextBox 77"/>
            <p:cNvSpPr txBox="1"/>
            <p:nvPr/>
          </p:nvSpPr>
          <p:spPr>
            <a:xfrm>
              <a:off x="5874926" y="1203454"/>
              <a:ext cx="1902151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5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07477" y="2749452"/>
            <a:ext cx="3169600" cy="1737564"/>
            <a:chOff x="4607477" y="2749452"/>
            <a:chExt cx="3169600" cy="1737564"/>
          </a:xfrm>
        </p:grpSpPr>
        <p:sp>
          <p:nvSpPr>
            <p:cNvPr id="14" name="Rectangle: Rounded Corners 90"/>
            <p:cNvSpPr/>
            <p:nvPr/>
          </p:nvSpPr>
          <p:spPr>
            <a:xfrm>
              <a:off x="4944441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92"/>
            <p:cNvGrpSpPr/>
            <p:nvPr/>
          </p:nvGrpSpPr>
          <p:grpSpPr>
            <a:xfrm rot="16200000">
              <a:off x="4607769" y="2749160"/>
              <a:ext cx="1326685" cy="1327269"/>
              <a:chOff x="3571044" y="2850399"/>
              <a:chExt cx="1657078" cy="1657810"/>
            </a:xfrm>
          </p:grpSpPr>
          <p:sp>
            <p:nvSpPr>
              <p:cNvPr id="29" name="Freeform: Shape 104"/>
              <p:cNvSpPr>
                <a:spLocks/>
              </p:cNvSpPr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8"/>
              <p:cNvSpPr>
                <a:spLocks/>
              </p:cNvSpPr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9"/>
              <p:cNvSpPr>
                <a:spLocks/>
              </p:cNvSpPr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4896322" y="3292387"/>
              <a:ext cx="314408" cy="235272"/>
              <a:chOff x="0" y="0"/>
              <a:chExt cx="575" cy="431"/>
            </a:xfrm>
            <a:solidFill>
              <a:schemeClr val="bg1"/>
            </a:solidFill>
          </p:grpSpPr>
          <p:sp>
            <p:nvSpPr>
              <p:cNvPr id="27" name="Freeform: Shape 97"/>
              <p:cNvSpPr>
                <a:spLocks/>
              </p:cNvSpPr>
              <p:nvPr/>
            </p:nvSpPr>
            <p:spPr bwMode="auto">
              <a:xfrm>
                <a:off x="0" y="0"/>
                <a:ext cx="575" cy="4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9798" y="19200"/>
                    </a:moveTo>
                    <a:lnTo>
                      <a:pt x="1802" y="19200"/>
                    </a:lnTo>
                    <a:lnTo>
                      <a:pt x="1802" y="2400"/>
                    </a:lnTo>
                    <a:lnTo>
                      <a:pt x="19798" y="2400"/>
                    </a:lnTo>
                    <a:lnTo>
                      <a:pt x="19798" y="19200"/>
                    </a:lnTo>
                    <a:close/>
                    <a:moveTo>
                      <a:pt x="19798" y="192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98"/>
              <p:cNvSpPr>
                <a:spLocks/>
              </p:cNvSpPr>
              <p:nvPr/>
            </p:nvSpPr>
            <p:spPr bwMode="auto">
              <a:xfrm>
                <a:off x="88" y="80"/>
                <a:ext cx="402" cy="279"/>
              </a:xfrm>
              <a:custGeom>
                <a:avLst/>
                <a:gdLst>
                  <a:gd name="T0" fmla="*/ 0 w 21263"/>
                  <a:gd name="T1" fmla="*/ 0 h 21544"/>
                  <a:gd name="T2" fmla="*/ 0 w 21263"/>
                  <a:gd name="T3" fmla="*/ 0 h 21544"/>
                  <a:gd name="T4" fmla="*/ 0 w 21263"/>
                  <a:gd name="T5" fmla="*/ 0 h 21544"/>
                  <a:gd name="T6" fmla="*/ 0 w 21263"/>
                  <a:gd name="T7" fmla="*/ 0 h 21544"/>
                  <a:gd name="T8" fmla="*/ 0 w 21263"/>
                  <a:gd name="T9" fmla="*/ 0 h 21544"/>
                  <a:gd name="T10" fmla="*/ 0 w 21263"/>
                  <a:gd name="T11" fmla="*/ 0 h 21544"/>
                  <a:gd name="T12" fmla="*/ 0 w 21263"/>
                  <a:gd name="T13" fmla="*/ 0 h 21544"/>
                  <a:gd name="T14" fmla="*/ 0 w 21263"/>
                  <a:gd name="T15" fmla="*/ 0 h 21544"/>
                  <a:gd name="T16" fmla="*/ 0 w 21263"/>
                  <a:gd name="T17" fmla="*/ 0 h 21544"/>
                  <a:gd name="T18" fmla="*/ 0 w 21263"/>
                  <a:gd name="T19" fmla="*/ 0 h 21544"/>
                  <a:gd name="T20" fmla="*/ 0 w 21263"/>
                  <a:gd name="T21" fmla="*/ 0 h 21544"/>
                  <a:gd name="T22" fmla="*/ 0 w 21263"/>
                  <a:gd name="T23" fmla="*/ 0 h 21544"/>
                  <a:gd name="T24" fmla="*/ 0 w 21263"/>
                  <a:gd name="T25" fmla="*/ 0 h 21544"/>
                  <a:gd name="T26" fmla="*/ 0 w 21263"/>
                  <a:gd name="T27" fmla="*/ 0 h 21544"/>
                  <a:gd name="T28" fmla="*/ 0 w 21263"/>
                  <a:gd name="T29" fmla="*/ 0 h 21544"/>
                  <a:gd name="T30" fmla="*/ 0 w 21263"/>
                  <a:gd name="T31" fmla="*/ 0 h 21544"/>
                  <a:gd name="T32" fmla="*/ 0 w 21263"/>
                  <a:gd name="T33" fmla="*/ 0 h 21544"/>
                  <a:gd name="T34" fmla="*/ 0 w 21263"/>
                  <a:gd name="T35" fmla="*/ 0 h 21544"/>
                  <a:gd name="T36" fmla="*/ 0 w 21263"/>
                  <a:gd name="T37" fmla="*/ 0 h 21544"/>
                  <a:gd name="T38" fmla="*/ 0 w 21263"/>
                  <a:gd name="T39" fmla="*/ 0 h 21544"/>
                  <a:gd name="T40" fmla="*/ 0 w 21263"/>
                  <a:gd name="T41" fmla="*/ 0 h 21544"/>
                  <a:gd name="T42" fmla="*/ 0 w 21263"/>
                  <a:gd name="T43" fmla="*/ 0 h 21544"/>
                  <a:gd name="T44" fmla="*/ 0 w 21263"/>
                  <a:gd name="T45" fmla="*/ 0 h 21544"/>
                  <a:gd name="T46" fmla="*/ 0 w 21263"/>
                  <a:gd name="T47" fmla="*/ 0 h 21544"/>
                  <a:gd name="T48" fmla="*/ 0 w 21263"/>
                  <a:gd name="T49" fmla="*/ 0 h 21544"/>
                  <a:gd name="T50" fmla="*/ 0 w 21263"/>
                  <a:gd name="T51" fmla="*/ 0 h 21544"/>
                  <a:gd name="T52" fmla="*/ 0 w 21263"/>
                  <a:gd name="T53" fmla="*/ 0 h 21544"/>
                  <a:gd name="T54" fmla="*/ 0 w 21263"/>
                  <a:gd name="T55" fmla="*/ 0 h 21544"/>
                  <a:gd name="T56" fmla="*/ 0 w 21263"/>
                  <a:gd name="T57" fmla="*/ 0 h 21544"/>
                  <a:gd name="T58" fmla="*/ 0 w 21263"/>
                  <a:gd name="T59" fmla="*/ 0 h 215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263" h="21544">
                    <a:moveTo>
                      <a:pt x="468" y="16899"/>
                    </a:moveTo>
                    <a:cubicBezTo>
                      <a:pt x="1011" y="17543"/>
                      <a:pt x="1809" y="17423"/>
                      <a:pt x="2251" y="16628"/>
                    </a:cubicBezTo>
                    <a:lnTo>
                      <a:pt x="2251" y="16626"/>
                    </a:lnTo>
                    <a:lnTo>
                      <a:pt x="3543" y="14300"/>
                    </a:lnTo>
                    <a:lnTo>
                      <a:pt x="5600" y="18371"/>
                    </a:lnTo>
                    <a:cubicBezTo>
                      <a:pt x="5873" y="18913"/>
                      <a:pt x="6328" y="19195"/>
                      <a:pt x="6786" y="19106"/>
                    </a:cubicBezTo>
                    <a:cubicBezTo>
                      <a:pt x="7242" y="19020"/>
                      <a:pt x="7630" y="18574"/>
                      <a:pt x="7798" y="17946"/>
                    </a:cubicBezTo>
                    <a:lnTo>
                      <a:pt x="9754" y="10654"/>
                    </a:lnTo>
                    <a:lnTo>
                      <a:pt x="12588" y="20415"/>
                    </a:lnTo>
                    <a:cubicBezTo>
                      <a:pt x="12787" y="21104"/>
                      <a:pt x="13246" y="21544"/>
                      <a:pt x="13755" y="21544"/>
                    </a:cubicBezTo>
                    <a:cubicBezTo>
                      <a:pt x="13778" y="21544"/>
                      <a:pt x="13801" y="21543"/>
                      <a:pt x="13826" y="21542"/>
                    </a:cubicBezTo>
                    <a:cubicBezTo>
                      <a:pt x="14360" y="21496"/>
                      <a:pt x="14816" y="20968"/>
                      <a:pt x="14968" y="20219"/>
                    </a:cubicBezTo>
                    <a:lnTo>
                      <a:pt x="17667" y="6945"/>
                    </a:lnTo>
                    <a:lnTo>
                      <a:pt x="18857" y="10519"/>
                    </a:lnTo>
                    <a:cubicBezTo>
                      <a:pt x="19162" y="11439"/>
                      <a:pt x="19921" y="11821"/>
                      <a:pt x="20550" y="11373"/>
                    </a:cubicBezTo>
                    <a:cubicBezTo>
                      <a:pt x="21179" y="10927"/>
                      <a:pt x="21442" y="9817"/>
                      <a:pt x="21135" y="8898"/>
                    </a:cubicBezTo>
                    <a:lnTo>
                      <a:pt x="18521" y="1042"/>
                    </a:lnTo>
                    <a:cubicBezTo>
                      <a:pt x="18292" y="352"/>
                      <a:pt x="17800" y="-56"/>
                      <a:pt x="17278" y="6"/>
                    </a:cubicBezTo>
                    <a:cubicBezTo>
                      <a:pt x="16755" y="69"/>
                      <a:pt x="16317" y="589"/>
                      <a:pt x="16167" y="1324"/>
                    </a:cubicBezTo>
                    <a:lnTo>
                      <a:pt x="13543" y="14225"/>
                    </a:lnTo>
                    <a:lnTo>
                      <a:pt x="10874" y="5027"/>
                    </a:lnTo>
                    <a:cubicBezTo>
                      <a:pt x="10672" y="4332"/>
                      <a:pt x="10206" y="3887"/>
                      <a:pt x="9689" y="3898"/>
                    </a:cubicBezTo>
                    <a:cubicBezTo>
                      <a:pt x="9173" y="3908"/>
                      <a:pt x="8715" y="4371"/>
                      <a:pt x="8527" y="5075"/>
                    </a:cubicBezTo>
                    <a:lnTo>
                      <a:pt x="6276" y="13475"/>
                    </a:lnTo>
                    <a:lnTo>
                      <a:pt x="4609" y="10174"/>
                    </a:lnTo>
                    <a:cubicBezTo>
                      <a:pt x="4375" y="9712"/>
                      <a:pt x="4012" y="9437"/>
                      <a:pt x="3619" y="9423"/>
                    </a:cubicBezTo>
                    <a:cubicBezTo>
                      <a:pt x="3225" y="9410"/>
                      <a:pt x="2854" y="9660"/>
                      <a:pt x="2606" y="10108"/>
                    </a:cubicBezTo>
                    <a:lnTo>
                      <a:pt x="284" y="14290"/>
                    </a:lnTo>
                    <a:cubicBezTo>
                      <a:pt x="-158" y="15086"/>
                      <a:pt x="-75" y="16253"/>
                      <a:pt x="468" y="16899"/>
                    </a:cubicBezTo>
                    <a:close/>
                    <a:moveTo>
                      <a:pt x="468" y="168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TextBox 95"/>
            <p:cNvSpPr txBox="1">
              <a:spLocks/>
            </p:cNvSpPr>
            <p:nvPr/>
          </p:nvSpPr>
          <p:spPr>
            <a:xfrm>
              <a:off x="4733672" y="2901307"/>
              <a:ext cx="1030916" cy="350050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18" name="TextBox 96"/>
            <p:cNvSpPr txBox="1"/>
            <p:nvPr/>
          </p:nvSpPr>
          <p:spPr>
            <a:xfrm>
              <a:off x="5874927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/>
                </a:buClr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6926" y="2742280"/>
            <a:ext cx="3192466" cy="1744736"/>
            <a:chOff x="1366926" y="2742280"/>
            <a:chExt cx="3192466" cy="1744736"/>
          </a:xfrm>
        </p:grpSpPr>
        <p:sp>
          <p:nvSpPr>
            <p:cNvPr id="19" name="Rectangle: Rounded Corners 111"/>
            <p:cNvSpPr/>
            <p:nvPr/>
          </p:nvSpPr>
          <p:spPr>
            <a:xfrm>
              <a:off x="1366926" y="3013369"/>
              <a:ext cx="2832636" cy="1473647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13"/>
            <p:cNvGrpSpPr/>
            <p:nvPr/>
          </p:nvGrpSpPr>
          <p:grpSpPr>
            <a:xfrm>
              <a:off x="3227890" y="2742280"/>
              <a:ext cx="1331502" cy="1330868"/>
              <a:chOff x="3283921" y="2833020"/>
              <a:chExt cx="1087107" cy="1086589"/>
            </a:xfrm>
          </p:grpSpPr>
          <p:sp>
            <p:nvSpPr>
              <p:cNvPr id="24" name="Freeform: Shape 121"/>
              <p:cNvSpPr>
                <a:spLocks/>
              </p:cNvSpPr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22"/>
              <p:cNvSpPr>
                <a:spLocks/>
              </p:cNvSpPr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24"/>
              <p:cNvSpPr>
                <a:spLocks/>
              </p:cNvSpPr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Freeform: Shape 114"/>
            <p:cNvSpPr>
              <a:spLocks/>
            </p:cNvSpPr>
            <p:nvPr/>
          </p:nvSpPr>
          <p:spPr bwMode="auto">
            <a:xfrm>
              <a:off x="3850185" y="3303944"/>
              <a:ext cx="349376" cy="243271"/>
            </a:xfrm>
            <a:custGeom>
              <a:avLst/>
              <a:gdLst>
                <a:gd name="T0" fmla="*/ 184333998 w 21600"/>
                <a:gd name="T1" fmla="*/ 22089549 h 21600"/>
                <a:gd name="T2" fmla="*/ 184450163 w 21600"/>
                <a:gd name="T3" fmla="*/ 21158039 h 21600"/>
                <a:gd name="T4" fmla="*/ 121612724 w 21600"/>
                <a:gd name="T5" fmla="*/ 0 h 21600"/>
                <a:gd name="T6" fmla="*/ 65675853 w 21600"/>
                <a:gd name="T7" fmla="*/ 11547279 h 21600"/>
                <a:gd name="T8" fmla="*/ 48891592 w 21600"/>
                <a:gd name="T9" fmla="*/ 9786155 h 21600"/>
                <a:gd name="T10" fmla="*/ 19120609 w 21600"/>
                <a:gd name="T11" fmla="*/ 19809425 h 21600"/>
                <a:gd name="T12" fmla="*/ 20148166 w 21600"/>
                <a:gd name="T13" fmla="*/ 22431474 h 21600"/>
                <a:gd name="T14" fmla="*/ 0 w 21600"/>
                <a:gd name="T15" fmla="*/ 34682412 h 21600"/>
                <a:gd name="T16" fmla="*/ 40954616 w 21600"/>
                <a:gd name="T17" fmla="*/ 49140884 h 21600"/>
                <a:gd name="T18" fmla="*/ 40954616 w 21600"/>
                <a:gd name="T19" fmla="*/ 49165941 h 21600"/>
                <a:gd name="T20" fmla="*/ 42872977 w 21600"/>
                <a:gd name="T21" fmla="*/ 49165941 h 21600"/>
                <a:gd name="T22" fmla="*/ 43038066 w 21600"/>
                <a:gd name="T23" fmla="*/ 49167945 h 21600"/>
                <a:gd name="T24" fmla="*/ 43203057 w 21600"/>
                <a:gd name="T25" fmla="*/ 49165941 h 21600"/>
                <a:gd name="T26" fmla="*/ 165018960 w 21600"/>
                <a:gd name="T27" fmla="*/ 49165941 h 21600"/>
                <a:gd name="T28" fmla="*/ 167228318 w 21600"/>
                <a:gd name="T29" fmla="*/ 49204553 h 21600"/>
                <a:gd name="T30" fmla="*/ 209326746 w 21600"/>
                <a:gd name="T31" fmla="*/ 35035557 h 21600"/>
                <a:gd name="T32" fmla="*/ 184333998 w 21600"/>
                <a:gd name="T33" fmla="*/ 22089549 h 21600"/>
                <a:gd name="T34" fmla="*/ 167228318 w 21600"/>
                <a:gd name="T35" fmla="*/ 44377553 h 21600"/>
                <a:gd name="T36" fmla="*/ 166589520 w 21600"/>
                <a:gd name="T37" fmla="*/ 44363708 h 21600"/>
                <a:gd name="T38" fmla="*/ 165687981 w 21600"/>
                <a:gd name="T39" fmla="*/ 44343286 h 21600"/>
                <a:gd name="T40" fmla="*/ 165387140 w 21600"/>
                <a:gd name="T41" fmla="*/ 44338651 h 21600"/>
                <a:gd name="T42" fmla="*/ 165009217 w 21600"/>
                <a:gd name="T43" fmla="*/ 44338651 h 21600"/>
                <a:gd name="T44" fmla="*/ 43203057 w 21600"/>
                <a:gd name="T45" fmla="*/ 44338651 h 21600"/>
                <a:gd name="T46" fmla="*/ 42872977 w 21600"/>
                <a:gd name="T47" fmla="*/ 44338651 h 21600"/>
                <a:gd name="T48" fmla="*/ 42592605 w 21600"/>
                <a:gd name="T49" fmla="*/ 44338651 h 21600"/>
                <a:gd name="T50" fmla="*/ 42592605 w 21600"/>
                <a:gd name="T51" fmla="*/ 44329732 h 21600"/>
                <a:gd name="T52" fmla="*/ 14332631 w 21600"/>
                <a:gd name="T53" fmla="*/ 34680077 h 21600"/>
                <a:gd name="T54" fmla="*/ 28424081 w 21600"/>
                <a:gd name="T55" fmla="*/ 26379035 h 21600"/>
                <a:gd name="T56" fmla="*/ 37184432 w 21600"/>
                <a:gd name="T57" fmla="*/ 24627168 h 21600"/>
                <a:gd name="T58" fmla="*/ 34151699 w 21600"/>
                <a:gd name="T59" fmla="*/ 21353911 h 21600"/>
                <a:gd name="T60" fmla="*/ 33453240 w 21600"/>
                <a:gd name="T61" fmla="*/ 19807090 h 21600"/>
                <a:gd name="T62" fmla="*/ 48891592 w 21600"/>
                <a:gd name="T63" fmla="*/ 14613155 h 21600"/>
                <a:gd name="T64" fmla="*/ 58301476 w 21600"/>
                <a:gd name="T65" fmla="*/ 15704556 h 21600"/>
                <a:gd name="T66" fmla="*/ 70948265 w 21600"/>
                <a:gd name="T67" fmla="*/ 19005206 h 21600"/>
                <a:gd name="T68" fmla="*/ 77847951 w 21600"/>
                <a:gd name="T69" fmla="*/ 14141646 h 21600"/>
                <a:gd name="T70" fmla="*/ 121602980 w 21600"/>
                <a:gd name="T71" fmla="*/ 4826952 h 21600"/>
                <a:gd name="T72" fmla="*/ 170126293 w 21600"/>
                <a:gd name="T73" fmla="*/ 21158039 h 21600"/>
                <a:gd name="T74" fmla="*/ 170029624 w 21600"/>
                <a:gd name="T75" fmla="*/ 21779886 h 21600"/>
                <a:gd name="T76" fmla="*/ 169961302 w 21600"/>
                <a:gd name="T77" fmla="*/ 22139663 h 21600"/>
                <a:gd name="T78" fmla="*/ 169419172 w 21600"/>
                <a:gd name="T79" fmla="*/ 25219709 h 21600"/>
                <a:gd name="T80" fmla="*/ 177879674 w 21600"/>
                <a:gd name="T81" fmla="*/ 26406428 h 21600"/>
                <a:gd name="T82" fmla="*/ 194994115 w 21600"/>
                <a:gd name="T83" fmla="*/ 35035557 h 21600"/>
                <a:gd name="T84" fmla="*/ 167228318 w 21600"/>
                <a:gd name="T85" fmla="*/ 44377553 h 21600"/>
                <a:gd name="T86" fmla="*/ 167228318 w 21600"/>
                <a:gd name="T87" fmla="*/ 44377553 h 216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1600" h="21600">
                  <a:moveTo>
                    <a:pt x="19021" y="9697"/>
                  </a:moveTo>
                  <a:cubicBezTo>
                    <a:pt x="19027" y="9566"/>
                    <a:pt x="19033" y="9430"/>
                    <a:pt x="19033" y="9288"/>
                  </a:cubicBezTo>
                  <a:cubicBezTo>
                    <a:pt x="19033" y="4159"/>
                    <a:pt x="16130" y="2"/>
                    <a:pt x="12549" y="0"/>
                  </a:cubicBezTo>
                  <a:cubicBezTo>
                    <a:pt x="10029" y="2"/>
                    <a:pt x="7851" y="2063"/>
                    <a:pt x="6777" y="5069"/>
                  </a:cubicBezTo>
                  <a:cubicBezTo>
                    <a:pt x="6284" y="4584"/>
                    <a:pt x="5687" y="4296"/>
                    <a:pt x="5045" y="4296"/>
                  </a:cubicBezTo>
                  <a:cubicBezTo>
                    <a:pt x="3348" y="4297"/>
                    <a:pt x="1973" y="6266"/>
                    <a:pt x="1973" y="8696"/>
                  </a:cubicBezTo>
                  <a:cubicBezTo>
                    <a:pt x="1973" y="9094"/>
                    <a:pt x="2010" y="9479"/>
                    <a:pt x="2079" y="9847"/>
                  </a:cubicBezTo>
                  <a:cubicBezTo>
                    <a:pt x="832" y="10972"/>
                    <a:pt x="0" y="12957"/>
                    <a:pt x="0" y="15225"/>
                  </a:cubicBezTo>
                  <a:cubicBezTo>
                    <a:pt x="0" y="18634"/>
                    <a:pt x="1874" y="21411"/>
                    <a:pt x="4226" y="21572"/>
                  </a:cubicBezTo>
                  <a:lnTo>
                    <a:pt x="4226" y="21583"/>
                  </a:lnTo>
                  <a:lnTo>
                    <a:pt x="4424" y="21583"/>
                  </a:lnTo>
                  <a:cubicBezTo>
                    <a:pt x="4424" y="21582"/>
                    <a:pt x="4424" y="21583"/>
                    <a:pt x="4441" y="21584"/>
                  </a:cubicBezTo>
                  <a:cubicBezTo>
                    <a:pt x="4458" y="21583"/>
                    <a:pt x="4458" y="21582"/>
                    <a:pt x="4458" y="21583"/>
                  </a:cubicBezTo>
                  <a:lnTo>
                    <a:pt x="17028" y="21583"/>
                  </a:lnTo>
                  <a:cubicBezTo>
                    <a:pt x="17091" y="21588"/>
                    <a:pt x="17169" y="21600"/>
                    <a:pt x="17256" y="21600"/>
                  </a:cubicBezTo>
                  <a:cubicBezTo>
                    <a:pt x="19655" y="21600"/>
                    <a:pt x="21599" y="18815"/>
                    <a:pt x="21600" y="15380"/>
                  </a:cubicBezTo>
                  <a:cubicBezTo>
                    <a:pt x="21599" y="12845"/>
                    <a:pt x="20540" y="10665"/>
                    <a:pt x="19021" y="9697"/>
                  </a:cubicBezTo>
                  <a:close/>
                  <a:moveTo>
                    <a:pt x="17256" y="19481"/>
                  </a:moveTo>
                  <a:cubicBezTo>
                    <a:pt x="17241" y="19481"/>
                    <a:pt x="17218" y="19478"/>
                    <a:pt x="17190" y="19475"/>
                  </a:cubicBezTo>
                  <a:lnTo>
                    <a:pt x="17097" y="19466"/>
                  </a:lnTo>
                  <a:lnTo>
                    <a:pt x="17066" y="19464"/>
                  </a:lnTo>
                  <a:lnTo>
                    <a:pt x="17027" y="19464"/>
                  </a:lnTo>
                  <a:lnTo>
                    <a:pt x="4458" y="19464"/>
                  </a:lnTo>
                  <a:lnTo>
                    <a:pt x="4424" y="19464"/>
                  </a:lnTo>
                  <a:lnTo>
                    <a:pt x="4395" y="19464"/>
                  </a:lnTo>
                  <a:lnTo>
                    <a:pt x="4395" y="19460"/>
                  </a:lnTo>
                  <a:cubicBezTo>
                    <a:pt x="2788" y="19426"/>
                    <a:pt x="1479" y="17521"/>
                    <a:pt x="1479" y="15224"/>
                  </a:cubicBezTo>
                  <a:cubicBezTo>
                    <a:pt x="1479" y="13716"/>
                    <a:pt x="2021" y="12359"/>
                    <a:pt x="2933" y="11580"/>
                  </a:cubicBezTo>
                  <a:lnTo>
                    <a:pt x="3837" y="10811"/>
                  </a:lnTo>
                  <a:lnTo>
                    <a:pt x="3524" y="9374"/>
                  </a:lnTo>
                  <a:cubicBezTo>
                    <a:pt x="3475" y="9156"/>
                    <a:pt x="3452" y="8927"/>
                    <a:pt x="3452" y="8695"/>
                  </a:cubicBezTo>
                  <a:cubicBezTo>
                    <a:pt x="3454" y="7438"/>
                    <a:pt x="4166" y="6417"/>
                    <a:pt x="5045" y="6415"/>
                  </a:cubicBezTo>
                  <a:cubicBezTo>
                    <a:pt x="5399" y="6415"/>
                    <a:pt x="5732" y="6578"/>
                    <a:pt x="6016" y="6894"/>
                  </a:cubicBezTo>
                  <a:lnTo>
                    <a:pt x="7321" y="8343"/>
                  </a:lnTo>
                  <a:lnTo>
                    <a:pt x="8033" y="6208"/>
                  </a:lnTo>
                  <a:cubicBezTo>
                    <a:pt x="8861" y="3726"/>
                    <a:pt x="10635" y="2118"/>
                    <a:pt x="12548" y="2119"/>
                  </a:cubicBezTo>
                  <a:cubicBezTo>
                    <a:pt x="15308" y="2127"/>
                    <a:pt x="17549" y="5335"/>
                    <a:pt x="17555" y="9288"/>
                  </a:cubicBezTo>
                  <a:cubicBezTo>
                    <a:pt x="17555" y="9373"/>
                    <a:pt x="17549" y="9463"/>
                    <a:pt x="17545" y="9561"/>
                  </a:cubicBezTo>
                  <a:lnTo>
                    <a:pt x="17538" y="9719"/>
                  </a:lnTo>
                  <a:lnTo>
                    <a:pt x="17482" y="11071"/>
                  </a:lnTo>
                  <a:lnTo>
                    <a:pt x="18355" y="11592"/>
                  </a:lnTo>
                  <a:cubicBezTo>
                    <a:pt x="19428" y="12231"/>
                    <a:pt x="20120" y="13716"/>
                    <a:pt x="20121" y="15380"/>
                  </a:cubicBezTo>
                  <a:cubicBezTo>
                    <a:pt x="20117" y="17640"/>
                    <a:pt x="18835" y="19477"/>
                    <a:pt x="17256" y="19481"/>
                  </a:cubicBezTo>
                  <a:close/>
                  <a:moveTo>
                    <a:pt x="17256" y="1948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116"/>
            <p:cNvSpPr txBox="1">
              <a:spLocks/>
            </p:cNvSpPr>
            <p:nvPr/>
          </p:nvSpPr>
          <p:spPr>
            <a:xfrm>
              <a:off x="3398687" y="2901307"/>
              <a:ext cx="1030916" cy="350051"/>
            </a:xfrm>
            <a:prstGeom prst="rect">
              <a:avLst/>
            </a:prstGeom>
          </p:spPr>
          <p:txBody>
            <a:bodyPr vert="horz" wrap="none">
              <a:normAutofit lnSpcReduction="10000"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3" name="TextBox 118"/>
            <p:cNvSpPr txBox="1"/>
            <p:nvPr/>
          </p:nvSpPr>
          <p:spPr>
            <a:xfrm>
              <a:off x="1568604" y="3250501"/>
              <a:ext cx="1902150" cy="98931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buClr>
                  <a:schemeClr val="accent2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349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17497" y="688450"/>
            <a:ext cx="3618402" cy="3618402"/>
            <a:chOff x="3683732" y="1016732"/>
            <a:chExt cx="4824536" cy="4824536"/>
          </a:xfrm>
        </p:grpSpPr>
        <p:sp>
          <p:nvSpPr>
            <p:cNvPr id="17" name="直角三角形 16"/>
            <p:cNvSpPr/>
            <p:nvPr/>
          </p:nvSpPr>
          <p:spPr bwMode="auto">
            <a:xfrm flipH="1">
              <a:off x="3683732" y="188082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直角三角形 17"/>
            <p:cNvSpPr/>
            <p:nvPr/>
          </p:nvSpPr>
          <p:spPr bwMode="auto">
            <a:xfrm rot="5400000" flipH="1">
              <a:off x="5663952" y="2096852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直角三角形 18"/>
            <p:cNvSpPr/>
            <p:nvPr/>
          </p:nvSpPr>
          <p:spPr bwMode="auto">
            <a:xfrm rot="10800000" flipH="1">
              <a:off x="5447928" y="4077072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直角三角形 19"/>
            <p:cNvSpPr/>
            <p:nvPr/>
          </p:nvSpPr>
          <p:spPr bwMode="auto">
            <a:xfrm rot="16200000" flipH="1">
              <a:off x="3467707" y="3861048"/>
              <a:ext cx="3060340" cy="900100"/>
            </a:xfrm>
            <a:prstGeom prst="rt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 noChangeAspect="1"/>
            </p:cNvSpPr>
            <p:nvPr/>
          </p:nvSpPr>
          <p:spPr bwMode="auto">
            <a:xfrm>
              <a:off x="5821444" y="2996951"/>
              <a:ext cx="549110" cy="864098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16038" y="2983705"/>
            <a:ext cx="2173194" cy="661253"/>
            <a:chOff x="8550308" y="1377323"/>
            <a:chExt cx="2897592" cy="881671"/>
          </a:xfrm>
        </p:grpSpPr>
        <p:sp>
          <p:nvSpPr>
            <p:cNvPr id="15" name="文本框 10"/>
            <p:cNvSpPr txBox="1"/>
            <p:nvPr/>
          </p:nvSpPr>
          <p:spPr>
            <a:xfrm>
              <a:off x="8550308" y="1377323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10000"/>
            </a:bodyPr>
            <a:lstStyle/>
            <a:p>
              <a:r>
                <a:rPr lang="zh-CN" altLang="en-US" b="1" dirty="0">
                  <a:solidFill>
                    <a:srgbClr val="F6D781"/>
                  </a:solidFill>
                </a:rPr>
                <a:t>标题文本预设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550308" y="1654321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20781" y="3793796"/>
            <a:ext cx="2186663" cy="661253"/>
            <a:chOff x="8566165" y="4519592"/>
            <a:chExt cx="2915550" cy="881671"/>
          </a:xfrm>
        </p:grpSpPr>
        <p:sp>
          <p:nvSpPr>
            <p:cNvPr id="13" name="文本框 12"/>
            <p:cNvSpPr txBox="1"/>
            <p:nvPr/>
          </p:nvSpPr>
          <p:spPr>
            <a:xfrm>
              <a:off x="8566165" y="4519592"/>
              <a:ext cx="29155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zh-CN" altLang="en-US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66165" y="4796590"/>
              <a:ext cx="2915550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6441" y="688450"/>
            <a:ext cx="2176511" cy="661253"/>
            <a:chOff x="710285" y="1452909"/>
            <a:chExt cx="2902014" cy="881671"/>
          </a:xfrm>
        </p:grpSpPr>
        <p:sp>
          <p:nvSpPr>
            <p:cNvPr id="11" name="文本框 14"/>
            <p:cNvSpPr txBox="1"/>
            <p:nvPr/>
          </p:nvSpPr>
          <p:spPr>
            <a:xfrm>
              <a:off x="710285" y="1452909"/>
              <a:ext cx="2902014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10285" y="1729907"/>
              <a:ext cx="2902014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4769" y="1680969"/>
            <a:ext cx="2141672" cy="661253"/>
            <a:chOff x="710285" y="4523007"/>
            <a:chExt cx="2855562" cy="881671"/>
          </a:xfrm>
        </p:grpSpPr>
        <p:sp>
          <p:nvSpPr>
            <p:cNvPr id="9" name="文本框 16"/>
            <p:cNvSpPr txBox="1"/>
            <p:nvPr/>
          </p:nvSpPr>
          <p:spPr>
            <a:xfrm>
              <a:off x="710285" y="4523007"/>
              <a:ext cx="285556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F6D781"/>
                  </a:solidFill>
                </a:rPr>
                <a:t>标题文本预设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0285" y="4800005"/>
              <a:ext cx="285556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ysClr val="windowText" lastClr="000000"/>
                  </a:solidFill>
                </a:rPr>
              </a:br>
              <a:r>
                <a:rPr lang="zh-CN" altLang="en-US" sz="105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83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9d81954-f05b-4bd9-952c-e2eaf3d118b9"/>
          <p:cNvGrpSpPr>
            <a:grpSpLocks noChangeAspect="1"/>
          </p:cNvGrpSpPr>
          <p:nvPr/>
        </p:nvGrpSpPr>
        <p:grpSpPr>
          <a:xfrm>
            <a:off x="1223627" y="1172418"/>
            <a:ext cx="6996933" cy="3191962"/>
            <a:chOff x="1631504" y="1352419"/>
            <a:chExt cx="10253436" cy="4677560"/>
          </a:xfrm>
        </p:grpSpPr>
        <p:grpSp>
          <p:nvGrpSpPr>
            <p:cNvPr id="4" name="Group 3"/>
            <p:cNvGrpSpPr/>
            <p:nvPr/>
          </p:nvGrpSpPr>
          <p:grpSpPr>
            <a:xfrm>
              <a:off x="2100860" y="2865673"/>
              <a:ext cx="9784080" cy="3164306"/>
              <a:chOff x="1201783" y="2220686"/>
              <a:chExt cx="9784080" cy="3801291"/>
            </a:xfrm>
          </p:grpSpPr>
          <p:cxnSp>
            <p:nvCxnSpPr>
              <p:cNvPr id="31" name="Straight Connector 4"/>
              <p:cNvCxnSpPr/>
              <p:nvPr/>
            </p:nvCxnSpPr>
            <p:spPr>
              <a:xfrm>
                <a:off x="12017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5"/>
              <p:cNvCxnSpPr/>
              <p:nvPr/>
            </p:nvCxnSpPr>
            <p:spPr>
              <a:xfrm>
                <a:off x="109858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"/>
              <p:cNvCxnSpPr/>
              <p:nvPr/>
            </p:nvCxnSpPr>
            <p:spPr>
              <a:xfrm>
                <a:off x="283246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7"/>
              <p:cNvCxnSpPr/>
              <p:nvPr/>
            </p:nvCxnSpPr>
            <p:spPr>
              <a:xfrm>
                <a:off x="446314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8"/>
              <p:cNvCxnSpPr/>
              <p:nvPr/>
            </p:nvCxnSpPr>
            <p:spPr>
              <a:xfrm>
                <a:off x="609382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9"/>
              <p:cNvCxnSpPr/>
              <p:nvPr/>
            </p:nvCxnSpPr>
            <p:spPr>
              <a:xfrm>
                <a:off x="772450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0"/>
              <p:cNvCxnSpPr/>
              <p:nvPr/>
            </p:nvCxnSpPr>
            <p:spPr>
              <a:xfrm>
                <a:off x="9355183" y="2220686"/>
                <a:ext cx="0" cy="3801291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Oval 11"/>
            <p:cNvSpPr/>
            <p:nvPr/>
          </p:nvSpPr>
          <p:spPr>
            <a:xfrm flipV="1">
              <a:off x="3308612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12"/>
            <p:cNvSpPr/>
            <p:nvPr/>
          </p:nvSpPr>
          <p:spPr>
            <a:xfrm flipV="1">
              <a:off x="4744246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3"/>
            <p:cNvSpPr/>
            <p:nvPr/>
          </p:nvSpPr>
          <p:spPr>
            <a:xfrm flipV="1">
              <a:off x="6131612" y="4986103"/>
              <a:ext cx="280301" cy="27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4"/>
            <p:cNvSpPr/>
            <p:nvPr/>
          </p:nvSpPr>
          <p:spPr>
            <a:xfrm flipV="1">
              <a:off x="7604031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5"/>
            <p:cNvSpPr/>
            <p:nvPr/>
          </p:nvSpPr>
          <p:spPr>
            <a:xfrm flipV="1">
              <a:off x="9028180" y="5033659"/>
              <a:ext cx="183761" cy="1810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16"/>
            <p:cNvGrpSpPr/>
            <p:nvPr/>
          </p:nvGrpSpPr>
          <p:grpSpPr>
            <a:xfrm>
              <a:off x="1631504" y="4651902"/>
              <a:ext cx="9243344" cy="404734"/>
              <a:chOff x="833046" y="4732825"/>
              <a:chExt cx="10513168" cy="467248"/>
            </a:xfrm>
          </p:grpSpPr>
          <p:sp>
            <p:nvSpPr>
              <p:cNvPr id="23" name="Rectangle: Rounded Corners 17"/>
              <p:cNvSpPr/>
              <p:nvPr/>
            </p:nvSpPr>
            <p:spPr>
              <a:xfrm>
                <a:off x="833046" y="4732825"/>
                <a:ext cx="10513168" cy="295992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TextBox 18"/>
              <p:cNvSpPr txBox="1">
                <a:spLocks/>
              </p:cNvSpPr>
              <p:nvPr/>
            </p:nvSpPr>
            <p:spPr bwMode="auto">
              <a:xfrm flipH="1">
                <a:off x="973192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</a:t>
                </a:r>
              </a:p>
            </p:txBody>
          </p:sp>
          <p:sp>
            <p:nvSpPr>
              <p:cNvPr id="25" name="TextBox 19"/>
              <p:cNvSpPr txBox="1">
                <a:spLocks/>
              </p:cNvSpPr>
              <p:nvPr/>
            </p:nvSpPr>
            <p:spPr bwMode="auto">
              <a:xfrm flipH="1">
                <a:off x="10591613" y="4755189"/>
                <a:ext cx="583206" cy="444884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55000" lnSpcReduction="20000"/>
                <a:sp3d extrusionH="57150">
                  <a:bevelT w="1270" h="127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Day30</a:t>
                </a:r>
              </a:p>
            </p:txBody>
          </p:sp>
          <p:sp>
            <p:nvSpPr>
              <p:cNvPr id="26" name="TextBox 20"/>
              <p:cNvSpPr txBox="1">
                <a:spLocks/>
              </p:cNvSpPr>
              <p:nvPr/>
            </p:nvSpPr>
            <p:spPr bwMode="auto">
              <a:xfrm flipH="1">
                <a:off x="2514610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5</a:t>
                </a:r>
              </a:p>
            </p:txBody>
          </p:sp>
          <p:sp>
            <p:nvSpPr>
              <p:cNvPr id="27" name="TextBox 21"/>
              <p:cNvSpPr txBox="1">
                <a:spLocks/>
              </p:cNvSpPr>
              <p:nvPr/>
            </p:nvSpPr>
            <p:spPr bwMode="auto">
              <a:xfrm flipH="1">
                <a:off x="417359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10</a:t>
                </a:r>
              </a:p>
            </p:txBody>
          </p:sp>
          <p:sp>
            <p:nvSpPr>
              <p:cNvPr id="28" name="TextBox 22"/>
              <p:cNvSpPr txBox="1">
                <a:spLocks/>
              </p:cNvSpPr>
              <p:nvPr/>
            </p:nvSpPr>
            <p:spPr bwMode="auto">
              <a:xfrm flipH="1">
                <a:off x="5767263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15</a:t>
                </a:r>
              </a:p>
            </p:txBody>
          </p:sp>
          <p:sp>
            <p:nvSpPr>
              <p:cNvPr id="29" name="TextBox 23"/>
              <p:cNvSpPr txBox="1">
                <a:spLocks/>
              </p:cNvSpPr>
              <p:nvPr/>
            </p:nvSpPr>
            <p:spPr bwMode="auto">
              <a:xfrm flipH="1">
                <a:off x="7400119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20</a:t>
                </a:r>
              </a:p>
            </p:txBody>
          </p:sp>
          <p:sp>
            <p:nvSpPr>
              <p:cNvPr id="30" name="TextBox 24"/>
              <p:cNvSpPr txBox="1">
                <a:spLocks/>
              </p:cNvSpPr>
              <p:nvPr/>
            </p:nvSpPr>
            <p:spPr bwMode="auto">
              <a:xfrm flipH="1">
                <a:off x="9046038" y="4755189"/>
                <a:ext cx="645752" cy="27699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/>
            </p:spPr>
            <p:txBody>
              <a:bodyPr wrap="square" lIns="90000" tIns="46800" rIns="90000" bIns="46800">
                <a:normAutofit fontScale="47500" lnSpcReduction="20000"/>
                <a:sp3d extrusionH="57150">
                  <a:bevelT w="1270" h="1270"/>
                </a:sp3d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en-US" altLang="ko-KR" sz="1050">
                    <a:solidFill>
                      <a:schemeClr val="bg1"/>
                    </a:solidFill>
                  </a:rPr>
                  <a:t>Day 25</a:t>
                </a:r>
              </a:p>
            </p:txBody>
          </p:sp>
        </p:grpSp>
        <p:sp>
          <p:nvSpPr>
            <p:cNvPr id="11" name="Rectangle: Rounded Corners 25"/>
            <p:cNvSpPr/>
            <p:nvPr/>
          </p:nvSpPr>
          <p:spPr>
            <a:xfrm>
              <a:off x="7708679" y="4234994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Rectangle: Rounded Corners 26"/>
            <p:cNvSpPr/>
            <p:nvPr/>
          </p:nvSpPr>
          <p:spPr>
            <a:xfrm>
              <a:off x="3405215" y="3537669"/>
              <a:ext cx="1417928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 fontScale="250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Rectangle: Rounded Corners 27"/>
            <p:cNvSpPr/>
            <p:nvPr/>
          </p:nvSpPr>
          <p:spPr>
            <a:xfrm>
              <a:off x="4837412" y="3886331"/>
              <a:ext cx="284934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Rectangle: Rounded Corners 28"/>
            <p:cNvSpPr/>
            <p:nvPr/>
          </p:nvSpPr>
          <p:spPr>
            <a:xfrm>
              <a:off x="1967189" y="3189007"/>
              <a:ext cx="2855954" cy="2632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 anchorCtr="0">
              <a:normAutofit fontScale="250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" name="Oval 29"/>
            <p:cNvSpPr/>
            <p:nvPr/>
          </p:nvSpPr>
          <p:spPr>
            <a:xfrm flipV="1">
              <a:off x="1824709" y="4986103"/>
              <a:ext cx="280301" cy="27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30"/>
            <p:cNvSpPr/>
            <p:nvPr/>
          </p:nvSpPr>
          <p:spPr>
            <a:xfrm flipV="1">
              <a:off x="10438512" y="4986103"/>
              <a:ext cx="280301" cy="276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39"/>
            <p:cNvSpPr txBox="1">
              <a:spLocks/>
            </p:cNvSpPr>
            <p:nvPr/>
          </p:nvSpPr>
          <p:spPr bwMode="auto">
            <a:xfrm>
              <a:off x="1901320" y="1497769"/>
              <a:ext cx="1412864" cy="340735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0000" lnSpcReduction="20000"/>
            </a:bodyPr>
            <a:lstStyle/>
            <a:p>
              <a:pPr algn="l" latinLnBrk="0"/>
              <a:r>
                <a:rPr lang="zh-CN" altLang="en-US" sz="1600">
                  <a:solidFill>
                    <a:srgbClr val="31425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8" name="Freeform: Shape 40"/>
            <p:cNvSpPr>
              <a:spLocks/>
            </p:cNvSpPr>
            <p:nvPr/>
          </p:nvSpPr>
          <p:spPr bwMode="auto">
            <a:xfrm>
              <a:off x="1631504" y="1352419"/>
              <a:ext cx="455313" cy="433943"/>
            </a:xfrm>
            <a:custGeom>
              <a:avLst/>
              <a:gdLst>
                <a:gd name="T0" fmla="*/ 1238 w 1410"/>
                <a:gd name="T1" fmla="*/ 92 h 1364"/>
                <a:gd name="T2" fmla="*/ 1380 w 1410"/>
                <a:gd name="T3" fmla="*/ 0 h 1364"/>
                <a:gd name="T4" fmla="*/ 1410 w 1410"/>
                <a:gd name="T5" fmla="*/ 54 h 1364"/>
                <a:gd name="T6" fmla="*/ 1292 w 1410"/>
                <a:gd name="T7" fmla="*/ 142 h 1364"/>
                <a:gd name="T8" fmla="*/ 1188 w 1410"/>
                <a:gd name="T9" fmla="*/ 230 h 1364"/>
                <a:gd name="T10" fmla="*/ 1068 w 1410"/>
                <a:gd name="T11" fmla="*/ 346 h 1364"/>
                <a:gd name="T12" fmla="*/ 956 w 1410"/>
                <a:gd name="T13" fmla="*/ 466 h 1364"/>
                <a:gd name="T14" fmla="*/ 850 w 1410"/>
                <a:gd name="T15" fmla="*/ 594 h 1364"/>
                <a:gd name="T16" fmla="*/ 750 w 1410"/>
                <a:gd name="T17" fmla="*/ 728 h 1364"/>
                <a:gd name="T18" fmla="*/ 702 w 1410"/>
                <a:gd name="T19" fmla="*/ 798 h 1364"/>
                <a:gd name="T20" fmla="*/ 618 w 1410"/>
                <a:gd name="T21" fmla="*/ 932 h 1364"/>
                <a:gd name="T22" fmla="*/ 546 w 1410"/>
                <a:gd name="T23" fmla="*/ 1064 h 1364"/>
                <a:gd name="T24" fmla="*/ 488 w 1410"/>
                <a:gd name="T25" fmla="*/ 1192 h 1364"/>
                <a:gd name="T26" fmla="*/ 418 w 1410"/>
                <a:gd name="T27" fmla="*/ 1286 h 1364"/>
                <a:gd name="T28" fmla="*/ 388 w 1410"/>
                <a:gd name="T29" fmla="*/ 1306 h 1364"/>
                <a:gd name="T30" fmla="*/ 338 w 1410"/>
                <a:gd name="T31" fmla="*/ 1344 h 1364"/>
                <a:gd name="T32" fmla="*/ 314 w 1410"/>
                <a:gd name="T33" fmla="*/ 1364 h 1364"/>
                <a:gd name="T34" fmla="*/ 300 w 1410"/>
                <a:gd name="T35" fmla="*/ 1314 h 1364"/>
                <a:gd name="T36" fmla="*/ 250 w 1410"/>
                <a:gd name="T37" fmla="*/ 1182 h 1364"/>
                <a:gd name="T38" fmla="*/ 212 w 1410"/>
                <a:gd name="T39" fmla="*/ 1092 h 1364"/>
                <a:gd name="T40" fmla="*/ 146 w 1410"/>
                <a:gd name="T41" fmla="*/ 956 h 1364"/>
                <a:gd name="T42" fmla="*/ 116 w 1410"/>
                <a:gd name="T43" fmla="*/ 910 h 1364"/>
                <a:gd name="T44" fmla="*/ 104 w 1410"/>
                <a:gd name="T45" fmla="*/ 892 h 1364"/>
                <a:gd name="T46" fmla="*/ 76 w 1410"/>
                <a:gd name="T47" fmla="*/ 862 h 1364"/>
                <a:gd name="T48" fmla="*/ 46 w 1410"/>
                <a:gd name="T49" fmla="*/ 842 h 1364"/>
                <a:gd name="T50" fmla="*/ 16 w 1410"/>
                <a:gd name="T51" fmla="*/ 830 h 1364"/>
                <a:gd name="T52" fmla="*/ 0 w 1410"/>
                <a:gd name="T53" fmla="*/ 828 h 1364"/>
                <a:gd name="T54" fmla="*/ 42 w 1410"/>
                <a:gd name="T55" fmla="*/ 794 h 1364"/>
                <a:gd name="T56" fmla="*/ 80 w 1410"/>
                <a:gd name="T57" fmla="*/ 768 h 1364"/>
                <a:gd name="T58" fmla="*/ 116 w 1410"/>
                <a:gd name="T59" fmla="*/ 754 h 1364"/>
                <a:gd name="T60" fmla="*/ 148 w 1410"/>
                <a:gd name="T61" fmla="*/ 750 h 1364"/>
                <a:gd name="T62" fmla="*/ 160 w 1410"/>
                <a:gd name="T63" fmla="*/ 750 h 1364"/>
                <a:gd name="T64" fmla="*/ 182 w 1410"/>
                <a:gd name="T65" fmla="*/ 758 h 1364"/>
                <a:gd name="T66" fmla="*/ 204 w 1410"/>
                <a:gd name="T67" fmla="*/ 772 h 1364"/>
                <a:gd name="T68" fmla="*/ 240 w 1410"/>
                <a:gd name="T69" fmla="*/ 808 h 1364"/>
                <a:gd name="T70" fmla="*/ 288 w 1410"/>
                <a:gd name="T71" fmla="*/ 882 h 1364"/>
                <a:gd name="T72" fmla="*/ 338 w 1410"/>
                <a:gd name="T73" fmla="*/ 984 h 1364"/>
                <a:gd name="T74" fmla="*/ 376 w 1410"/>
                <a:gd name="T75" fmla="*/ 1068 h 1364"/>
                <a:gd name="T76" fmla="*/ 448 w 1410"/>
                <a:gd name="T77" fmla="*/ 946 h 1364"/>
                <a:gd name="T78" fmla="*/ 524 w 1410"/>
                <a:gd name="T79" fmla="*/ 828 h 1364"/>
                <a:gd name="T80" fmla="*/ 608 w 1410"/>
                <a:gd name="T81" fmla="*/ 714 h 1364"/>
                <a:gd name="T82" fmla="*/ 696 w 1410"/>
                <a:gd name="T83" fmla="*/ 604 h 1364"/>
                <a:gd name="T84" fmla="*/ 790 w 1410"/>
                <a:gd name="T85" fmla="*/ 496 h 1364"/>
                <a:gd name="T86" fmla="*/ 888 w 1410"/>
                <a:gd name="T87" fmla="*/ 392 h 1364"/>
                <a:gd name="T88" fmla="*/ 994 w 1410"/>
                <a:gd name="T89" fmla="*/ 292 h 1364"/>
                <a:gd name="T90" fmla="*/ 1104 w 1410"/>
                <a:gd name="T91" fmla="*/ 19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0" h="1364">
                  <a:moveTo>
                    <a:pt x="1238" y="92"/>
                  </a:moveTo>
                  <a:lnTo>
                    <a:pt x="1238" y="92"/>
                  </a:lnTo>
                  <a:lnTo>
                    <a:pt x="1314" y="42"/>
                  </a:lnTo>
                  <a:lnTo>
                    <a:pt x="1380" y="0"/>
                  </a:lnTo>
                  <a:lnTo>
                    <a:pt x="1410" y="54"/>
                  </a:lnTo>
                  <a:lnTo>
                    <a:pt x="1410" y="54"/>
                  </a:lnTo>
                  <a:lnTo>
                    <a:pt x="1356" y="94"/>
                  </a:lnTo>
                  <a:lnTo>
                    <a:pt x="1292" y="142"/>
                  </a:lnTo>
                  <a:lnTo>
                    <a:pt x="1188" y="230"/>
                  </a:lnTo>
                  <a:lnTo>
                    <a:pt x="1188" y="230"/>
                  </a:lnTo>
                  <a:lnTo>
                    <a:pt x="1126" y="288"/>
                  </a:lnTo>
                  <a:lnTo>
                    <a:pt x="1068" y="346"/>
                  </a:lnTo>
                  <a:lnTo>
                    <a:pt x="1012" y="406"/>
                  </a:lnTo>
                  <a:lnTo>
                    <a:pt x="956" y="466"/>
                  </a:lnTo>
                  <a:lnTo>
                    <a:pt x="902" y="530"/>
                  </a:lnTo>
                  <a:lnTo>
                    <a:pt x="850" y="594"/>
                  </a:lnTo>
                  <a:lnTo>
                    <a:pt x="798" y="660"/>
                  </a:lnTo>
                  <a:lnTo>
                    <a:pt x="750" y="728"/>
                  </a:lnTo>
                  <a:lnTo>
                    <a:pt x="750" y="728"/>
                  </a:lnTo>
                  <a:lnTo>
                    <a:pt x="702" y="798"/>
                  </a:lnTo>
                  <a:lnTo>
                    <a:pt x="658" y="866"/>
                  </a:lnTo>
                  <a:lnTo>
                    <a:pt x="618" y="932"/>
                  </a:lnTo>
                  <a:lnTo>
                    <a:pt x="580" y="998"/>
                  </a:lnTo>
                  <a:lnTo>
                    <a:pt x="546" y="1064"/>
                  </a:lnTo>
                  <a:lnTo>
                    <a:pt x="516" y="1128"/>
                  </a:lnTo>
                  <a:lnTo>
                    <a:pt x="488" y="1192"/>
                  </a:lnTo>
                  <a:lnTo>
                    <a:pt x="464" y="1256"/>
                  </a:lnTo>
                  <a:lnTo>
                    <a:pt x="418" y="1286"/>
                  </a:lnTo>
                  <a:lnTo>
                    <a:pt x="418" y="1286"/>
                  </a:lnTo>
                  <a:lnTo>
                    <a:pt x="388" y="1306"/>
                  </a:lnTo>
                  <a:lnTo>
                    <a:pt x="362" y="1324"/>
                  </a:lnTo>
                  <a:lnTo>
                    <a:pt x="338" y="1344"/>
                  </a:lnTo>
                  <a:lnTo>
                    <a:pt x="314" y="1364"/>
                  </a:lnTo>
                  <a:lnTo>
                    <a:pt x="314" y="1364"/>
                  </a:lnTo>
                  <a:lnTo>
                    <a:pt x="308" y="1342"/>
                  </a:lnTo>
                  <a:lnTo>
                    <a:pt x="300" y="1314"/>
                  </a:lnTo>
                  <a:lnTo>
                    <a:pt x="272" y="1242"/>
                  </a:lnTo>
                  <a:lnTo>
                    <a:pt x="250" y="1182"/>
                  </a:lnTo>
                  <a:lnTo>
                    <a:pt x="250" y="1182"/>
                  </a:lnTo>
                  <a:lnTo>
                    <a:pt x="212" y="1092"/>
                  </a:lnTo>
                  <a:lnTo>
                    <a:pt x="178" y="1016"/>
                  </a:lnTo>
                  <a:lnTo>
                    <a:pt x="146" y="956"/>
                  </a:lnTo>
                  <a:lnTo>
                    <a:pt x="130" y="932"/>
                  </a:lnTo>
                  <a:lnTo>
                    <a:pt x="116" y="910"/>
                  </a:lnTo>
                  <a:lnTo>
                    <a:pt x="116" y="910"/>
                  </a:lnTo>
                  <a:lnTo>
                    <a:pt x="104" y="892"/>
                  </a:lnTo>
                  <a:lnTo>
                    <a:pt x="90" y="876"/>
                  </a:lnTo>
                  <a:lnTo>
                    <a:pt x="76" y="862"/>
                  </a:lnTo>
                  <a:lnTo>
                    <a:pt x="60" y="852"/>
                  </a:lnTo>
                  <a:lnTo>
                    <a:pt x="46" y="842"/>
                  </a:lnTo>
                  <a:lnTo>
                    <a:pt x="30" y="834"/>
                  </a:lnTo>
                  <a:lnTo>
                    <a:pt x="16" y="830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20" y="808"/>
                  </a:lnTo>
                  <a:lnTo>
                    <a:pt x="42" y="794"/>
                  </a:lnTo>
                  <a:lnTo>
                    <a:pt x="60" y="780"/>
                  </a:lnTo>
                  <a:lnTo>
                    <a:pt x="80" y="768"/>
                  </a:lnTo>
                  <a:lnTo>
                    <a:pt x="98" y="760"/>
                  </a:lnTo>
                  <a:lnTo>
                    <a:pt x="116" y="754"/>
                  </a:lnTo>
                  <a:lnTo>
                    <a:pt x="132" y="750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60" y="750"/>
                  </a:lnTo>
                  <a:lnTo>
                    <a:pt x="170" y="754"/>
                  </a:lnTo>
                  <a:lnTo>
                    <a:pt x="182" y="758"/>
                  </a:lnTo>
                  <a:lnTo>
                    <a:pt x="192" y="764"/>
                  </a:lnTo>
                  <a:lnTo>
                    <a:pt x="204" y="772"/>
                  </a:lnTo>
                  <a:lnTo>
                    <a:pt x="216" y="782"/>
                  </a:lnTo>
                  <a:lnTo>
                    <a:pt x="240" y="808"/>
                  </a:lnTo>
                  <a:lnTo>
                    <a:pt x="264" y="840"/>
                  </a:lnTo>
                  <a:lnTo>
                    <a:pt x="288" y="882"/>
                  </a:lnTo>
                  <a:lnTo>
                    <a:pt x="314" y="928"/>
                  </a:lnTo>
                  <a:lnTo>
                    <a:pt x="338" y="984"/>
                  </a:lnTo>
                  <a:lnTo>
                    <a:pt x="376" y="1068"/>
                  </a:lnTo>
                  <a:lnTo>
                    <a:pt x="376" y="1068"/>
                  </a:lnTo>
                  <a:lnTo>
                    <a:pt x="412" y="1006"/>
                  </a:lnTo>
                  <a:lnTo>
                    <a:pt x="448" y="946"/>
                  </a:lnTo>
                  <a:lnTo>
                    <a:pt x="486" y="888"/>
                  </a:lnTo>
                  <a:lnTo>
                    <a:pt x="524" y="828"/>
                  </a:lnTo>
                  <a:lnTo>
                    <a:pt x="566" y="772"/>
                  </a:lnTo>
                  <a:lnTo>
                    <a:pt x="608" y="714"/>
                  </a:lnTo>
                  <a:lnTo>
                    <a:pt x="650" y="658"/>
                  </a:lnTo>
                  <a:lnTo>
                    <a:pt x="696" y="604"/>
                  </a:lnTo>
                  <a:lnTo>
                    <a:pt x="742" y="550"/>
                  </a:lnTo>
                  <a:lnTo>
                    <a:pt x="790" y="496"/>
                  </a:lnTo>
                  <a:lnTo>
                    <a:pt x="838" y="444"/>
                  </a:lnTo>
                  <a:lnTo>
                    <a:pt x="888" y="392"/>
                  </a:lnTo>
                  <a:lnTo>
                    <a:pt x="940" y="342"/>
                  </a:lnTo>
                  <a:lnTo>
                    <a:pt x="994" y="292"/>
                  </a:lnTo>
                  <a:lnTo>
                    <a:pt x="1048" y="242"/>
                  </a:lnTo>
                  <a:lnTo>
                    <a:pt x="1104" y="194"/>
                  </a:lnTo>
                  <a:lnTo>
                    <a:pt x="1238" y="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43"/>
            <p:cNvSpPr txBox="1">
              <a:spLocks/>
            </p:cNvSpPr>
            <p:nvPr/>
          </p:nvSpPr>
          <p:spPr bwMode="auto">
            <a:xfrm>
              <a:off x="1901320" y="1838504"/>
              <a:ext cx="8246229" cy="24237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20" name="TextBox 47"/>
            <p:cNvSpPr txBox="1">
              <a:spLocks/>
            </p:cNvSpPr>
            <p:nvPr/>
          </p:nvSpPr>
          <p:spPr bwMode="auto">
            <a:xfrm>
              <a:off x="1823865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1" name="TextBox 48"/>
            <p:cNvSpPr txBox="1">
              <a:spLocks/>
            </p:cNvSpPr>
            <p:nvPr/>
          </p:nvSpPr>
          <p:spPr bwMode="auto">
            <a:xfrm>
              <a:off x="6131611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2" name="TextBox 49"/>
            <p:cNvSpPr txBox="1">
              <a:spLocks/>
            </p:cNvSpPr>
            <p:nvPr/>
          </p:nvSpPr>
          <p:spPr bwMode="auto">
            <a:xfrm>
              <a:off x="8828318" y="5262258"/>
              <a:ext cx="2132429" cy="62083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 lnSpcReduction="20000"/>
              <a:scene3d>
                <a:camera prst="orthographicFront"/>
                <a:lightRig rig="threePt" dir="t"/>
              </a:scene3d>
              <a:sp3d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2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048664a-32dc-45f0-8894-22a0bafdb272"/>
          <p:cNvGrpSpPr>
            <a:grpSpLocks noChangeAspect="1"/>
          </p:cNvGrpSpPr>
          <p:nvPr/>
        </p:nvGrpSpPr>
        <p:grpSpPr>
          <a:xfrm>
            <a:off x="1027198" y="1418864"/>
            <a:ext cx="7089605" cy="2525844"/>
            <a:chOff x="1369597" y="1891819"/>
            <a:chExt cx="9452807" cy="3367792"/>
          </a:xfrm>
        </p:grpSpPr>
        <p:sp>
          <p:nvSpPr>
            <p:cNvPr id="4" name="Oval 5"/>
            <p:cNvSpPr/>
            <p:nvPr/>
          </p:nvSpPr>
          <p:spPr>
            <a:xfrm>
              <a:off x="5093439" y="2574906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版占位显示（建议使</a:t>
              </a:r>
              <a:b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用主题字体）。</a:t>
              </a:r>
            </a:p>
          </p:txBody>
        </p:sp>
        <p:sp>
          <p:nvSpPr>
            <p:cNvPr id="5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3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3"/>
            <p:cNvSpPr/>
            <p:nvPr/>
          </p:nvSpPr>
          <p:spPr>
            <a:xfrm>
              <a:off x="1998721" y="3872348"/>
              <a:ext cx="1081372" cy="108137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4"/>
            <p:cNvSpPr/>
            <p:nvPr/>
          </p:nvSpPr>
          <p:spPr>
            <a:xfrm>
              <a:off x="3191959" y="3872348"/>
              <a:ext cx="1081372" cy="108137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8041667" y="3872348"/>
              <a:ext cx="1081372" cy="108137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9234905" y="3872348"/>
              <a:ext cx="1081372" cy="108137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0"/>
            <p:cNvSpPr>
              <a:spLocks/>
            </p:cNvSpPr>
            <p:nvPr/>
          </p:nvSpPr>
          <p:spPr bwMode="auto">
            <a:xfrm>
              <a:off x="2264906" y="413902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1"/>
            <p:cNvSpPr>
              <a:spLocks/>
            </p:cNvSpPr>
            <p:nvPr/>
          </p:nvSpPr>
          <p:spPr bwMode="auto">
            <a:xfrm>
              <a:off x="3459135" y="4139524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2"/>
            <p:cNvSpPr>
              <a:spLocks/>
            </p:cNvSpPr>
            <p:nvPr/>
          </p:nvSpPr>
          <p:spPr bwMode="auto">
            <a:xfrm>
              <a:off x="8308843" y="413952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3"/>
            <p:cNvSpPr>
              <a:spLocks/>
            </p:cNvSpPr>
            <p:nvPr/>
          </p:nvSpPr>
          <p:spPr bwMode="auto">
            <a:xfrm>
              <a:off x="9502577" y="413952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26"/>
            <p:cNvSpPr txBox="1">
              <a:spLocks/>
            </p:cNvSpPr>
            <p:nvPr/>
          </p:nvSpPr>
          <p:spPr bwMode="auto">
            <a:xfrm>
              <a:off x="5511363" y="3161911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  <a:sp3d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7" name="Group 24"/>
            <p:cNvGrpSpPr/>
            <p:nvPr/>
          </p:nvGrpSpPr>
          <p:grpSpPr>
            <a:xfrm>
              <a:off x="1369597" y="1980249"/>
              <a:ext cx="2935893" cy="1006991"/>
              <a:chOff x="8328246" y="2276873"/>
              <a:chExt cx="2198694" cy="1006991"/>
            </a:xfrm>
          </p:grpSpPr>
          <p:sp>
            <p:nvSpPr>
              <p:cNvPr id="21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33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7998817" y="1980249"/>
              <a:ext cx="2823587" cy="1006991"/>
              <a:chOff x="1197898" y="2503545"/>
              <a:chExt cx="2198693" cy="1006991"/>
            </a:xfrm>
          </p:grpSpPr>
          <p:sp>
            <p:nvSpPr>
              <p:cNvPr id="19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6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75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0738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078" y="1140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C9ED538-D578-4DAE-A26D-5154847A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41304">
            <a:off x="2133897" y="-3269282"/>
            <a:ext cx="5156643" cy="5143500"/>
          </a:xfrm>
          <a:prstGeom prst="rect">
            <a:avLst/>
          </a:prstGeom>
        </p:spPr>
      </p:pic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10FA6AE7-97E4-4885-BDCA-D76F30AA1A0B}"/>
              </a:ext>
            </a:extLst>
          </p:cNvPr>
          <p:cNvCxnSpPr/>
          <p:nvPr/>
        </p:nvCxnSpPr>
        <p:spPr>
          <a:xfrm flipV="1">
            <a:off x="3491880" y="2652759"/>
            <a:ext cx="1863207" cy="81009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4314563B-3E36-408E-BD5E-999C1C7992D6}"/>
              </a:ext>
            </a:extLst>
          </p:cNvPr>
          <p:cNvCxnSpPr/>
          <p:nvPr/>
        </p:nvCxnSpPr>
        <p:spPr>
          <a:xfrm flipH="1" flipV="1">
            <a:off x="3491880" y="3467382"/>
            <a:ext cx="1863207" cy="8146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8B30B8A1-91E7-4071-B767-49B34BC26A4E}"/>
              </a:ext>
            </a:extLst>
          </p:cNvPr>
          <p:cNvCxnSpPr/>
          <p:nvPr/>
        </p:nvCxnSpPr>
        <p:spPr>
          <a:xfrm>
            <a:off x="3491880" y="1842669"/>
            <a:ext cx="1863207" cy="81009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4BA0E846-3022-48D3-9649-127246750C9F}"/>
              </a:ext>
            </a:extLst>
          </p:cNvPr>
          <p:cNvSpPr/>
          <p:nvPr/>
        </p:nvSpPr>
        <p:spPr>
          <a:xfrm>
            <a:off x="3170804" y="488983"/>
            <a:ext cx="2802392" cy="623248"/>
          </a:xfrm>
          <a:prstGeom prst="rect">
            <a:avLst/>
          </a:prstGeom>
        </p:spPr>
        <p:txBody>
          <a:bodyPr wrap="square">
            <a:normAutofit fontScale="40000" lnSpcReduction="20000"/>
          </a:bodyPr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</a:rPr>
              <a:t>目录</a:t>
            </a:r>
            <a:endParaRPr lang="en-US" altLang="zh-CN" sz="4800" b="1" spc="300" dirty="0">
              <a:solidFill>
                <a:schemeClr val="bg1"/>
              </a:solidFill>
            </a:endParaRPr>
          </a:p>
          <a:p>
            <a:pPr algn="ctr"/>
            <a:r>
              <a:rPr lang="en-US" altLang="zh-CN" sz="4800" b="1" spc="300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4B9F18E9-E908-47C9-B31F-8590737DCB6A}"/>
              </a:ext>
            </a:extLst>
          </p:cNvPr>
          <p:cNvSpPr/>
          <p:nvPr/>
        </p:nvSpPr>
        <p:spPr bwMode="auto">
          <a:xfrm>
            <a:off x="3221850" y="1572639"/>
            <a:ext cx="540060" cy="5400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0" tIns="0" rIns="0" bIns="0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28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60C3785A-8C5D-4051-886C-648D8F5ED0CB}"/>
              </a:ext>
            </a:extLst>
          </p:cNvPr>
          <p:cNvSpPr/>
          <p:nvPr/>
        </p:nvSpPr>
        <p:spPr bwMode="auto">
          <a:xfrm>
            <a:off x="3221850" y="3197352"/>
            <a:ext cx="540060" cy="5400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0" tIns="0" rIns="0" bIns="0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28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CD77687B-BDE6-44ED-AAD7-D760FF120CF6}"/>
              </a:ext>
            </a:extLst>
          </p:cNvPr>
          <p:cNvSpPr/>
          <p:nvPr/>
        </p:nvSpPr>
        <p:spPr bwMode="auto">
          <a:xfrm>
            <a:off x="5085057" y="2384996"/>
            <a:ext cx="540060" cy="5400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0" tIns="0" rIns="0" bIns="0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FE339DA1-EDAC-4AB1-9448-BEF22CCC3853}"/>
              </a:ext>
            </a:extLst>
          </p:cNvPr>
          <p:cNvSpPr/>
          <p:nvPr/>
        </p:nvSpPr>
        <p:spPr bwMode="auto">
          <a:xfrm>
            <a:off x="5085057" y="4009709"/>
            <a:ext cx="540060" cy="54006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0" tIns="0" rIns="0" bIns="0" anchor="ctr" anchorCtr="1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D407325C-9E62-4C03-8E88-5FBA000989A1}"/>
              </a:ext>
            </a:extLst>
          </p:cNvPr>
          <p:cNvGrpSpPr/>
          <p:nvPr/>
        </p:nvGrpSpPr>
        <p:grpSpPr>
          <a:xfrm>
            <a:off x="1628673" y="3300831"/>
            <a:ext cx="1659857" cy="769457"/>
            <a:chOff x="7640598" y="601760"/>
            <a:chExt cx="2213143" cy="1025943"/>
          </a:xfrm>
        </p:grpSpPr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FC131C34-B642-4056-A4BB-D1D8688424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0598" y="1053473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80492E2E-418D-4E09-BCF6-1CA32CE30F49}"/>
                </a:ext>
              </a:extLst>
            </p:cNvPr>
            <p:cNvSpPr/>
            <p:nvPr/>
          </p:nvSpPr>
          <p:spPr>
            <a:xfrm>
              <a:off x="7725279" y="601760"/>
              <a:ext cx="2043779" cy="46166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3C63B82-C9D8-4814-94D0-F3A9DE1D6087}"/>
              </a:ext>
            </a:extLst>
          </p:cNvPr>
          <p:cNvGrpSpPr/>
          <p:nvPr/>
        </p:nvGrpSpPr>
        <p:grpSpPr>
          <a:xfrm>
            <a:off x="1628673" y="1658355"/>
            <a:ext cx="1659857" cy="769457"/>
            <a:chOff x="1628673" y="1658355"/>
            <a:chExt cx="1659857" cy="769457"/>
          </a:xfrm>
        </p:grpSpPr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BBB5A1C8-8FE9-4440-9088-2724B3A56B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28673" y="1997140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A467B99E-3552-4364-A5E5-F4B674691D5E}"/>
                </a:ext>
              </a:extLst>
            </p:cNvPr>
            <p:cNvSpPr/>
            <p:nvPr/>
          </p:nvSpPr>
          <p:spPr>
            <a:xfrm>
              <a:off x="1692184" y="1658355"/>
              <a:ext cx="1532834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35504FF3-2B67-4B5B-8469-F5750CEE39CE}"/>
              </a:ext>
            </a:extLst>
          </p:cNvPr>
          <p:cNvGrpSpPr/>
          <p:nvPr/>
        </p:nvGrpSpPr>
        <p:grpSpPr>
          <a:xfrm>
            <a:off x="5625117" y="4106214"/>
            <a:ext cx="1659857" cy="769457"/>
            <a:chOff x="7640598" y="601760"/>
            <a:chExt cx="2213143" cy="1025943"/>
          </a:xfrm>
        </p:grpSpPr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3A9885E4-421B-419C-8E2A-33F63C7256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0598" y="1053473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 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3BA394B-73A3-4EDE-B7D1-EE55C76A0D98}"/>
                </a:ext>
              </a:extLst>
            </p:cNvPr>
            <p:cNvSpPr/>
            <p:nvPr/>
          </p:nvSpPr>
          <p:spPr>
            <a:xfrm>
              <a:off x="7725279" y="601760"/>
              <a:ext cx="2043779" cy="46166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2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4002875A-4DE9-4FBE-AC4E-0FDBD1148694}"/>
              </a:ext>
            </a:extLst>
          </p:cNvPr>
          <p:cNvGrpSpPr/>
          <p:nvPr/>
        </p:nvGrpSpPr>
        <p:grpSpPr>
          <a:xfrm>
            <a:off x="5625117" y="2463738"/>
            <a:ext cx="1659857" cy="769457"/>
            <a:chOff x="7640598" y="601760"/>
            <a:chExt cx="2213143" cy="1025943"/>
          </a:xfrm>
        </p:grpSpPr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C09CED58-7A90-4440-BC18-0D3EB550D96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0598" y="1053473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此部分内容作为文字排版占位显示 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19" name="Rectangle 30">
              <a:extLst>
                <a:ext uri="{FF2B5EF4-FFF2-40B4-BE49-F238E27FC236}">
                  <a16:creationId xmlns:a16="http://schemas.microsoft.com/office/drawing/2014/main" id="{842A5D9B-80BC-46FD-B2BD-ECA64C19894A}"/>
                </a:ext>
              </a:extLst>
            </p:cNvPr>
            <p:cNvSpPr/>
            <p:nvPr/>
          </p:nvSpPr>
          <p:spPr>
            <a:xfrm>
              <a:off x="7725279" y="601760"/>
              <a:ext cx="2043779" cy="46166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897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1DC72B5-799A-42C2-834F-5C6AC3CE4F61}"/>
              </a:ext>
            </a:extLst>
          </p:cNvPr>
          <p:cNvGrpSpPr/>
          <p:nvPr/>
        </p:nvGrpSpPr>
        <p:grpSpPr>
          <a:xfrm>
            <a:off x="2655011" y="654760"/>
            <a:ext cx="3833980" cy="3833980"/>
            <a:chOff x="3540015" y="873014"/>
            <a:chExt cx="5111973" cy="5111973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ECA860D-544B-4BA7-9933-8E15C571B471}"/>
                </a:ext>
              </a:extLst>
            </p:cNvPr>
            <p:cNvGrpSpPr/>
            <p:nvPr/>
          </p:nvGrpSpPr>
          <p:grpSpPr>
            <a:xfrm>
              <a:off x="5607052" y="873014"/>
              <a:ext cx="977898" cy="2289149"/>
              <a:chOff x="5607052" y="873014"/>
              <a:chExt cx="977898" cy="2289149"/>
            </a:xfrm>
          </p:grpSpPr>
          <p:sp>
            <p:nvSpPr>
              <p:cNvPr id="33" name="箭头: 五边形 32">
                <a:extLst>
                  <a:ext uri="{FF2B5EF4-FFF2-40B4-BE49-F238E27FC236}">
                    <a16:creationId xmlns:a16="http://schemas.microsoft.com/office/drawing/2014/main" id="{8361B52A-8CBD-4ADB-A105-D651404F93D0}"/>
                  </a:ext>
                </a:extLst>
              </p:cNvPr>
              <p:cNvSpPr/>
              <p:nvPr/>
            </p:nvSpPr>
            <p:spPr bwMode="auto">
              <a:xfrm rot="16200000">
                <a:off x="5195901" y="1323114"/>
                <a:ext cx="1800200" cy="900000"/>
              </a:xfrm>
              <a:prstGeom prst="homePlat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3370CAFF-BA85-4915-9313-744EC97474C4}"/>
                  </a:ext>
                </a:extLst>
              </p:cNvPr>
              <p:cNvSpPr/>
              <p:nvPr/>
            </p:nvSpPr>
            <p:spPr bwMode="auto">
              <a:xfrm>
                <a:off x="5607052" y="2184265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34836500-5E84-4E7B-BE32-0148162B023B}"/>
                  </a:ext>
                </a:extLst>
              </p:cNvPr>
              <p:cNvSpPr/>
              <p:nvPr/>
            </p:nvSpPr>
            <p:spPr bwMode="auto">
              <a:xfrm>
                <a:off x="5689601" y="2266814"/>
                <a:ext cx="812800" cy="812800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768C9BE0-62FF-4FEF-A094-B190779A30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5502" y="1338141"/>
                <a:ext cx="380998" cy="3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1FEDCFD-E62B-4610-AEE8-6B5BCCA2F7C1}"/>
                </a:ext>
              </a:extLst>
            </p:cNvPr>
            <p:cNvGrpSpPr/>
            <p:nvPr/>
          </p:nvGrpSpPr>
          <p:grpSpPr>
            <a:xfrm>
              <a:off x="3540015" y="2940052"/>
              <a:ext cx="2289149" cy="977898"/>
              <a:chOff x="3540015" y="2940052"/>
              <a:chExt cx="2289149" cy="977898"/>
            </a:xfrm>
          </p:grpSpPr>
          <p:sp>
            <p:nvSpPr>
              <p:cNvPr id="29" name="箭头: 五边形 28">
                <a:extLst>
                  <a:ext uri="{FF2B5EF4-FFF2-40B4-BE49-F238E27FC236}">
                    <a16:creationId xmlns:a16="http://schemas.microsoft.com/office/drawing/2014/main" id="{7F6CA429-C60B-4500-9326-1909E6F204BA}"/>
                  </a:ext>
                </a:extLst>
              </p:cNvPr>
              <p:cNvSpPr/>
              <p:nvPr/>
            </p:nvSpPr>
            <p:spPr bwMode="auto">
              <a:xfrm rot="10800000" flipV="1">
                <a:off x="3540015" y="2979001"/>
                <a:ext cx="1800200" cy="900000"/>
              </a:xfrm>
              <a:prstGeom prst="homePlat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C83BD9E-B144-4382-8620-110976E87DEB}"/>
                  </a:ext>
                </a:extLst>
              </p:cNvPr>
              <p:cNvSpPr/>
              <p:nvPr/>
            </p:nvSpPr>
            <p:spPr bwMode="auto">
              <a:xfrm rot="5400000" flipV="1">
                <a:off x="4851266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13F270AB-1694-432D-847A-D28A891FB961}"/>
                  </a:ext>
                </a:extLst>
              </p:cNvPr>
              <p:cNvSpPr/>
              <p:nvPr/>
            </p:nvSpPr>
            <p:spPr bwMode="auto">
              <a:xfrm rot="10800000" flipV="1">
                <a:off x="4933815" y="3022601"/>
                <a:ext cx="812800" cy="812800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763CFD74-C6D0-4230-8030-A99B5EDC3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461" y="3239823"/>
                <a:ext cx="380998" cy="38099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0985CA9-C0BB-4DE3-96BE-32ABE46EE0C6}"/>
                </a:ext>
              </a:extLst>
            </p:cNvPr>
            <p:cNvGrpSpPr/>
            <p:nvPr/>
          </p:nvGrpSpPr>
          <p:grpSpPr>
            <a:xfrm>
              <a:off x="6362839" y="2940052"/>
              <a:ext cx="2289149" cy="977898"/>
              <a:chOff x="6362839" y="2940052"/>
              <a:chExt cx="2289149" cy="977898"/>
            </a:xfrm>
          </p:grpSpPr>
          <p:sp>
            <p:nvSpPr>
              <p:cNvPr id="25" name="箭头: 五边形 24">
                <a:extLst>
                  <a:ext uri="{FF2B5EF4-FFF2-40B4-BE49-F238E27FC236}">
                    <a16:creationId xmlns:a16="http://schemas.microsoft.com/office/drawing/2014/main" id="{CCC096CF-BE2E-444E-B5D3-045EC2F13B5D}"/>
                  </a:ext>
                </a:extLst>
              </p:cNvPr>
              <p:cNvSpPr/>
              <p:nvPr/>
            </p:nvSpPr>
            <p:spPr bwMode="auto">
              <a:xfrm>
                <a:off x="6851788" y="2979001"/>
                <a:ext cx="1800200" cy="900000"/>
              </a:xfrm>
              <a:prstGeom prst="homePlat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D12273EE-B796-4DF0-ACC3-68EC9F8D6B97}"/>
                  </a:ext>
                </a:extLst>
              </p:cNvPr>
              <p:cNvSpPr/>
              <p:nvPr/>
            </p:nvSpPr>
            <p:spPr bwMode="auto">
              <a:xfrm rot="5400000">
                <a:off x="6362839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F5891B67-3012-4857-AD88-111B61700100}"/>
                  </a:ext>
                </a:extLst>
              </p:cNvPr>
              <p:cNvSpPr/>
              <p:nvPr/>
            </p:nvSpPr>
            <p:spPr bwMode="auto">
              <a:xfrm>
                <a:off x="6445387" y="3022602"/>
                <a:ext cx="812800" cy="812798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A081E6E0-3B35-4B69-A79E-35A100878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45" y="3239823"/>
                <a:ext cx="380998" cy="380998"/>
              </a:xfrm>
              <a:custGeom>
                <a:avLst/>
                <a:gdLst>
                  <a:gd name="T0" fmla="+- 0 10800 98"/>
                  <a:gd name="T1" fmla="*/ T0 w 21404"/>
                  <a:gd name="T2" fmla="+- 0 10864 128"/>
                  <a:gd name="T3" fmla="*/ 10864 h 21472"/>
                  <a:gd name="T4" fmla="+- 0 10800 98"/>
                  <a:gd name="T5" fmla="*/ T4 w 21404"/>
                  <a:gd name="T6" fmla="+- 0 10864 128"/>
                  <a:gd name="T7" fmla="*/ 10864 h 21472"/>
                  <a:gd name="T8" fmla="+- 0 10800 98"/>
                  <a:gd name="T9" fmla="*/ T8 w 21404"/>
                  <a:gd name="T10" fmla="+- 0 10864 128"/>
                  <a:gd name="T11" fmla="*/ 10864 h 21472"/>
                  <a:gd name="T12" fmla="+- 0 10800 98"/>
                  <a:gd name="T13" fmla="*/ T12 w 21404"/>
                  <a:gd name="T14" fmla="+- 0 10864 128"/>
                  <a:gd name="T15" fmla="*/ 10864 h 21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04" h="21472">
                    <a:moveTo>
                      <a:pt x="3386" y="13932"/>
                    </a:moveTo>
                    <a:cubicBezTo>
                      <a:pt x="4126" y="16483"/>
                      <a:pt x="4518" y="17503"/>
                      <a:pt x="6826" y="18467"/>
                    </a:cubicBezTo>
                    <a:cubicBezTo>
                      <a:pt x="8742" y="19998"/>
                      <a:pt x="9918" y="21472"/>
                      <a:pt x="10702" y="21472"/>
                    </a:cubicBezTo>
                    <a:cubicBezTo>
                      <a:pt x="11486" y="21472"/>
                      <a:pt x="12662" y="19998"/>
                      <a:pt x="14578" y="18978"/>
                    </a:cubicBezTo>
                    <a:cubicBezTo>
                      <a:pt x="16886" y="17503"/>
                      <a:pt x="16102" y="17503"/>
                      <a:pt x="16886" y="14499"/>
                    </a:cubicBezTo>
                    <a:cubicBezTo>
                      <a:pt x="10702" y="18467"/>
                      <a:pt x="10702" y="18467"/>
                      <a:pt x="10702" y="18467"/>
                    </a:cubicBezTo>
                    <a:lnTo>
                      <a:pt x="3386" y="13932"/>
                    </a:lnTo>
                    <a:close/>
                    <a:moveTo>
                      <a:pt x="21110" y="6902"/>
                    </a:moveTo>
                    <a:cubicBezTo>
                      <a:pt x="11834" y="382"/>
                      <a:pt x="11834" y="382"/>
                      <a:pt x="11834" y="382"/>
                    </a:cubicBezTo>
                    <a:cubicBezTo>
                      <a:pt x="11486" y="-128"/>
                      <a:pt x="10310" y="-128"/>
                      <a:pt x="9526" y="382"/>
                    </a:cubicBezTo>
                    <a:cubicBezTo>
                      <a:pt x="294" y="6902"/>
                      <a:pt x="294" y="6902"/>
                      <a:pt x="294" y="6902"/>
                    </a:cubicBezTo>
                    <a:cubicBezTo>
                      <a:pt x="-98" y="7412"/>
                      <a:pt x="-98" y="7922"/>
                      <a:pt x="294" y="8943"/>
                    </a:cubicBezTo>
                    <a:cubicBezTo>
                      <a:pt x="9526" y="15463"/>
                      <a:pt x="9526" y="15463"/>
                      <a:pt x="9526" y="15463"/>
                    </a:cubicBezTo>
                    <a:cubicBezTo>
                      <a:pt x="10310" y="15973"/>
                      <a:pt x="11486" y="15973"/>
                      <a:pt x="11834" y="15463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1486" y="8943"/>
                      <a:pt x="11486" y="8943"/>
                      <a:pt x="11486" y="8943"/>
                    </a:cubicBezTo>
                    <a:cubicBezTo>
                      <a:pt x="11094" y="8943"/>
                      <a:pt x="11094" y="9396"/>
                      <a:pt x="10702" y="9396"/>
                    </a:cubicBezTo>
                    <a:cubicBezTo>
                      <a:pt x="9526" y="9396"/>
                      <a:pt x="8742" y="8433"/>
                      <a:pt x="8742" y="7412"/>
                    </a:cubicBezTo>
                    <a:cubicBezTo>
                      <a:pt x="8742" y="6902"/>
                      <a:pt x="9526" y="5938"/>
                      <a:pt x="10702" y="5938"/>
                    </a:cubicBezTo>
                    <a:cubicBezTo>
                      <a:pt x="11486" y="5938"/>
                      <a:pt x="12270" y="6392"/>
                      <a:pt x="12662" y="6902"/>
                    </a:cubicBezTo>
                    <a:cubicBezTo>
                      <a:pt x="19194" y="9907"/>
                      <a:pt x="19194" y="9907"/>
                      <a:pt x="19194" y="9907"/>
                    </a:cubicBezTo>
                    <a:cubicBezTo>
                      <a:pt x="21110" y="8943"/>
                      <a:pt x="21110" y="8943"/>
                      <a:pt x="21110" y="8943"/>
                    </a:cubicBezTo>
                    <a:cubicBezTo>
                      <a:pt x="21502" y="7922"/>
                      <a:pt x="21502" y="7412"/>
                      <a:pt x="21110" y="6902"/>
                    </a:cubicBezTo>
                    <a:close/>
                    <a:moveTo>
                      <a:pt x="18410" y="19488"/>
                    </a:moveTo>
                    <a:cubicBezTo>
                      <a:pt x="18018" y="19998"/>
                      <a:pt x="19586" y="20508"/>
                      <a:pt x="19978" y="18978"/>
                    </a:cubicBezTo>
                    <a:cubicBezTo>
                      <a:pt x="20326" y="11948"/>
                      <a:pt x="19194" y="9907"/>
                      <a:pt x="19194" y="9907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7670" y="10927"/>
                      <a:pt x="19194" y="12458"/>
                      <a:pt x="18410" y="194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4CB9D9B-5EDD-4AB5-8ADB-9592788385F5}"/>
                </a:ext>
              </a:extLst>
            </p:cNvPr>
            <p:cNvGrpSpPr/>
            <p:nvPr/>
          </p:nvGrpSpPr>
          <p:grpSpPr>
            <a:xfrm>
              <a:off x="5607052" y="3695838"/>
              <a:ext cx="977898" cy="2289149"/>
              <a:chOff x="5607052" y="3695838"/>
              <a:chExt cx="977898" cy="2289149"/>
            </a:xfrm>
          </p:grpSpPr>
          <p:sp>
            <p:nvSpPr>
              <p:cNvPr id="21" name="箭头: 五边形 20">
                <a:extLst>
                  <a:ext uri="{FF2B5EF4-FFF2-40B4-BE49-F238E27FC236}">
                    <a16:creationId xmlns:a16="http://schemas.microsoft.com/office/drawing/2014/main" id="{077B75F3-C341-4C86-9D5F-CA7FAE54801B}"/>
                  </a:ext>
                </a:extLst>
              </p:cNvPr>
              <p:cNvSpPr/>
              <p:nvPr/>
            </p:nvSpPr>
            <p:spPr bwMode="auto">
              <a:xfrm rot="5400000" flipV="1">
                <a:off x="5195901" y="4634887"/>
                <a:ext cx="1800200" cy="900000"/>
              </a:xfrm>
              <a:prstGeom prst="homePlat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E4C7FA6-C142-459D-A3C7-5B76592894EB}"/>
                  </a:ext>
                </a:extLst>
              </p:cNvPr>
              <p:cNvSpPr/>
              <p:nvPr/>
            </p:nvSpPr>
            <p:spPr bwMode="auto">
              <a:xfrm flipV="1">
                <a:off x="5607052" y="3695838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B1076FF-652F-41A7-A3D9-0A39C8EDD32B}"/>
                  </a:ext>
                </a:extLst>
              </p:cNvPr>
              <p:cNvSpPr/>
              <p:nvPr/>
            </p:nvSpPr>
            <p:spPr bwMode="auto">
              <a:xfrm>
                <a:off x="5689601" y="3778387"/>
                <a:ext cx="812800" cy="812798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CBC7026E-7F7D-476C-886A-3A11A073A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2" y="5138862"/>
                <a:ext cx="380998" cy="3809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43428CD-886D-4E5A-B008-EE327F405C4E}"/>
              </a:ext>
            </a:extLst>
          </p:cNvPr>
          <p:cNvGrpSpPr/>
          <p:nvPr/>
        </p:nvGrpSpPr>
        <p:grpSpPr>
          <a:xfrm>
            <a:off x="1184806" y="1164831"/>
            <a:ext cx="6774389" cy="2813837"/>
            <a:chOff x="1184806" y="1164831"/>
            <a:chExt cx="6774389" cy="281383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12A9049-7165-4382-8E37-AA14893FC9F7}"/>
                </a:ext>
              </a:extLst>
            </p:cNvPr>
            <p:cNvGrpSpPr/>
            <p:nvPr/>
          </p:nvGrpSpPr>
          <p:grpSpPr>
            <a:xfrm>
              <a:off x="1184806" y="1164831"/>
              <a:ext cx="1940415" cy="586674"/>
              <a:chOff x="1579741" y="1924553"/>
              <a:chExt cx="2587220" cy="78223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5C21701-7074-4565-AC2E-B55F0682D16C}"/>
                  </a:ext>
                </a:extLst>
              </p:cNvPr>
              <p:cNvSpPr/>
              <p:nvPr/>
            </p:nvSpPr>
            <p:spPr>
              <a:xfrm>
                <a:off x="1579741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00747F3-9165-4E1B-9D48-95350B952AE4}"/>
                  </a:ext>
                </a:extLst>
              </p:cNvPr>
              <p:cNvSpPr/>
              <p:nvPr/>
            </p:nvSpPr>
            <p:spPr>
              <a:xfrm>
                <a:off x="1579741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573AF2B-99A8-4892-A5C1-84801BA5656E}"/>
                </a:ext>
              </a:extLst>
            </p:cNvPr>
            <p:cNvGrpSpPr/>
            <p:nvPr/>
          </p:nvGrpSpPr>
          <p:grpSpPr>
            <a:xfrm>
              <a:off x="1184806" y="3391994"/>
              <a:ext cx="1940415" cy="586674"/>
              <a:chOff x="1579741" y="4151215"/>
              <a:chExt cx="2587220" cy="782232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700EFFA-3CBD-45A2-9483-733F72CE3BCF}"/>
                  </a:ext>
                </a:extLst>
              </p:cNvPr>
              <p:cNvSpPr/>
              <p:nvPr/>
            </p:nvSpPr>
            <p:spPr>
              <a:xfrm>
                <a:off x="1579741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6730A43-8D73-442C-9643-C359F98F2DC1}"/>
                  </a:ext>
                </a:extLst>
              </p:cNvPr>
              <p:cNvSpPr/>
              <p:nvPr/>
            </p:nvSpPr>
            <p:spPr>
              <a:xfrm>
                <a:off x="1579741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0CE8004-8246-4B00-AE42-67EB83467B0F}"/>
                </a:ext>
              </a:extLst>
            </p:cNvPr>
            <p:cNvGrpSpPr/>
            <p:nvPr/>
          </p:nvGrpSpPr>
          <p:grpSpPr>
            <a:xfrm>
              <a:off x="6018780" y="1168710"/>
              <a:ext cx="1940415" cy="586674"/>
              <a:chOff x="8025039" y="1924553"/>
              <a:chExt cx="2587220" cy="782232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808EC06-5130-4257-999E-30CE51FD4BF5}"/>
                  </a:ext>
                </a:extLst>
              </p:cNvPr>
              <p:cNvSpPr/>
              <p:nvPr/>
            </p:nvSpPr>
            <p:spPr>
              <a:xfrm>
                <a:off x="8025039" y="1924553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15B8732-19A2-4566-B512-F56F804D4F62}"/>
                  </a:ext>
                </a:extLst>
              </p:cNvPr>
              <p:cNvSpPr/>
              <p:nvPr/>
            </p:nvSpPr>
            <p:spPr>
              <a:xfrm>
                <a:off x="8025039" y="2170774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D60E270-A604-4BC5-9E94-8A70EFFFF586}"/>
                </a:ext>
              </a:extLst>
            </p:cNvPr>
            <p:cNvGrpSpPr/>
            <p:nvPr/>
          </p:nvGrpSpPr>
          <p:grpSpPr>
            <a:xfrm>
              <a:off x="6018780" y="3391994"/>
              <a:ext cx="1940415" cy="586674"/>
              <a:chOff x="8025039" y="4151215"/>
              <a:chExt cx="2587220" cy="782232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BAE55DD-EADA-48F8-BC29-5219BD7F7371}"/>
                  </a:ext>
                </a:extLst>
              </p:cNvPr>
              <p:cNvSpPr/>
              <p:nvPr/>
            </p:nvSpPr>
            <p:spPr>
              <a:xfrm>
                <a:off x="8025039" y="4151215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9D18702-BC2F-4A5F-AE7B-242327B32468}"/>
                  </a:ext>
                </a:extLst>
              </p:cNvPr>
              <p:cNvSpPr/>
              <p:nvPr/>
            </p:nvSpPr>
            <p:spPr>
              <a:xfrm>
                <a:off x="8025039" y="4397436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8ECA15B5-7BF9-4DA0-8546-AF7486FE464E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20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5190DC1-1383-4A4E-8612-35DBC0E9C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78" y="0"/>
            <a:ext cx="5156643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9D2377-E774-4233-A0B0-1B29182BE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83418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760B7FA-A106-4119-B235-C7D92C5E35CE}"/>
              </a:ext>
            </a:extLst>
          </p:cNvPr>
          <p:cNvSpPr>
            <a:spLocks noEditPoints="1"/>
          </p:cNvSpPr>
          <p:nvPr/>
        </p:nvSpPr>
        <p:spPr bwMode="auto">
          <a:xfrm>
            <a:off x="3473442" y="1476367"/>
            <a:ext cx="2193942" cy="2193942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close/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close/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708C602D-181F-4D06-92F6-61618BE81168}"/>
              </a:ext>
            </a:extLst>
          </p:cNvPr>
          <p:cNvSpPr>
            <a:spLocks noEditPoints="1"/>
          </p:cNvSpPr>
          <p:nvPr/>
        </p:nvSpPr>
        <p:spPr bwMode="auto">
          <a:xfrm>
            <a:off x="3632200" y="1775445"/>
            <a:ext cx="1876425" cy="1876425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ECD97DD-090D-4065-82D9-ADF1394E4414}"/>
              </a:ext>
            </a:extLst>
          </p:cNvPr>
          <p:cNvSpPr/>
          <p:nvPr/>
        </p:nvSpPr>
        <p:spPr>
          <a:xfrm>
            <a:off x="3687583" y="2562458"/>
            <a:ext cx="2035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2F5468-49B4-400D-97E1-46C56ED6EBBF}"/>
              </a:ext>
            </a:extLst>
          </p:cNvPr>
          <p:cNvSpPr/>
          <p:nvPr/>
        </p:nvSpPr>
        <p:spPr>
          <a:xfrm>
            <a:off x="4155546" y="1868652"/>
            <a:ext cx="1551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48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254449" y="2841891"/>
            <a:ext cx="4635103" cy="2300288"/>
            <a:chOff x="3005931" y="3789187"/>
            <a:chExt cx="6180138" cy="3067051"/>
          </a:xfrm>
        </p:grpSpPr>
        <p:sp>
          <p:nvSpPr>
            <p:cNvPr id="21" name="Freeform: Shape 2"/>
            <p:cNvSpPr>
              <a:spLocks/>
            </p:cNvSpPr>
            <p:nvPr/>
          </p:nvSpPr>
          <p:spPr bwMode="auto">
            <a:xfrm>
              <a:off x="6247606" y="3974925"/>
              <a:ext cx="2938463" cy="2881313"/>
            </a:xfrm>
            <a:custGeom>
              <a:avLst/>
              <a:gdLst>
                <a:gd name="T0" fmla="*/ 782 w 782"/>
                <a:gd name="T1" fmla="*/ 766 h 766"/>
                <a:gd name="T2" fmla="*/ 782 w 782"/>
                <a:gd name="T3" fmla="*/ 761 h 766"/>
                <a:gd name="T4" fmla="*/ 759 w 782"/>
                <a:gd name="T5" fmla="*/ 579 h 766"/>
                <a:gd name="T6" fmla="*/ 366 w 782"/>
                <a:gd name="T7" fmla="*/ 13 h 766"/>
                <a:gd name="T8" fmla="*/ 343 w 782"/>
                <a:gd name="T9" fmla="*/ 14 h 766"/>
                <a:gd name="T10" fmla="*/ 4 w 782"/>
                <a:gd name="T11" fmla="*/ 559 h 766"/>
                <a:gd name="T12" fmla="*/ 0 w 782"/>
                <a:gd name="T13" fmla="*/ 570 h 766"/>
                <a:gd name="T14" fmla="*/ 120 w 782"/>
                <a:gd name="T15" fmla="*/ 766 h 766"/>
                <a:gd name="T16" fmla="*/ 782 w 782"/>
                <a:gd name="T1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766">
                  <a:moveTo>
                    <a:pt x="782" y="766"/>
                  </a:moveTo>
                  <a:cubicBezTo>
                    <a:pt x="782" y="765"/>
                    <a:pt x="782" y="763"/>
                    <a:pt x="782" y="761"/>
                  </a:cubicBezTo>
                  <a:cubicBezTo>
                    <a:pt x="779" y="700"/>
                    <a:pt x="773" y="639"/>
                    <a:pt x="759" y="579"/>
                  </a:cubicBezTo>
                  <a:cubicBezTo>
                    <a:pt x="703" y="339"/>
                    <a:pt x="572" y="150"/>
                    <a:pt x="366" y="13"/>
                  </a:cubicBezTo>
                  <a:cubicBezTo>
                    <a:pt x="358" y="7"/>
                    <a:pt x="352" y="0"/>
                    <a:pt x="343" y="14"/>
                  </a:cubicBezTo>
                  <a:cubicBezTo>
                    <a:pt x="230" y="196"/>
                    <a:pt x="117" y="378"/>
                    <a:pt x="4" y="559"/>
                  </a:cubicBezTo>
                  <a:cubicBezTo>
                    <a:pt x="1" y="563"/>
                    <a:pt x="0" y="567"/>
                    <a:pt x="0" y="570"/>
                  </a:cubicBezTo>
                  <a:cubicBezTo>
                    <a:pt x="70" y="607"/>
                    <a:pt x="119" y="681"/>
                    <a:pt x="120" y="766"/>
                  </a:cubicBezTo>
                  <a:lnTo>
                    <a:pt x="782" y="766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"/>
            <p:cNvSpPr>
              <a:spLocks/>
            </p:cNvSpPr>
            <p:nvPr/>
          </p:nvSpPr>
          <p:spPr bwMode="auto">
            <a:xfrm>
              <a:off x="5706269" y="3789187"/>
              <a:ext cx="1563688" cy="2290763"/>
            </a:xfrm>
            <a:custGeom>
              <a:avLst/>
              <a:gdLst>
                <a:gd name="T0" fmla="*/ 123 w 416"/>
                <a:gd name="T1" fmla="*/ 609 h 609"/>
                <a:gd name="T2" fmla="*/ 133 w 416"/>
                <a:gd name="T3" fmla="*/ 597 h 609"/>
                <a:gd name="T4" fmla="*/ 220 w 416"/>
                <a:gd name="T5" fmla="*/ 446 h 609"/>
                <a:gd name="T6" fmla="*/ 406 w 416"/>
                <a:gd name="T7" fmla="*/ 127 h 609"/>
                <a:gd name="T8" fmla="*/ 403 w 416"/>
                <a:gd name="T9" fmla="*/ 106 h 609"/>
                <a:gd name="T10" fmla="*/ 28 w 416"/>
                <a:gd name="T11" fmla="*/ 1 h 609"/>
                <a:gd name="T12" fmla="*/ 11 w 416"/>
                <a:gd name="T13" fmla="*/ 18 h 609"/>
                <a:gd name="T14" fmla="*/ 8 w 416"/>
                <a:gd name="T15" fmla="*/ 164 h 609"/>
                <a:gd name="T16" fmla="*/ 1 w 416"/>
                <a:gd name="T17" fmla="*/ 579 h 609"/>
                <a:gd name="T18" fmla="*/ 1 w 416"/>
                <a:gd name="T19" fmla="*/ 596 h 609"/>
                <a:gd name="T20" fmla="*/ 39 w 416"/>
                <a:gd name="T21" fmla="*/ 593 h 609"/>
                <a:gd name="T22" fmla="*/ 123 w 416"/>
                <a:gd name="T2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609">
                  <a:moveTo>
                    <a:pt x="123" y="609"/>
                  </a:moveTo>
                  <a:cubicBezTo>
                    <a:pt x="127" y="607"/>
                    <a:pt x="130" y="602"/>
                    <a:pt x="133" y="597"/>
                  </a:cubicBezTo>
                  <a:cubicBezTo>
                    <a:pt x="161" y="546"/>
                    <a:pt x="191" y="496"/>
                    <a:pt x="220" y="446"/>
                  </a:cubicBezTo>
                  <a:cubicBezTo>
                    <a:pt x="282" y="340"/>
                    <a:pt x="344" y="234"/>
                    <a:pt x="406" y="127"/>
                  </a:cubicBezTo>
                  <a:cubicBezTo>
                    <a:pt x="411" y="119"/>
                    <a:pt x="416" y="113"/>
                    <a:pt x="403" y="106"/>
                  </a:cubicBezTo>
                  <a:cubicBezTo>
                    <a:pt x="286" y="42"/>
                    <a:pt x="162" y="5"/>
                    <a:pt x="28" y="1"/>
                  </a:cubicBezTo>
                  <a:cubicBezTo>
                    <a:pt x="14" y="0"/>
                    <a:pt x="11" y="5"/>
                    <a:pt x="11" y="18"/>
                  </a:cubicBezTo>
                  <a:cubicBezTo>
                    <a:pt x="11" y="66"/>
                    <a:pt x="10" y="115"/>
                    <a:pt x="8" y="164"/>
                  </a:cubicBezTo>
                  <a:cubicBezTo>
                    <a:pt x="5" y="302"/>
                    <a:pt x="3" y="441"/>
                    <a:pt x="1" y="579"/>
                  </a:cubicBezTo>
                  <a:cubicBezTo>
                    <a:pt x="1" y="588"/>
                    <a:pt x="0" y="593"/>
                    <a:pt x="1" y="596"/>
                  </a:cubicBezTo>
                  <a:cubicBezTo>
                    <a:pt x="13" y="594"/>
                    <a:pt x="26" y="593"/>
                    <a:pt x="39" y="593"/>
                  </a:cubicBezTo>
                  <a:cubicBezTo>
                    <a:pt x="69" y="593"/>
                    <a:pt x="97" y="599"/>
                    <a:pt x="123" y="609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"/>
            <p:cNvSpPr>
              <a:spLocks/>
            </p:cNvSpPr>
            <p:nvPr/>
          </p:nvSpPr>
          <p:spPr bwMode="auto">
            <a:xfrm>
              <a:off x="4215606" y="3909837"/>
              <a:ext cx="1438275" cy="2328863"/>
            </a:xfrm>
            <a:custGeom>
              <a:avLst/>
              <a:gdLst>
                <a:gd name="T0" fmla="*/ 383 w 383"/>
                <a:gd name="T1" fmla="*/ 512 h 619"/>
                <a:gd name="T2" fmla="*/ 376 w 383"/>
                <a:gd name="T3" fmla="*/ 34 h 619"/>
                <a:gd name="T4" fmla="*/ 339 w 383"/>
                <a:gd name="T5" fmla="*/ 1 h 619"/>
                <a:gd name="T6" fmla="*/ 295 w 383"/>
                <a:gd name="T7" fmla="*/ 5 h 619"/>
                <a:gd name="T8" fmla="*/ 11 w 383"/>
                <a:gd name="T9" fmla="*/ 92 h 619"/>
                <a:gd name="T10" fmla="*/ 5 w 383"/>
                <a:gd name="T11" fmla="*/ 112 h 619"/>
                <a:gd name="T12" fmla="*/ 282 w 383"/>
                <a:gd name="T13" fmla="*/ 614 h 619"/>
                <a:gd name="T14" fmla="*/ 285 w 383"/>
                <a:gd name="T15" fmla="*/ 619 h 619"/>
                <a:gd name="T16" fmla="*/ 374 w 383"/>
                <a:gd name="T17" fmla="*/ 569 h 619"/>
                <a:gd name="T18" fmla="*/ 383 w 383"/>
                <a:gd name="T19" fmla="*/ 51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619">
                  <a:moveTo>
                    <a:pt x="383" y="512"/>
                  </a:moveTo>
                  <a:cubicBezTo>
                    <a:pt x="377" y="353"/>
                    <a:pt x="378" y="194"/>
                    <a:pt x="376" y="34"/>
                  </a:cubicBezTo>
                  <a:cubicBezTo>
                    <a:pt x="376" y="0"/>
                    <a:pt x="376" y="0"/>
                    <a:pt x="339" y="1"/>
                  </a:cubicBezTo>
                  <a:cubicBezTo>
                    <a:pt x="327" y="0"/>
                    <a:pt x="311" y="3"/>
                    <a:pt x="295" y="5"/>
                  </a:cubicBezTo>
                  <a:cubicBezTo>
                    <a:pt x="195" y="16"/>
                    <a:pt x="100" y="46"/>
                    <a:pt x="11" y="92"/>
                  </a:cubicBezTo>
                  <a:cubicBezTo>
                    <a:pt x="0" y="98"/>
                    <a:pt x="0" y="102"/>
                    <a:pt x="5" y="112"/>
                  </a:cubicBezTo>
                  <a:cubicBezTo>
                    <a:pt x="98" y="279"/>
                    <a:pt x="190" y="446"/>
                    <a:pt x="282" y="614"/>
                  </a:cubicBezTo>
                  <a:cubicBezTo>
                    <a:pt x="283" y="616"/>
                    <a:pt x="284" y="617"/>
                    <a:pt x="285" y="619"/>
                  </a:cubicBezTo>
                  <a:cubicBezTo>
                    <a:pt x="310" y="596"/>
                    <a:pt x="341" y="579"/>
                    <a:pt x="374" y="569"/>
                  </a:cubicBezTo>
                  <a:cubicBezTo>
                    <a:pt x="383" y="555"/>
                    <a:pt x="383" y="535"/>
                    <a:pt x="383" y="512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Freeform: Shape 5"/>
            <p:cNvSpPr>
              <a:spLocks/>
            </p:cNvSpPr>
            <p:nvPr/>
          </p:nvSpPr>
          <p:spPr bwMode="auto">
            <a:xfrm>
              <a:off x="3148806" y="4474987"/>
              <a:ext cx="2076450" cy="2112963"/>
            </a:xfrm>
            <a:custGeom>
              <a:avLst/>
              <a:gdLst>
                <a:gd name="T0" fmla="*/ 549 w 553"/>
                <a:gd name="T1" fmla="*/ 476 h 562"/>
                <a:gd name="T2" fmla="*/ 437 w 553"/>
                <a:gd name="T3" fmla="*/ 282 h 562"/>
                <a:gd name="T4" fmla="*/ 281 w 553"/>
                <a:gd name="T5" fmla="*/ 13 h 562"/>
                <a:gd name="T6" fmla="*/ 270 w 553"/>
                <a:gd name="T7" fmla="*/ 0 h 562"/>
                <a:gd name="T8" fmla="*/ 258 w 553"/>
                <a:gd name="T9" fmla="*/ 7 h 562"/>
                <a:gd name="T10" fmla="*/ 8 w 553"/>
                <a:gd name="T11" fmla="*/ 258 h 562"/>
                <a:gd name="T12" fmla="*/ 14 w 553"/>
                <a:gd name="T13" fmla="*/ 284 h 562"/>
                <a:gd name="T14" fmla="*/ 192 w 553"/>
                <a:gd name="T15" fmla="*/ 384 h 562"/>
                <a:gd name="T16" fmla="*/ 497 w 553"/>
                <a:gd name="T17" fmla="*/ 558 h 562"/>
                <a:gd name="T18" fmla="*/ 507 w 553"/>
                <a:gd name="T19" fmla="*/ 562 h 562"/>
                <a:gd name="T20" fmla="*/ 553 w 553"/>
                <a:gd name="T21" fmla="*/ 485 h 562"/>
                <a:gd name="T22" fmla="*/ 549 w 553"/>
                <a:gd name="T23" fmla="*/ 47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562">
                  <a:moveTo>
                    <a:pt x="549" y="476"/>
                  </a:moveTo>
                  <a:cubicBezTo>
                    <a:pt x="511" y="412"/>
                    <a:pt x="474" y="347"/>
                    <a:pt x="437" y="282"/>
                  </a:cubicBezTo>
                  <a:cubicBezTo>
                    <a:pt x="385" y="193"/>
                    <a:pt x="333" y="103"/>
                    <a:pt x="281" y="13"/>
                  </a:cubicBezTo>
                  <a:cubicBezTo>
                    <a:pt x="279" y="8"/>
                    <a:pt x="278" y="1"/>
                    <a:pt x="270" y="0"/>
                  </a:cubicBezTo>
                  <a:cubicBezTo>
                    <a:pt x="266" y="2"/>
                    <a:pt x="262" y="5"/>
                    <a:pt x="258" y="7"/>
                  </a:cubicBezTo>
                  <a:cubicBezTo>
                    <a:pt x="155" y="70"/>
                    <a:pt x="72" y="154"/>
                    <a:pt x="8" y="258"/>
                  </a:cubicBezTo>
                  <a:cubicBezTo>
                    <a:pt x="0" y="270"/>
                    <a:pt x="0" y="276"/>
                    <a:pt x="14" y="284"/>
                  </a:cubicBezTo>
                  <a:cubicBezTo>
                    <a:pt x="74" y="317"/>
                    <a:pt x="133" y="351"/>
                    <a:pt x="192" y="384"/>
                  </a:cubicBezTo>
                  <a:cubicBezTo>
                    <a:pt x="294" y="442"/>
                    <a:pt x="396" y="500"/>
                    <a:pt x="497" y="558"/>
                  </a:cubicBezTo>
                  <a:cubicBezTo>
                    <a:pt x="501" y="560"/>
                    <a:pt x="505" y="562"/>
                    <a:pt x="507" y="562"/>
                  </a:cubicBezTo>
                  <a:cubicBezTo>
                    <a:pt x="517" y="533"/>
                    <a:pt x="533" y="507"/>
                    <a:pt x="553" y="485"/>
                  </a:cubicBezTo>
                  <a:cubicBezTo>
                    <a:pt x="552" y="482"/>
                    <a:pt x="551" y="479"/>
                    <a:pt x="549" y="47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6"/>
            <p:cNvSpPr>
              <a:spLocks/>
            </p:cNvSpPr>
            <p:nvPr/>
          </p:nvSpPr>
          <p:spPr bwMode="auto">
            <a:xfrm>
              <a:off x="3005931" y="5746575"/>
              <a:ext cx="2032000" cy="1109663"/>
            </a:xfrm>
            <a:custGeom>
              <a:avLst/>
              <a:gdLst>
                <a:gd name="T0" fmla="*/ 533 w 541"/>
                <a:gd name="T1" fmla="*/ 295 h 295"/>
                <a:gd name="T2" fmla="*/ 541 w 541"/>
                <a:gd name="T3" fmla="*/ 240 h 295"/>
                <a:gd name="T4" fmla="*/ 531 w 541"/>
                <a:gd name="T5" fmla="*/ 233 h 295"/>
                <a:gd name="T6" fmla="*/ 90 w 541"/>
                <a:gd name="T7" fmla="*/ 8 h 295"/>
                <a:gd name="T8" fmla="*/ 66 w 541"/>
                <a:gd name="T9" fmla="*/ 17 h 295"/>
                <a:gd name="T10" fmla="*/ 0 w 541"/>
                <a:gd name="T11" fmla="*/ 289 h 295"/>
                <a:gd name="T12" fmla="*/ 0 w 541"/>
                <a:gd name="T13" fmla="*/ 295 h 295"/>
                <a:gd name="T14" fmla="*/ 533 w 541"/>
                <a:gd name="T1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1" h="295">
                  <a:moveTo>
                    <a:pt x="533" y="295"/>
                  </a:moveTo>
                  <a:cubicBezTo>
                    <a:pt x="533" y="276"/>
                    <a:pt x="536" y="257"/>
                    <a:pt x="541" y="240"/>
                  </a:cubicBezTo>
                  <a:cubicBezTo>
                    <a:pt x="538" y="237"/>
                    <a:pt x="535" y="235"/>
                    <a:pt x="531" y="233"/>
                  </a:cubicBezTo>
                  <a:cubicBezTo>
                    <a:pt x="384" y="159"/>
                    <a:pt x="237" y="84"/>
                    <a:pt x="90" y="8"/>
                  </a:cubicBezTo>
                  <a:cubicBezTo>
                    <a:pt x="76" y="0"/>
                    <a:pt x="72" y="5"/>
                    <a:pt x="66" y="17"/>
                  </a:cubicBezTo>
                  <a:cubicBezTo>
                    <a:pt x="26" y="104"/>
                    <a:pt x="4" y="194"/>
                    <a:pt x="0" y="289"/>
                  </a:cubicBezTo>
                  <a:cubicBezTo>
                    <a:pt x="0" y="291"/>
                    <a:pt x="0" y="293"/>
                    <a:pt x="0" y="295"/>
                  </a:cubicBezTo>
                  <a:lnTo>
                    <a:pt x="533" y="295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7"/>
            <p:cNvSpPr>
              <a:spLocks/>
            </p:cNvSpPr>
            <p:nvPr/>
          </p:nvSpPr>
          <p:spPr bwMode="auto">
            <a:xfrm>
              <a:off x="3358252" y="6290134"/>
              <a:ext cx="209184" cy="230314"/>
            </a:xfrm>
            <a:custGeom>
              <a:avLst/>
              <a:gdLst>
                <a:gd name="T0" fmla="*/ 266 w 343"/>
                <a:gd name="T1" fmla="*/ 153 h 374"/>
                <a:gd name="T2" fmla="*/ 122 w 343"/>
                <a:gd name="T3" fmla="*/ 19 h 374"/>
                <a:gd name="T4" fmla="*/ 82 w 343"/>
                <a:gd name="T5" fmla="*/ 8 h 374"/>
                <a:gd name="T6" fmla="*/ 58 w 343"/>
                <a:gd name="T7" fmla="*/ 43 h 374"/>
                <a:gd name="T8" fmla="*/ 32 w 343"/>
                <a:gd name="T9" fmla="*/ 240 h 374"/>
                <a:gd name="T10" fmla="*/ 20 w 343"/>
                <a:gd name="T11" fmla="*/ 329 h 374"/>
                <a:gd name="T12" fmla="*/ 201 w 343"/>
                <a:gd name="T13" fmla="*/ 341 h 374"/>
                <a:gd name="T14" fmla="*/ 331 w 343"/>
                <a:gd name="T15" fmla="*/ 214 h 374"/>
                <a:gd name="T16" fmla="*/ 266 w 343"/>
                <a:gd name="T17" fmla="*/ 153 h 374"/>
                <a:gd name="T18" fmla="*/ 191 w 343"/>
                <a:gd name="T19" fmla="*/ 315 h 374"/>
                <a:gd name="T20" fmla="*/ 47 w 343"/>
                <a:gd name="T21" fmla="*/ 319 h 374"/>
                <a:gd name="T22" fmla="*/ 161 w 343"/>
                <a:gd name="T23" fmla="*/ 230 h 374"/>
                <a:gd name="T24" fmla="*/ 304 w 343"/>
                <a:gd name="T25" fmla="*/ 224 h 374"/>
                <a:gd name="T26" fmla="*/ 191 w 343"/>
                <a:gd name="T27" fmla="*/ 315 h 374"/>
                <a:gd name="T28" fmla="*/ 166 w 343"/>
                <a:gd name="T29" fmla="*/ 245 h 374"/>
                <a:gd name="T30" fmla="*/ 79 w 343"/>
                <a:gd name="T31" fmla="*/ 293 h 374"/>
                <a:gd name="T32" fmla="*/ 140 w 343"/>
                <a:gd name="T33" fmla="*/ 298 h 374"/>
                <a:gd name="T34" fmla="*/ 182 w 343"/>
                <a:gd name="T35" fmla="*/ 240 h 374"/>
                <a:gd name="T36" fmla="*/ 182 w 343"/>
                <a:gd name="T37" fmla="*/ 240 h 374"/>
                <a:gd name="T38" fmla="*/ 166 w 343"/>
                <a:gd name="T39" fmla="*/ 2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374">
                  <a:moveTo>
                    <a:pt x="266" y="153"/>
                  </a:moveTo>
                  <a:cubicBezTo>
                    <a:pt x="220" y="55"/>
                    <a:pt x="196" y="18"/>
                    <a:pt x="122" y="19"/>
                  </a:cubicBezTo>
                  <a:cubicBezTo>
                    <a:pt x="95" y="20"/>
                    <a:pt x="102" y="0"/>
                    <a:pt x="82" y="8"/>
                  </a:cubicBezTo>
                  <a:cubicBezTo>
                    <a:pt x="61" y="15"/>
                    <a:pt x="79" y="26"/>
                    <a:pt x="58" y="43"/>
                  </a:cubicBezTo>
                  <a:cubicBezTo>
                    <a:pt x="0" y="91"/>
                    <a:pt x="5" y="135"/>
                    <a:pt x="32" y="240"/>
                  </a:cubicBezTo>
                  <a:cubicBezTo>
                    <a:pt x="44" y="284"/>
                    <a:pt x="5" y="286"/>
                    <a:pt x="20" y="329"/>
                  </a:cubicBezTo>
                  <a:cubicBezTo>
                    <a:pt x="31" y="360"/>
                    <a:pt x="114" y="374"/>
                    <a:pt x="201" y="341"/>
                  </a:cubicBezTo>
                  <a:cubicBezTo>
                    <a:pt x="288" y="309"/>
                    <a:pt x="343" y="245"/>
                    <a:pt x="331" y="214"/>
                  </a:cubicBezTo>
                  <a:cubicBezTo>
                    <a:pt x="316" y="171"/>
                    <a:pt x="285" y="194"/>
                    <a:pt x="266" y="153"/>
                  </a:cubicBezTo>
                  <a:close/>
                  <a:moveTo>
                    <a:pt x="191" y="315"/>
                  </a:moveTo>
                  <a:cubicBezTo>
                    <a:pt x="114" y="344"/>
                    <a:pt x="50" y="327"/>
                    <a:pt x="47" y="319"/>
                  </a:cubicBezTo>
                  <a:cubicBezTo>
                    <a:pt x="42" y="306"/>
                    <a:pt x="72" y="263"/>
                    <a:pt x="161" y="230"/>
                  </a:cubicBezTo>
                  <a:cubicBezTo>
                    <a:pt x="250" y="197"/>
                    <a:pt x="299" y="209"/>
                    <a:pt x="304" y="224"/>
                  </a:cubicBezTo>
                  <a:cubicBezTo>
                    <a:pt x="307" y="232"/>
                    <a:pt x="269" y="286"/>
                    <a:pt x="191" y="315"/>
                  </a:cubicBezTo>
                  <a:close/>
                  <a:moveTo>
                    <a:pt x="166" y="245"/>
                  </a:moveTo>
                  <a:cubicBezTo>
                    <a:pt x="126" y="260"/>
                    <a:pt x="97" y="277"/>
                    <a:pt x="79" y="293"/>
                  </a:cubicBezTo>
                  <a:cubicBezTo>
                    <a:pt x="92" y="304"/>
                    <a:pt x="116" y="307"/>
                    <a:pt x="140" y="298"/>
                  </a:cubicBezTo>
                  <a:cubicBezTo>
                    <a:pt x="171" y="287"/>
                    <a:pt x="189" y="261"/>
                    <a:pt x="182" y="24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77" y="241"/>
                    <a:pt x="172" y="243"/>
                    <a:pt x="166" y="2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8"/>
            <p:cNvSpPr>
              <a:spLocks/>
            </p:cNvSpPr>
            <p:nvPr/>
          </p:nvSpPr>
          <p:spPr bwMode="auto">
            <a:xfrm>
              <a:off x="3695608" y="5088503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9"/>
            <p:cNvSpPr>
              <a:spLocks/>
            </p:cNvSpPr>
            <p:nvPr/>
          </p:nvSpPr>
          <p:spPr bwMode="auto">
            <a:xfrm>
              <a:off x="4864860" y="4241495"/>
              <a:ext cx="247217" cy="232427"/>
            </a:xfrm>
            <a:custGeom>
              <a:avLst/>
              <a:gdLst>
                <a:gd name="T0" fmla="*/ 344 w 402"/>
                <a:gd name="T1" fmla="*/ 125 h 382"/>
                <a:gd name="T2" fmla="*/ 303 w 402"/>
                <a:gd name="T3" fmla="*/ 13 h 382"/>
                <a:gd name="T4" fmla="*/ 284 w 402"/>
                <a:gd name="T5" fmla="*/ 3 h 382"/>
                <a:gd name="T6" fmla="*/ 12 w 402"/>
                <a:gd name="T7" fmla="*/ 102 h 382"/>
                <a:gd name="T8" fmla="*/ 3 w 402"/>
                <a:gd name="T9" fmla="*/ 122 h 382"/>
                <a:gd name="T10" fmla="*/ 46 w 402"/>
                <a:gd name="T11" fmla="*/ 241 h 382"/>
                <a:gd name="T12" fmla="*/ 46 w 402"/>
                <a:gd name="T13" fmla="*/ 177 h 382"/>
                <a:gd name="T14" fmla="*/ 97 w 402"/>
                <a:gd name="T15" fmla="*/ 125 h 382"/>
                <a:gd name="T16" fmla="*/ 169 w 402"/>
                <a:gd name="T17" fmla="*/ 125 h 382"/>
                <a:gd name="T18" fmla="*/ 255 w 402"/>
                <a:gd name="T19" fmla="*/ 65 h 382"/>
                <a:gd name="T20" fmla="*/ 304 w 402"/>
                <a:gd name="T21" fmla="*/ 125 h 382"/>
                <a:gd name="T22" fmla="*/ 344 w 402"/>
                <a:gd name="T23" fmla="*/ 125 h 382"/>
                <a:gd name="T24" fmla="*/ 387 w 402"/>
                <a:gd name="T25" fmla="*/ 161 h 382"/>
                <a:gd name="T26" fmla="*/ 97 w 402"/>
                <a:gd name="T27" fmla="*/ 161 h 382"/>
                <a:gd name="T28" fmla="*/ 82 w 402"/>
                <a:gd name="T29" fmla="*/ 177 h 382"/>
                <a:gd name="T30" fmla="*/ 82 w 402"/>
                <a:gd name="T31" fmla="*/ 366 h 382"/>
                <a:gd name="T32" fmla="*/ 97 w 402"/>
                <a:gd name="T33" fmla="*/ 382 h 382"/>
                <a:gd name="T34" fmla="*/ 387 w 402"/>
                <a:gd name="T35" fmla="*/ 382 h 382"/>
                <a:gd name="T36" fmla="*/ 402 w 402"/>
                <a:gd name="T37" fmla="*/ 366 h 382"/>
                <a:gd name="T38" fmla="*/ 402 w 402"/>
                <a:gd name="T39" fmla="*/ 177 h 382"/>
                <a:gd name="T40" fmla="*/ 387 w 402"/>
                <a:gd name="T41" fmla="*/ 161 h 382"/>
                <a:gd name="T42" fmla="*/ 364 w 402"/>
                <a:gd name="T43" fmla="*/ 342 h 382"/>
                <a:gd name="T44" fmla="*/ 125 w 402"/>
                <a:gd name="T45" fmla="*/ 342 h 382"/>
                <a:gd name="T46" fmla="*/ 125 w 402"/>
                <a:gd name="T47" fmla="*/ 307 h 382"/>
                <a:gd name="T48" fmla="*/ 161 w 402"/>
                <a:gd name="T49" fmla="*/ 222 h 382"/>
                <a:gd name="T50" fmla="*/ 217 w 402"/>
                <a:gd name="T51" fmla="*/ 290 h 382"/>
                <a:gd name="T52" fmla="*/ 269 w 402"/>
                <a:gd name="T53" fmla="*/ 237 h 382"/>
                <a:gd name="T54" fmla="*/ 336 w 402"/>
                <a:gd name="T55" fmla="*/ 213 h 382"/>
                <a:gd name="T56" fmla="*/ 364 w 402"/>
                <a:gd name="T57" fmla="*/ 277 h 382"/>
                <a:gd name="T58" fmla="*/ 364 w 402"/>
                <a:gd name="T59" fmla="*/ 34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2" h="382">
                  <a:moveTo>
                    <a:pt x="344" y="125"/>
                  </a:moveTo>
                  <a:cubicBezTo>
                    <a:pt x="303" y="13"/>
                    <a:pt x="303" y="13"/>
                    <a:pt x="303" y="13"/>
                  </a:cubicBezTo>
                  <a:cubicBezTo>
                    <a:pt x="300" y="4"/>
                    <a:pt x="291" y="0"/>
                    <a:pt x="284" y="3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4" y="105"/>
                    <a:pt x="0" y="114"/>
                    <a:pt x="3" y="122"/>
                  </a:cubicBezTo>
                  <a:cubicBezTo>
                    <a:pt x="46" y="241"/>
                    <a:pt x="46" y="241"/>
                    <a:pt x="46" y="241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49"/>
                    <a:pt x="69" y="125"/>
                    <a:pt x="97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304" y="125"/>
                    <a:pt x="304" y="125"/>
                    <a:pt x="304" y="125"/>
                  </a:cubicBezTo>
                  <a:lnTo>
                    <a:pt x="344" y="125"/>
                  </a:lnTo>
                  <a:close/>
                  <a:moveTo>
                    <a:pt x="387" y="161"/>
                  </a:moveTo>
                  <a:cubicBezTo>
                    <a:pt x="97" y="161"/>
                    <a:pt x="97" y="161"/>
                    <a:pt x="97" y="161"/>
                  </a:cubicBezTo>
                  <a:cubicBezTo>
                    <a:pt x="89" y="161"/>
                    <a:pt x="82" y="169"/>
                    <a:pt x="82" y="177"/>
                  </a:cubicBezTo>
                  <a:cubicBezTo>
                    <a:pt x="82" y="366"/>
                    <a:pt x="82" y="366"/>
                    <a:pt x="82" y="366"/>
                  </a:cubicBezTo>
                  <a:cubicBezTo>
                    <a:pt x="82" y="375"/>
                    <a:pt x="89" y="382"/>
                    <a:pt x="97" y="382"/>
                  </a:cubicBezTo>
                  <a:cubicBezTo>
                    <a:pt x="387" y="382"/>
                    <a:pt x="387" y="382"/>
                    <a:pt x="387" y="382"/>
                  </a:cubicBezTo>
                  <a:cubicBezTo>
                    <a:pt x="395" y="382"/>
                    <a:pt x="402" y="375"/>
                    <a:pt x="402" y="366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69"/>
                    <a:pt x="395" y="161"/>
                    <a:pt x="387" y="161"/>
                  </a:cubicBezTo>
                  <a:close/>
                  <a:moveTo>
                    <a:pt x="364" y="342"/>
                  </a:moveTo>
                  <a:cubicBezTo>
                    <a:pt x="125" y="342"/>
                    <a:pt x="125" y="342"/>
                    <a:pt x="125" y="342"/>
                  </a:cubicBezTo>
                  <a:cubicBezTo>
                    <a:pt x="125" y="307"/>
                    <a:pt x="125" y="307"/>
                    <a:pt x="125" y="307"/>
                  </a:cubicBezTo>
                  <a:cubicBezTo>
                    <a:pt x="161" y="222"/>
                    <a:pt x="161" y="222"/>
                    <a:pt x="161" y="222"/>
                  </a:cubicBezTo>
                  <a:cubicBezTo>
                    <a:pt x="217" y="290"/>
                    <a:pt x="217" y="290"/>
                    <a:pt x="217" y="290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336" y="213"/>
                    <a:pt x="336" y="213"/>
                    <a:pt x="336" y="213"/>
                  </a:cubicBezTo>
                  <a:cubicBezTo>
                    <a:pt x="364" y="277"/>
                    <a:pt x="364" y="277"/>
                    <a:pt x="364" y="277"/>
                  </a:cubicBezTo>
                  <a:lnTo>
                    <a:pt x="364" y="3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0"/>
            <p:cNvSpPr>
              <a:spLocks/>
            </p:cNvSpPr>
            <p:nvPr/>
          </p:nvSpPr>
          <p:spPr bwMode="auto">
            <a:xfrm>
              <a:off x="6285985" y="4140280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"/>
            <p:cNvSpPr>
              <a:spLocks/>
            </p:cNvSpPr>
            <p:nvPr/>
          </p:nvSpPr>
          <p:spPr bwMode="auto">
            <a:xfrm>
              <a:off x="8180257" y="5415581"/>
              <a:ext cx="213410" cy="207071"/>
            </a:xfrm>
            <a:custGeom>
              <a:avLst/>
              <a:gdLst>
                <a:gd name="T0" fmla="*/ 336 w 347"/>
                <a:gd name="T1" fmla="*/ 41 h 336"/>
                <a:gd name="T2" fmla="*/ 292 w 347"/>
                <a:gd name="T3" fmla="*/ 7 h 336"/>
                <a:gd name="T4" fmla="*/ 270 w 347"/>
                <a:gd name="T5" fmla="*/ 0 h 336"/>
                <a:gd name="T6" fmla="*/ 78 w 347"/>
                <a:gd name="T7" fmla="*/ 0 h 336"/>
                <a:gd name="T8" fmla="*/ 55 w 347"/>
                <a:gd name="T9" fmla="*/ 7 h 336"/>
                <a:gd name="T10" fmla="*/ 11 w 347"/>
                <a:gd name="T11" fmla="*/ 41 h 336"/>
                <a:gd name="T12" fmla="*/ 2 w 347"/>
                <a:gd name="T13" fmla="*/ 65 h 336"/>
                <a:gd name="T14" fmla="*/ 41 w 347"/>
                <a:gd name="T15" fmla="*/ 325 h 336"/>
                <a:gd name="T16" fmla="*/ 57 w 347"/>
                <a:gd name="T17" fmla="*/ 336 h 336"/>
                <a:gd name="T18" fmla="*/ 291 w 347"/>
                <a:gd name="T19" fmla="*/ 336 h 336"/>
                <a:gd name="T20" fmla="*/ 307 w 347"/>
                <a:gd name="T21" fmla="*/ 325 h 336"/>
                <a:gd name="T22" fmla="*/ 345 w 347"/>
                <a:gd name="T23" fmla="*/ 65 h 336"/>
                <a:gd name="T24" fmla="*/ 336 w 347"/>
                <a:gd name="T25" fmla="*/ 41 h 336"/>
                <a:gd name="T26" fmla="*/ 174 w 347"/>
                <a:gd name="T27" fmla="*/ 215 h 336"/>
                <a:gd name="T28" fmla="*/ 92 w 347"/>
                <a:gd name="T29" fmla="*/ 104 h 336"/>
                <a:gd name="T30" fmla="*/ 129 w 347"/>
                <a:gd name="T31" fmla="*/ 104 h 336"/>
                <a:gd name="T32" fmla="*/ 174 w 347"/>
                <a:gd name="T33" fmla="*/ 179 h 336"/>
                <a:gd name="T34" fmla="*/ 219 w 347"/>
                <a:gd name="T35" fmla="*/ 104 h 336"/>
                <a:gd name="T36" fmla="*/ 256 w 347"/>
                <a:gd name="T37" fmla="*/ 104 h 336"/>
                <a:gd name="T38" fmla="*/ 174 w 347"/>
                <a:gd name="T39" fmla="*/ 215 h 336"/>
                <a:gd name="T40" fmla="*/ 33 w 347"/>
                <a:gd name="T41" fmla="*/ 68 h 336"/>
                <a:gd name="T42" fmla="*/ 77 w 347"/>
                <a:gd name="T43" fmla="*/ 22 h 336"/>
                <a:gd name="T44" fmla="*/ 270 w 347"/>
                <a:gd name="T45" fmla="*/ 22 h 336"/>
                <a:gd name="T46" fmla="*/ 315 w 347"/>
                <a:gd name="T47" fmla="*/ 68 h 336"/>
                <a:gd name="T48" fmla="*/ 33 w 347"/>
                <a:gd name="T49" fmla="*/ 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7" h="336">
                  <a:moveTo>
                    <a:pt x="336" y="41"/>
                  </a:moveTo>
                  <a:cubicBezTo>
                    <a:pt x="330" y="36"/>
                    <a:pt x="298" y="12"/>
                    <a:pt x="292" y="7"/>
                  </a:cubicBezTo>
                  <a:cubicBezTo>
                    <a:pt x="286" y="1"/>
                    <a:pt x="277" y="0"/>
                    <a:pt x="27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1" y="0"/>
                    <a:pt x="61" y="1"/>
                    <a:pt x="55" y="7"/>
                  </a:cubicBezTo>
                  <a:cubicBezTo>
                    <a:pt x="49" y="12"/>
                    <a:pt x="17" y="36"/>
                    <a:pt x="11" y="41"/>
                  </a:cubicBezTo>
                  <a:cubicBezTo>
                    <a:pt x="5" y="46"/>
                    <a:pt x="0" y="54"/>
                    <a:pt x="2" y="65"/>
                  </a:cubicBezTo>
                  <a:cubicBezTo>
                    <a:pt x="4" y="76"/>
                    <a:pt x="41" y="325"/>
                    <a:pt x="41" y="325"/>
                  </a:cubicBezTo>
                  <a:cubicBezTo>
                    <a:pt x="43" y="331"/>
                    <a:pt x="50" y="336"/>
                    <a:pt x="57" y="336"/>
                  </a:cubicBezTo>
                  <a:cubicBezTo>
                    <a:pt x="291" y="336"/>
                    <a:pt x="291" y="336"/>
                    <a:pt x="291" y="336"/>
                  </a:cubicBezTo>
                  <a:cubicBezTo>
                    <a:pt x="298" y="336"/>
                    <a:pt x="305" y="331"/>
                    <a:pt x="307" y="325"/>
                  </a:cubicBezTo>
                  <a:cubicBezTo>
                    <a:pt x="307" y="325"/>
                    <a:pt x="344" y="76"/>
                    <a:pt x="345" y="65"/>
                  </a:cubicBezTo>
                  <a:cubicBezTo>
                    <a:pt x="347" y="54"/>
                    <a:pt x="342" y="46"/>
                    <a:pt x="336" y="41"/>
                  </a:cubicBezTo>
                  <a:close/>
                  <a:moveTo>
                    <a:pt x="174" y="215"/>
                  </a:moveTo>
                  <a:cubicBezTo>
                    <a:pt x="109" y="215"/>
                    <a:pt x="95" y="123"/>
                    <a:pt x="92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4" y="132"/>
                    <a:pt x="147" y="179"/>
                    <a:pt x="174" y="179"/>
                  </a:cubicBezTo>
                  <a:cubicBezTo>
                    <a:pt x="201" y="179"/>
                    <a:pt x="213" y="132"/>
                    <a:pt x="219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3" y="123"/>
                    <a:pt x="239" y="215"/>
                    <a:pt x="174" y="215"/>
                  </a:cubicBezTo>
                  <a:close/>
                  <a:moveTo>
                    <a:pt x="33" y="68"/>
                  </a:moveTo>
                  <a:cubicBezTo>
                    <a:pt x="77" y="22"/>
                    <a:pt x="77" y="22"/>
                    <a:pt x="77" y="22"/>
                  </a:cubicBezTo>
                  <a:cubicBezTo>
                    <a:pt x="270" y="22"/>
                    <a:pt x="270" y="22"/>
                    <a:pt x="270" y="22"/>
                  </a:cubicBezTo>
                  <a:cubicBezTo>
                    <a:pt x="315" y="68"/>
                    <a:pt x="315" y="68"/>
                    <a:pt x="315" y="68"/>
                  </a:cubicBezTo>
                  <a:lnTo>
                    <a:pt x="33" y="6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3608515" y="6303507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15%</a:t>
              </a: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936295" y="5238868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30%</a:t>
              </a:r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4890289" y="4553124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35%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6099964" y="4452416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b="1">
                  <a:solidFill>
                    <a:schemeClr val="bg2"/>
                  </a:solidFill>
                </a:rPr>
                <a:t>45%</a:t>
              </a:r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7671638" y="5441380"/>
              <a:ext cx="646331" cy="36933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85%</a:t>
              </a: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569180" y="1403938"/>
            <a:ext cx="7945258" cy="1628295"/>
            <a:chOff x="1148901" y="2960948"/>
            <a:chExt cx="11100619" cy="2171060"/>
          </a:xfrm>
        </p:grpSpPr>
        <p:grpSp>
          <p:nvGrpSpPr>
            <p:cNvPr id="6" name="Group 18"/>
            <p:cNvGrpSpPr/>
            <p:nvPr/>
          </p:nvGrpSpPr>
          <p:grpSpPr>
            <a:xfrm>
              <a:off x="1148901" y="4150558"/>
              <a:ext cx="2205077" cy="981450"/>
              <a:chOff x="1148901" y="4150558"/>
              <a:chExt cx="2205077" cy="981450"/>
            </a:xfrm>
          </p:grpSpPr>
          <p:sp>
            <p:nvSpPr>
              <p:cNvPr id="19" name="TextBox 31"/>
              <p:cNvSpPr txBox="1"/>
              <p:nvPr/>
            </p:nvSpPr>
            <p:spPr>
              <a:xfrm>
                <a:off x="1577518" y="4150558"/>
                <a:ext cx="1347845" cy="340519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2"/>
              <p:cNvSpPr txBox="1">
                <a:spLocks/>
              </p:cNvSpPr>
              <p:nvPr/>
            </p:nvSpPr>
            <p:spPr bwMode="auto">
              <a:xfrm>
                <a:off x="1148901" y="4557778"/>
                <a:ext cx="2205077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3372788" y="3301795"/>
              <a:ext cx="2205078" cy="981450"/>
              <a:chOff x="3497671" y="3301795"/>
              <a:chExt cx="2205078" cy="981450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30"/>
              <p:cNvSpPr txBox="1">
                <a:spLocks/>
              </p:cNvSpPr>
              <p:nvPr/>
            </p:nvSpPr>
            <p:spPr bwMode="auto">
              <a:xfrm>
                <a:off x="3497671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5596672" y="2960948"/>
              <a:ext cx="2205078" cy="981450"/>
              <a:chOff x="3497670" y="2960948"/>
              <a:chExt cx="2205078" cy="981450"/>
            </a:xfrm>
          </p:grpSpPr>
          <p:sp>
            <p:nvSpPr>
              <p:cNvPr id="15" name="TextBox 27"/>
              <p:cNvSpPr txBox="1"/>
              <p:nvPr/>
            </p:nvSpPr>
            <p:spPr>
              <a:xfrm>
                <a:off x="3926286" y="2960948"/>
                <a:ext cx="1347845" cy="340519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8"/>
              <p:cNvSpPr txBox="1">
                <a:spLocks/>
              </p:cNvSpPr>
              <p:nvPr/>
            </p:nvSpPr>
            <p:spPr bwMode="auto">
              <a:xfrm>
                <a:off x="3497670" y="336816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7820559" y="3301795"/>
              <a:ext cx="2205078" cy="981450"/>
              <a:chOff x="3497672" y="3301795"/>
              <a:chExt cx="2205078" cy="981450"/>
            </a:xfrm>
          </p:grpSpPr>
          <p:sp>
            <p:nvSpPr>
              <p:cNvPr id="13" name="TextBox 25"/>
              <p:cNvSpPr txBox="1"/>
              <p:nvPr/>
            </p:nvSpPr>
            <p:spPr>
              <a:xfrm>
                <a:off x="3926286" y="3301795"/>
                <a:ext cx="1347845" cy="340519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26"/>
              <p:cNvSpPr txBox="1">
                <a:spLocks/>
              </p:cNvSpPr>
              <p:nvPr/>
            </p:nvSpPr>
            <p:spPr bwMode="auto">
              <a:xfrm>
                <a:off x="3497672" y="3709015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0" name="Group 22"/>
            <p:cNvGrpSpPr/>
            <p:nvPr/>
          </p:nvGrpSpPr>
          <p:grpSpPr>
            <a:xfrm>
              <a:off x="10044442" y="4150558"/>
              <a:ext cx="2205078" cy="981450"/>
              <a:chOff x="3497671" y="4150558"/>
              <a:chExt cx="2205078" cy="981450"/>
            </a:xfrm>
          </p:grpSpPr>
          <p:sp>
            <p:nvSpPr>
              <p:cNvPr id="11" name="TextBox 23"/>
              <p:cNvSpPr txBox="1"/>
              <p:nvPr/>
            </p:nvSpPr>
            <p:spPr>
              <a:xfrm>
                <a:off x="3926286" y="4150558"/>
                <a:ext cx="1347845" cy="340519"/>
              </a:xfrm>
              <a:prstGeom prst="round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2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24"/>
              <p:cNvSpPr txBox="1">
                <a:spLocks/>
              </p:cNvSpPr>
              <p:nvPr/>
            </p:nvSpPr>
            <p:spPr bwMode="auto">
              <a:xfrm>
                <a:off x="3497671" y="4557778"/>
                <a:ext cx="2205078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3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93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1C35A3-4D89-49A8-B4A8-323BDA21EBE8}"/>
              </a:ext>
            </a:extLst>
          </p:cNvPr>
          <p:cNvGrpSpPr/>
          <p:nvPr/>
        </p:nvGrpSpPr>
        <p:grpSpPr>
          <a:xfrm>
            <a:off x="2466667" y="1754672"/>
            <a:ext cx="4312380" cy="2052229"/>
            <a:chOff x="3530704" y="2420888"/>
            <a:chExt cx="4933951" cy="2348027"/>
          </a:xfrm>
        </p:grpSpPr>
        <p:sp>
          <p:nvSpPr>
            <p:cNvPr id="13" name="Parallelogram 4">
              <a:extLst>
                <a:ext uri="{FF2B5EF4-FFF2-40B4-BE49-F238E27FC236}">
                  <a16:creationId xmlns:a16="http://schemas.microsoft.com/office/drawing/2014/main" id="{37851C49-5FA9-4476-BE40-2FA32C1D2AE7}"/>
                </a:ext>
              </a:extLst>
            </p:cNvPr>
            <p:cNvSpPr/>
            <p:nvPr/>
          </p:nvSpPr>
          <p:spPr>
            <a:xfrm>
              <a:off x="6190514" y="2779964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Parallelogram 5">
              <a:extLst>
                <a:ext uri="{FF2B5EF4-FFF2-40B4-BE49-F238E27FC236}">
                  <a16:creationId xmlns:a16="http://schemas.microsoft.com/office/drawing/2014/main" id="{6542FD06-9C5E-4299-95A1-9B2611B72D72}"/>
                </a:ext>
              </a:extLst>
            </p:cNvPr>
            <p:cNvSpPr/>
            <p:nvPr/>
          </p:nvSpPr>
          <p:spPr>
            <a:xfrm flipV="1">
              <a:off x="5303910" y="2779964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Parallelogram 9">
              <a:extLst>
                <a:ext uri="{FF2B5EF4-FFF2-40B4-BE49-F238E27FC236}">
                  <a16:creationId xmlns:a16="http://schemas.microsoft.com/office/drawing/2014/main" id="{F4B9FBC9-A65B-4BE6-9150-8FA82F6DD222}"/>
                </a:ext>
              </a:extLst>
            </p:cNvPr>
            <p:cNvSpPr/>
            <p:nvPr/>
          </p:nvSpPr>
          <p:spPr>
            <a:xfrm>
              <a:off x="7077118" y="3277202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Parallelogram 13">
              <a:extLst>
                <a:ext uri="{FF2B5EF4-FFF2-40B4-BE49-F238E27FC236}">
                  <a16:creationId xmlns:a16="http://schemas.microsoft.com/office/drawing/2014/main" id="{54309F56-5CAB-427B-AA80-65683F12D30B}"/>
                </a:ext>
              </a:extLst>
            </p:cNvPr>
            <p:cNvSpPr/>
            <p:nvPr/>
          </p:nvSpPr>
          <p:spPr>
            <a:xfrm flipH="1">
              <a:off x="4417306" y="3277202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359CF9F-33CD-45F9-9011-8849B89D2888}"/>
                </a:ext>
              </a:extLst>
            </p:cNvPr>
            <p:cNvSpPr/>
            <p:nvPr/>
          </p:nvSpPr>
          <p:spPr>
            <a:xfrm flipH="1">
              <a:off x="7077118" y="3774440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Parallelogram 19">
              <a:extLst>
                <a:ext uri="{FF2B5EF4-FFF2-40B4-BE49-F238E27FC236}">
                  <a16:creationId xmlns:a16="http://schemas.microsoft.com/office/drawing/2014/main" id="{1AB7E9B5-E47A-4B20-85AB-8D7D3D485B3D}"/>
                </a:ext>
              </a:extLst>
            </p:cNvPr>
            <p:cNvSpPr/>
            <p:nvPr/>
          </p:nvSpPr>
          <p:spPr>
            <a:xfrm>
              <a:off x="4417306" y="3774440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Parallelogram 22">
              <a:extLst>
                <a:ext uri="{FF2B5EF4-FFF2-40B4-BE49-F238E27FC236}">
                  <a16:creationId xmlns:a16="http://schemas.microsoft.com/office/drawing/2014/main" id="{89C63C7D-61A9-4101-A235-24D9CD92CFB5}"/>
                </a:ext>
              </a:extLst>
            </p:cNvPr>
            <p:cNvSpPr/>
            <p:nvPr/>
          </p:nvSpPr>
          <p:spPr>
            <a:xfrm flipV="1">
              <a:off x="6190514" y="4271678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Parallelogram 23">
              <a:extLst>
                <a:ext uri="{FF2B5EF4-FFF2-40B4-BE49-F238E27FC236}">
                  <a16:creationId xmlns:a16="http://schemas.microsoft.com/office/drawing/2014/main" id="{62BE2502-C882-4A67-ABBE-BCE535165C18}"/>
                </a:ext>
              </a:extLst>
            </p:cNvPr>
            <p:cNvSpPr/>
            <p:nvPr/>
          </p:nvSpPr>
          <p:spPr>
            <a:xfrm>
              <a:off x="5303910" y="4271678"/>
              <a:ext cx="500931" cy="138163"/>
            </a:xfrm>
            <a:prstGeom prst="parallelogram">
              <a:avLst>
                <a:gd name="adj" fmla="val 7236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ADF5DF5B-0DC1-40BB-81F1-A26F6763F031}"/>
                </a:ext>
              </a:extLst>
            </p:cNvPr>
            <p:cNvSpPr/>
            <p:nvPr/>
          </p:nvSpPr>
          <p:spPr>
            <a:xfrm>
              <a:off x="5303912" y="2420888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2" name="Freeform: Shape 42">
              <a:extLst>
                <a:ext uri="{FF2B5EF4-FFF2-40B4-BE49-F238E27FC236}">
                  <a16:creationId xmlns:a16="http://schemas.microsoft.com/office/drawing/2014/main" id="{FF52AFF6-C851-46B9-B0AF-1481F6C1DF1C}"/>
                </a:ext>
              </a:extLst>
            </p:cNvPr>
            <p:cNvSpPr/>
            <p:nvPr/>
          </p:nvSpPr>
          <p:spPr>
            <a:xfrm>
              <a:off x="6190516" y="2918127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3" name="Freeform: Shape 43">
              <a:extLst>
                <a:ext uri="{FF2B5EF4-FFF2-40B4-BE49-F238E27FC236}">
                  <a16:creationId xmlns:a16="http://schemas.microsoft.com/office/drawing/2014/main" id="{364002C2-4DFC-4AC3-88C6-0FBE0263467E}"/>
                </a:ext>
              </a:extLst>
            </p:cNvPr>
            <p:cNvSpPr/>
            <p:nvPr/>
          </p:nvSpPr>
          <p:spPr>
            <a:xfrm>
              <a:off x="3530704" y="3415364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6405A827-0092-4551-AC65-6BED77008C93}"/>
                </a:ext>
              </a:extLst>
            </p:cNvPr>
            <p:cNvSpPr/>
            <p:nvPr/>
          </p:nvSpPr>
          <p:spPr>
            <a:xfrm>
              <a:off x="7077120" y="3415364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Freeform: Shape 47">
              <a:extLst>
                <a:ext uri="{FF2B5EF4-FFF2-40B4-BE49-F238E27FC236}">
                  <a16:creationId xmlns:a16="http://schemas.microsoft.com/office/drawing/2014/main" id="{B72CD836-259D-4265-A7E6-148D9AA4B50F}"/>
                </a:ext>
              </a:extLst>
            </p:cNvPr>
            <p:cNvSpPr/>
            <p:nvPr/>
          </p:nvSpPr>
          <p:spPr>
            <a:xfrm>
              <a:off x="6190516" y="3912603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Freeform: Shape 48">
              <a:extLst>
                <a:ext uri="{FF2B5EF4-FFF2-40B4-BE49-F238E27FC236}">
                  <a16:creationId xmlns:a16="http://schemas.microsoft.com/office/drawing/2014/main" id="{50A1587C-950D-49D6-BEB6-751183D9980E}"/>
                </a:ext>
              </a:extLst>
            </p:cNvPr>
            <p:cNvSpPr/>
            <p:nvPr/>
          </p:nvSpPr>
          <p:spPr>
            <a:xfrm>
              <a:off x="5303912" y="4409840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Freeform: Shape 41">
              <a:extLst>
                <a:ext uri="{FF2B5EF4-FFF2-40B4-BE49-F238E27FC236}">
                  <a16:creationId xmlns:a16="http://schemas.microsoft.com/office/drawing/2014/main" id="{FEECC61B-919E-4C1F-823A-E7394D46E7EA}"/>
                </a:ext>
              </a:extLst>
            </p:cNvPr>
            <p:cNvSpPr/>
            <p:nvPr/>
          </p:nvSpPr>
          <p:spPr>
            <a:xfrm>
              <a:off x="4417308" y="2918127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8" name="Freeform: Shape 46">
              <a:extLst>
                <a:ext uri="{FF2B5EF4-FFF2-40B4-BE49-F238E27FC236}">
                  <a16:creationId xmlns:a16="http://schemas.microsoft.com/office/drawing/2014/main" id="{C2E9785D-E069-49AD-9685-59F2EB991B24}"/>
                </a:ext>
              </a:extLst>
            </p:cNvPr>
            <p:cNvSpPr/>
            <p:nvPr/>
          </p:nvSpPr>
          <p:spPr>
            <a:xfrm>
              <a:off x="4417308" y="3912603"/>
              <a:ext cx="1387535" cy="359075"/>
            </a:xfrm>
            <a:custGeom>
              <a:avLst/>
              <a:gdLst>
                <a:gd name="connsiteX0" fmla="*/ 0 w 1490662"/>
                <a:gd name="connsiteY0" fmla="*/ 0 h 385763"/>
                <a:gd name="connsiteX1" fmla="*/ 1490662 w 1490662"/>
                <a:gd name="connsiteY1" fmla="*/ 0 h 385763"/>
                <a:gd name="connsiteX2" fmla="*/ 1490662 w 1490662"/>
                <a:gd name="connsiteY2" fmla="*/ 385763 h 385763"/>
                <a:gd name="connsiteX3" fmla="*/ 0 w 1490662"/>
                <a:gd name="connsiteY3" fmla="*/ 385763 h 38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662" h="385763">
                  <a:moveTo>
                    <a:pt x="0" y="0"/>
                  </a:moveTo>
                  <a:lnTo>
                    <a:pt x="1490662" y="0"/>
                  </a:lnTo>
                  <a:lnTo>
                    <a:pt x="1490662" y="385763"/>
                  </a:lnTo>
                  <a:lnTo>
                    <a:pt x="0" y="385763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A6EB91B-9B2A-42BF-9394-9A186C03F296}"/>
              </a:ext>
            </a:extLst>
          </p:cNvPr>
          <p:cNvGrpSpPr/>
          <p:nvPr/>
        </p:nvGrpSpPr>
        <p:grpSpPr>
          <a:xfrm>
            <a:off x="737575" y="1329612"/>
            <a:ext cx="7750311" cy="2946509"/>
            <a:chOff x="737575" y="1329612"/>
            <a:chExt cx="7750311" cy="2946509"/>
          </a:xfrm>
        </p:grpSpPr>
        <p:sp>
          <p:nvSpPr>
            <p:cNvPr id="5" name="TextBox 28">
              <a:extLst>
                <a:ext uri="{FF2B5EF4-FFF2-40B4-BE49-F238E27FC236}">
                  <a16:creationId xmlns:a16="http://schemas.microsoft.com/office/drawing/2014/main" id="{3ECB0F16-9424-4452-AE97-F572146110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43546" y="2567782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B31DD584-5FC8-4AE9-BFDA-5040192E07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7308" y="3030801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53ECED39-FAE9-447C-A9AB-69EF24EEF6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85070" y="2153030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id="{5B5522E5-D571-48C3-8D64-DA306F9156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7575" y="2589531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9" name="TextBox 36">
              <a:extLst>
                <a:ext uri="{FF2B5EF4-FFF2-40B4-BE49-F238E27FC236}">
                  <a16:creationId xmlns:a16="http://schemas.microsoft.com/office/drawing/2014/main" id="{648903AE-46E4-41A1-8300-DFCBF11ECD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56785" y="3030801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C32252C6-A180-4984-B05F-CEA3C76A37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69499" y="2153030"/>
              <a:ext cx="1644340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700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1" name="TextBox 45">
              <a:extLst>
                <a:ext uri="{FF2B5EF4-FFF2-40B4-BE49-F238E27FC236}">
                  <a16:creationId xmlns:a16="http://schemas.microsoft.com/office/drawing/2014/main" id="{84C9EC9B-BC7B-44C2-BD10-B4D59B41FE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2675" y="1329612"/>
              <a:ext cx="1962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  <p:sp>
          <p:nvSpPr>
            <p:cNvPr id="12" name="TextBox 51">
              <a:extLst>
                <a:ext uri="{FF2B5EF4-FFF2-40B4-BE49-F238E27FC236}">
                  <a16:creationId xmlns:a16="http://schemas.microsoft.com/office/drawing/2014/main" id="{1638E739-B703-4FA9-9502-F5A1D5C3B2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43152" y="3858987"/>
              <a:ext cx="1962522" cy="417134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normAutofit fontScale="92500" lnSpcReduction="1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 （建议使用主题字体）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42EF1B44-8706-4E4B-922A-93FE76488237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25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8545EB0-A1E5-41D2-B4C8-21D4A4E28F7F}"/>
              </a:ext>
            </a:extLst>
          </p:cNvPr>
          <p:cNvGrpSpPr/>
          <p:nvPr/>
        </p:nvGrpSpPr>
        <p:grpSpPr>
          <a:xfrm>
            <a:off x="3303915" y="1245099"/>
            <a:ext cx="5469526" cy="2985440"/>
            <a:chOff x="3417375" y="1600277"/>
            <a:chExt cx="8280546" cy="451978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C8B6137-FB32-4B87-83E3-0A0FA710E723}"/>
                </a:ext>
              </a:extLst>
            </p:cNvPr>
            <p:cNvSpPr/>
            <p:nvPr/>
          </p:nvSpPr>
          <p:spPr>
            <a:xfrm>
              <a:off x="3505979" y="1795172"/>
              <a:ext cx="6840498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84B6577-89BD-4915-B372-C3B315E5D787}"/>
                </a:ext>
              </a:extLst>
            </p:cNvPr>
            <p:cNvSpPr/>
            <p:nvPr/>
          </p:nvSpPr>
          <p:spPr>
            <a:xfrm>
              <a:off x="3505979" y="2739969"/>
              <a:ext cx="4763368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FA76DB4-085A-42A2-AD48-B3BA1A768A55}"/>
                </a:ext>
              </a:extLst>
            </p:cNvPr>
            <p:cNvSpPr/>
            <p:nvPr/>
          </p:nvSpPr>
          <p:spPr>
            <a:xfrm>
              <a:off x="3505980" y="3684758"/>
              <a:ext cx="2853800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C82A1AD-E81D-4455-AE9E-E48B35BC1474}"/>
                </a:ext>
              </a:extLst>
            </p:cNvPr>
            <p:cNvSpPr/>
            <p:nvPr/>
          </p:nvSpPr>
          <p:spPr>
            <a:xfrm>
              <a:off x="3505980" y="4609344"/>
              <a:ext cx="1192874" cy="9442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95000"/>
                    <a:alpha val="5000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FE5FB7D-9B87-48CF-968E-3E6EAF8AC63F}"/>
                </a:ext>
              </a:extLst>
            </p:cNvPr>
            <p:cNvGrpSpPr/>
            <p:nvPr/>
          </p:nvGrpSpPr>
          <p:grpSpPr>
            <a:xfrm>
              <a:off x="3417375" y="5198087"/>
              <a:ext cx="6929101" cy="171700"/>
              <a:chOff x="3649523" y="6019286"/>
              <a:chExt cx="6636028" cy="171700"/>
            </a:xfrm>
          </p:grpSpPr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B47DE2C4-963C-4F98-88DC-C44D6A664D24}"/>
                  </a:ext>
                </a:extLst>
              </p:cNvPr>
              <p:cNvCxnSpPr/>
              <p:nvPr/>
            </p:nvCxnSpPr>
            <p:spPr>
              <a:xfrm>
                <a:off x="3805238" y="6105143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9F70D087-E64F-43EA-8FB8-173C1B7E2ABB}"/>
                  </a:ext>
                </a:extLst>
              </p:cNvPr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8D000A1A-0DD4-45B5-9A7A-3ECA55E7F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F6DF42FE-BE26-4C01-A2ED-4E3F2BC5B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21856FF1-7A86-44BC-BFFA-02EA8E9896AC}"/>
                </a:ext>
              </a:extLst>
            </p:cNvPr>
            <p:cNvCxnSpPr/>
            <p:nvPr/>
          </p:nvCxnSpPr>
          <p:spPr>
            <a:xfrm>
              <a:off x="3507280" y="4734880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C8179F1-F2ED-446D-954B-D8799566A728}"/>
                </a:ext>
              </a:extLst>
            </p:cNvPr>
            <p:cNvGrpSpPr/>
            <p:nvPr/>
          </p:nvGrpSpPr>
          <p:grpSpPr>
            <a:xfrm>
              <a:off x="3417375" y="4296448"/>
              <a:ext cx="6929101" cy="171700"/>
              <a:chOff x="3649523" y="5117648"/>
              <a:chExt cx="6636028" cy="171700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F7BA3A8A-D97A-41CD-A05E-FE4B4618299C}"/>
                  </a:ext>
                </a:extLst>
              </p:cNvPr>
              <p:cNvCxnSpPr/>
              <p:nvPr/>
            </p:nvCxnSpPr>
            <p:spPr>
              <a:xfrm>
                <a:off x="3805238" y="5193171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21C5007D-5821-4694-B603-4685C2CAC205}"/>
                  </a:ext>
                </a:extLst>
              </p:cNvPr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380F5412-7D41-4F8B-BCC5-0494123B0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DC341796-0159-452C-BFE0-482B3F1C1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39892E0-0B60-4741-A3BF-966AF6D4DCA5}"/>
                </a:ext>
              </a:extLst>
            </p:cNvPr>
            <p:cNvCxnSpPr/>
            <p:nvPr/>
          </p:nvCxnSpPr>
          <p:spPr>
            <a:xfrm>
              <a:off x="3507280" y="3793423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DBE136F-95EB-4CFB-9D81-37D6A729906F}"/>
                </a:ext>
              </a:extLst>
            </p:cNvPr>
            <p:cNvGrpSpPr/>
            <p:nvPr/>
          </p:nvGrpSpPr>
          <p:grpSpPr>
            <a:xfrm>
              <a:off x="3417375" y="3401752"/>
              <a:ext cx="6929101" cy="171700"/>
              <a:chOff x="3649523" y="4222952"/>
              <a:chExt cx="6636028" cy="17170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45703643-9BF8-4FDF-AD21-121AA375D4EC}"/>
                  </a:ext>
                </a:extLst>
              </p:cNvPr>
              <p:cNvCxnSpPr/>
              <p:nvPr/>
            </p:nvCxnSpPr>
            <p:spPr>
              <a:xfrm>
                <a:off x="3805238" y="4308809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A4F8FFA2-B46E-485B-B28B-58B1696A1714}"/>
                  </a:ext>
                </a:extLst>
              </p:cNvPr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5B582938-2410-4FCE-874F-E7B755BD5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96870558-2FA8-4944-A42E-8FF8CCCEB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6F6B217B-D8F5-4407-87E3-1E22EE1A340E}"/>
                </a:ext>
              </a:extLst>
            </p:cNvPr>
            <p:cNvCxnSpPr/>
            <p:nvPr/>
          </p:nvCxnSpPr>
          <p:spPr>
            <a:xfrm>
              <a:off x="3507280" y="2850892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AE75928-B3CA-41EB-A116-D32BBDF10FA6}"/>
                </a:ext>
              </a:extLst>
            </p:cNvPr>
            <p:cNvGrpSpPr/>
            <p:nvPr/>
          </p:nvGrpSpPr>
          <p:grpSpPr>
            <a:xfrm>
              <a:off x="3417375" y="2499087"/>
              <a:ext cx="6929101" cy="171700"/>
              <a:chOff x="3649523" y="3320286"/>
              <a:chExt cx="6636028" cy="171700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5CC61C85-FEF6-42F5-B0DA-D67BA0D608E0}"/>
                  </a:ext>
                </a:extLst>
              </p:cNvPr>
              <p:cNvCxnSpPr/>
              <p:nvPr/>
            </p:nvCxnSpPr>
            <p:spPr>
              <a:xfrm>
                <a:off x="3805238" y="3416564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44C9F6F2-092B-4695-8856-6D7DCBC724D8}"/>
                  </a:ext>
                </a:extLst>
              </p:cNvPr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DF271AC1-D848-4418-A8C9-DE407B87E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F4FCA10F-F78C-4DF9-97E3-51F428F7B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EB761CB-7499-4670-8AB7-1A8FDCB4B344}"/>
                </a:ext>
              </a:extLst>
            </p:cNvPr>
            <p:cNvCxnSpPr/>
            <p:nvPr/>
          </p:nvCxnSpPr>
          <p:spPr>
            <a:xfrm>
              <a:off x="3507280" y="1912387"/>
              <a:ext cx="0" cy="68192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74DA9D2A-1490-4183-9A20-6936261F6A9B}"/>
                </a:ext>
              </a:extLst>
            </p:cNvPr>
            <p:cNvGrpSpPr/>
            <p:nvPr/>
          </p:nvGrpSpPr>
          <p:grpSpPr>
            <a:xfrm>
              <a:off x="3417375" y="1600277"/>
              <a:ext cx="6929101" cy="171700"/>
              <a:chOff x="3649523" y="2421476"/>
              <a:chExt cx="6636028" cy="171700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BC20895F-29D4-4D0A-842C-74E1DA693AF4}"/>
                  </a:ext>
                </a:extLst>
              </p:cNvPr>
              <p:cNvCxnSpPr/>
              <p:nvPr/>
            </p:nvCxnSpPr>
            <p:spPr>
              <a:xfrm>
                <a:off x="3805238" y="2511334"/>
                <a:ext cx="6480313" cy="0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6AE09FA8-3FBE-405C-B923-5F1BC44B820E}"/>
                  </a:ext>
                </a:extLst>
              </p:cNvPr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5F4AAEDB-B3BC-4B21-91C9-58314845E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830" y="2555417"/>
                  <a:ext cx="171376" cy="17172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2861C16B-27A1-4549-973A-D84893F3B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8511" y="2464802"/>
                  <a:ext cx="354012" cy="352956"/>
                </a:xfrm>
                <a:custGeom>
                  <a:avLst/>
                  <a:gdLst>
                    <a:gd name="T0" fmla="*/ 212 w 423"/>
                    <a:gd name="T1" fmla="*/ 0 h 424"/>
                    <a:gd name="T2" fmla="*/ 0 w 423"/>
                    <a:gd name="T3" fmla="*/ 212 h 424"/>
                    <a:gd name="T4" fmla="*/ 212 w 423"/>
                    <a:gd name="T5" fmla="*/ 424 h 424"/>
                    <a:gd name="T6" fmla="*/ 423 w 423"/>
                    <a:gd name="T7" fmla="*/ 212 h 424"/>
                    <a:gd name="T8" fmla="*/ 212 w 423"/>
                    <a:gd name="T9" fmla="*/ 0 h 424"/>
                    <a:gd name="T10" fmla="*/ 212 w 423"/>
                    <a:gd name="T11" fmla="*/ 386 h 424"/>
                    <a:gd name="T12" fmla="*/ 38 w 423"/>
                    <a:gd name="T13" fmla="*/ 212 h 424"/>
                    <a:gd name="T14" fmla="*/ 212 w 423"/>
                    <a:gd name="T15" fmla="*/ 38 h 424"/>
                    <a:gd name="T16" fmla="*/ 386 w 423"/>
                    <a:gd name="T17" fmla="*/ 212 h 424"/>
                    <a:gd name="T18" fmla="*/ 212 w 423"/>
                    <a:gd name="T19" fmla="*/ 386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3" h="424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ma14="http://schemas.microsoft.com/office/mac/drawingml/2011/main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7" name="文本框 15">
              <a:extLst>
                <a:ext uri="{FF2B5EF4-FFF2-40B4-BE49-F238E27FC236}">
                  <a16:creationId xmlns:a16="http://schemas.microsoft.com/office/drawing/2014/main" id="{FB678A66-E82D-4EB5-AF5A-54712EDE5C8A}"/>
                </a:ext>
              </a:extLst>
            </p:cNvPr>
            <p:cNvSpPr txBox="1"/>
            <p:nvPr/>
          </p:nvSpPr>
          <p:spPr>
            <a:xfrm>
              <a:off x="4222326" y="5735651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48" name="文本框 16">
              <a:extLst>
                <a:ext uri="{FF2B5EF4-FFF2-40B4-BE49-F238E27FC236}">
                  <a16:creationId xmlns:a16="http://schemas.microsoft.com/office/drawing/2014/main" id="{18BF9AD3-DFDF-4E48-A12F-C511828EB15B}"/>
                </a:ext>
              </a:extLst>
            </p:cNvPr>
            <p:cNvSpPr txBox="1"/>
            <p:nvPr/>
          </p:nvSpPr>
          <p:spPr>
            <a:xfrm>
              <a:off x="5873390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49" name="文本框 17">
              <a:extLst>
                <a:ext uri="{FF2B5EF4-FFF2-40B4-BE49-F238E27FC236}">
                  <a16:creationId xmlns:a16="http://schemas.microsoft.com/office/drawing/2014/main" id="{4DE6C44E-D019-45AE-A995-9DF0318FF937}"/>
                </a:ext>
              </a:extLst>
            </p:cNvPr>
            <p:cNvSpPr txBox="1"/>
            <p:nvPr/>
          </p:nvSpPr>
          <p:spPr>
            <a:xfrm>
              <a:off x="7790041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50" name="文本框 18">
              <a:extLst>
                <a:ext uri="{FF2B5EF4-FFF2-40B4-BE49-F238E27FC236}">
                  <a16:creationId xmlns:a16="http://schemas.microsoft.com/office/drawing/2014/main" id="{077D4B72-402D-45A3-9D67-F55F150B5802}"/>
                </a:ext>
              </a:extLst>
            </p:cNvPr>
            <p:cNvSpPr txBox="1"/>
            <p:nvPr/>
          </p:nvSpPr>
          <p:spPr>
            <a:xfrm>
              <a:off x="9892168" y="5735649"/>
              <a:ext cx="908614" cy="38441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</a:rPr>
                <a:t>关键词</a:t>
              </a: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B648F8C-CF7E-464A-9B1C-AFDF149A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7436" y="2507007"/>
              <a:ext cx="1903821" cy="3090180"/>
            </a:xfrm>
            <a:custGeom>
              <a:avLst/>
              <a:gdLst>
                <a:gd name="T0" fmla="*/ 222 w 369"/>
                <a:gd name="T1" fmla="*/ 571 h 600"/>
                <a:gd name="T2" fmla="*/ 236 w 369"/>
                <a:gd name="T3" fmla="*/ 582 h 600"/>
                <a:gd name="T4" fmla="*/ 249 w 369"/>
                <a:gd name="T5" fmla="*/ 595 h 600"/>
                <a:gd name="T6" fmla="*/ 207 w 369"/>
                <a:gd name="T7" fmla="*/ 574 h 600"/>
                <a:gd name="T8" fmla="*/ 199 w 369"/>
                <a:gd name="T9" fmla="*/ 569 h 600"/>
                <a:gd name="T10" fmla="*/ 203 w 369"/>
                <a:gd name="T11" fmla="*/ 519 h 600"/>
                <a:gd name="T12" fmla="*/ 175 w 369"/>
                <a:gd name="T13" fmla="*/ 544 h 600"/>
                <a:gd name="T14" fmla="*/ 170 w 369"/>
                <a:gd name="T15" fmla="*/ 570 h 600"/>
                <a:gd name="T16" fmla="*/ 166 w 369"/>
                <a:gd name="T17" fmla="*/ 586 h 600"/>
                <a:gd name="T18" fmla="*/ 130 w 369"/>
                <a:gd name="T19" fmla="*/ 597 h 600"/>
                <a:gd name="T20" fmla="*/ 142 w 369"/>
                <a:gd name="T21" fmla="*/ 585 h 600"/>
                <a:gd name="T22" fmla="*/ 141 w 369"/>
                <a:gd name="T23" fmla="*/ 569 h 600"/>
                <a:gd name="T24" fmla="*/ 113 w 369"/>
                <a:gd name="T25" fmla="*/ 512 h 600"/>
                <a:gd name="T26" fmla="*/ 113 w 369"/>
                <a:gd name="T27" fmla="*/ 507 h 600"/>
                <a:gd name="T28" fmla="*/ 112 w 369"/>
                <a:gd name="T29" fmla="*/ 249 h 600"/>
                <a:gd name="T30" fmla="*/ 60 w 369"/>
                <a:gd name="T31" fmla="*/ 166 h 600"/>
                <a:gd name="T32" fmla="*/ 0 w 369"/>
                <a:gd name="T33" fmla="*/ 148 h 600"/>
                <a:gd name="T34" fmla="*/ 24 w 369"/>
                <a:gd name="T35" fmla="*/ 95 h 600"/>
                <a:gd name="T36" fmla="*/ 15 w 369"/>
                <a:gd name="T37" fmla="*/ 25 h 600"/>
                <a:gd name="T38" fmla="*/ 28 w 369"/>
                <a:gd name="T39" fmla="*/ 54 h 600"/>
                <a:gd name="T40" fmla="*/ 41 w 369"/>
                <a:gd name="T41" fmla="*/ 59 h 600"/>
                <a:gd name="T42" fmla="*/ 103 w 369"/>
                <a:gd name="T43" fmla="*/ 105 h 600"/>
                <a:gd name="T44" fmla="*/ 126 w 369"/>
                <a:gd name="T45" fmla="*/ 126 h 600"/>
                <a:gd name="T46" fmla="*/ 164 w 369"/>
                <a:gd name="T47" fmla="*/ 145 h 600"/>
                <a:gd name="T48" fmla="*/ 156 w 369"/>
                <a:gd name="T49" fmla="*/ 118 h 600"/>
                <a:gd name="T50" fmla="*/ 153 w 369"/>
                <a:gd name="T51" fmla="*/ 83 h 600"/>
                <a:gd name="T52" fmla="*/ 129 w 369"/>
                <a:gd name="T53" fmla="*/ 57 h 600"/>
                <a:gd name="T54" fmla="*/ 207 w 369"/>
                <a:gd name="T55" fmla="*/ 64 h 600"/>
                <a:gd name="T56" fmla="*/ 215 w 369"/>
                <a:gd name="T57" fmla="*/ 81 h 600"/>
                <a:gd name="T58" fmla="*/ 213 w 369"/>
                <a:gd name="T59" fmla="*/ 81 h 600"/>
                <a:gd name="T60" fmla="*/ 199 w 369"/>
                <a:gd name="T61" fmla="*/ 92 h 600"/>
                <a:gd name="T62" fmla="*/ 191 w 369"/>
                <a:gd name="T63" fmla="*/ 128 h 600"/>
                <a:gd name="T64" fmla="*/ 210 w 369"/>
                <a:gd name="T65" fmla="*/ 138 h 600"/>
                <a:gd name="T66" fmla="*/ 244 w 369"/>
                <a:gd name="T67" fmla="*/ 119 h 600"/>
                <a:gd name="T68" fmla="*/ 255 w 369"/>
                <a:gd name="T69" fmla="*/ 102 h 600"/>
                <a:gd name="T70" fmla="*/ 314 w 369"/>
                <a:gd name="T71" fmla="*/ 53 h 600"/>
                <a:gd name="T72" fmla="*/ 339 w 369"/>
                <a:gd name="T73" fmla="*/ 5 h 600"/>
                <a:gd name="T74" fmla="*/ 359 w 369"/>
                <a:gd name="T75" fmla="*/ 27 h 600"/>
                <a:gd name="T76" fmla="*/ 346 w 369"/>
                <a:gd name="T77" fmla="*/ 54 h 600"/>
                <a:gd name="T78" fmla="*/ 362 w 369"/>
                <a:gd name="T79" fmla="*/ 105 h 600"/>
                <a:gd name="T80" fmla="*/ 303 w 369"/>
                <a:gd name="T81" fmla="*/ 161 h 600"/>
                <a:gd name="T82" fmla="*/ 254 w 369"/>
                <a:gd name="T83" fmla="*/ 192 h 600"/>
                <a:gd name="T84" fmla="*/ 251 w 369"/>
                <a:gd name="T85" fmla="*/ 290 h 600"/>
                <a:gd name="T86" fmla="*/ 261 w 369"/>
                <a:gd name="T87" fmla="*/ 446 h 600"/>
                <a:gd name="T88" fmla="*/ 240 w 369"/>
                <a:gd name="T89" fmla="*/ 511 h 600"/>
                <a:gd name="T90" fmla="*/ 233 w 369"/>
                <a:gd name="T91" fmla="*/ 570 h 600"/>
                <a:gd name="T92" fmla="*/ 227 w 369"/>
                <a:gd name="T93" fmla="*/ 59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600">
                  <a:moveTo>
                    <a:pt x="233" y="570"/>
                  </a:moveTo>
                  <a:cubicBezTo>
                    <a:pt x="230" y="570"/>
                    <a:pt x="226" y="570"/>
                    <a:pt x="222" y="570"/>
                  </a:cubicBezTo>
                  <a:cubicBezTo>
                    <a:pt x="222" y="570"/>
                    <a:pt x="222" y="570"/>
                    <a:pt x="222" y="571"/>
                  </a:cubicBezTo>
                  <a:cubicBezTo>
                    <a:pt x="225" y="573"/>
                    <a:pt x="228" y="576"/>
                    <a:pt x="231" y="578"/>
                  </a:cubicBezTo>
                  <a:cubicBezTo>
                    <a:pt x="232" y="579"/>
                    <a:pt x="233" y="579"/>
                    <a:pt x="234" y="579"/>
                  </a:cubicBezTo>
                  <a:cubicBezTo>
                    <a:pt x="235" y="580"/>
                    <a:pt x="236" y="581"/>
                    <a:pt x="236" y="582"/>
                  </a:cubicBezTo>
                  <a:cubicBezTo>
                    <a:pt x="240" y="585"/>
                    <a:pt x="243" y="588"/>
                    <a:pt x="247" y="590"/>
                  </a:cubicBezTo>
                  <a:cubicBezTo>
                    <a:pt x="248" y="591"/>
                    <a:pt x="248" y="592"/>
                    <a:pt x="249" y="593"/>
                  </a:cubicBezTo>
                  <a:cubicBezTo>
                    <a:pt x="249" y="594"/>
                    <a:pt x="249" y="594"/>
                    <a:pt x="249" y="595"/>
                  </a:cubicBezTo>
                  <a:cubicBezTo>
                    <a:pt x="245" y="596"/>
                    <a:pt x="232" y="597"/>
                    <a:pt x="229" y="596"/>
                  </a:cubicBezTo>
                  <a:cubicBezTo>
                    <a:pt x="223" y="594"/>
                    <a:pt x="210" y="583"/>
                    <a:pt x="206" y="578"/>
                  </a:cubicBezTo>
                  <a:cubicBezTo>
                    <a:pt x="206" y="577"/>
                    <a:pt x="207" y="575"/>
                    <a:pt x="207" y="574"/>
                  </a:cubicBezTo>
                  <a:cubicBezTo>
                    <a:pt x="206" y="573"/>
                    <a:pt x="206" y="571"/>
                    <a:pt x="205" y="570"/>
                  </a:cubicBezTo>
                  <a:cubicBezTo>
                    <a:pt x="203" y="570"/>
                    <a:pt x="201" y="569"/>
                    <a:pt x="199" y="569"/>
                  </a:cubicBezTo>
                  <a:cubicBezTo>
                    <a:pt x="199" y="569"/>
                    <a:pt x="199" y="569"/>
                    <a:pt x="199" y="569"/>
                  </a:cubicBezTo>
                  <a:cubicBezTo>
                    <a:pt x="200" y="565"/>
                    <a:pt x="201" y="560"/>
                    <a:pt x="203" y="556"/>
                  </a:cubicBezTo>
                  <a:cubicBezTo>
                    <a:pt x="203" y="552"/>
                    <a:pt x="203" y="547"/>
                    <a:pt x="203" y="543"/>
                  </a:cubicBezTo>
                  <a:cubicBezTo>
                    <a:pt x="203" y="535"/>
                    <a:pt x="203" y="527"/>
                    <a:pt x="203" y="519"/>
                  </a:cubicBezTo>
                  <a:cubicBezTo>
                    <a:pt x="203" y="518"/>
                    <a:pt x="202" y="517"/>
                    <a:pt x="202" y="515"/>
                  </a:cubicBezTo>
                  <a:cubicBezTo>
                    <a:pt x="195" y="516"/>
                    <a:pt x="188" y="516"/>
                    <a:pt x="180" y="517"/>
                  </a:cubicBezTo>
                  <a:cubicBezTo>
                    <a:pt x="181" y="526"/>
                    <a:pt x="177" y="536"/>
                    <a:pt x="175" y="544"/>
                  </a:cubicBezTo>
                  <a:cubicBezTo>
                    <a:pt x="175" y="552"/>
                    <a:pt x="176" y="561"/>
                    <a:pt x="177" y="570"/>
                  </a:cubicBezTo>
                  <a:cubicBezTo>
                    <a:pt x="174" y="570"/>
                    <a:pt x="172" y="570"/>
                    <a:pt x="170" y="569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3"/>
                    <a:pt x="171" y="576"/>
                    <a:pt x="171" y="579"/>
                  </a:cubicBezTo>
                  <a:cubicBezTo>
                    <a:pt x="170" y="580"/>
                    <a:pt x="169" y="581"/>
                    <a:pt x="168" y="582"/>
                  </a:cubicBezTo>
                  <a:cubicBezTo>
                    <a:pt x="167" y="584"/>
                    <a:pt x="167" y="585"/>
                    <a:pt x="166" y="586"/>
                  </a:cubicBezTo>
                  <a:cubicBezTo>
                    <a:pt x="164" y="588"/>
                    <a:pt x="162" y="589"/>
                    <a:pt x="160" y="591"/>
                  </a:cubicBezTo>
                  <a:cubicBezTo>
                    <a:pt x="157" y="593"/>
                    <a:pt x="155" y="597"/>
                    <a:pt x="150" y="598"/>
                  </a:cubicBezTo>
                  <a:cubicBezTo>
                    <a:pt x="144" y="600"/>
                    <a:pt x="136" y="598"/>
                    <a:pt x="130" y="597"/>
                  </a:cubicBezTo>
                  <a:cubicBezTo>
                    <a:pt x="130" y="597"/>
                    <a:pt x="130" y="597"/>
                    <a:pt x="130" y="596"/>
                  </a:cubicBezTo>
                  <a:cubicBezTo>
                    <a:pt x="131" y="595"/>
                    <a:pt x="131" y="593"/>
                    <a:pt x="131" y="592"/>
                  </a:cubicBezTo>
                  <a:cubicBezTo>
                    <a:pt x="133" y="588"/>
                    <a:pt x="139" y="587"/>
                    <a:pt x="142" y="585"/>
                  </a:cubicBezTo>
                  <a:cubicBezTo>
                    <a:pt x="145" y="582"/>
                    <a:pt x="149" y="579"/>
                    <a:pt x="152" y="576"/>
                  </a:cubicBezTo>
                  <a:cubicBezTo>
                    <a:pt x="153" y="574"/>
                    <a:pt x="153" y="571"/>
                    <a:pt x="153" y="569"/>
                  </a:cubicBezTo>
                  <a:cubicBezTo>
                    <a:pt x="149" y="569"/>
                    <a:pt x="145" y="569"/>
                    <a:pt x="141" y="569"/>
                  </a:cubicBezTo>
                  <a:cubicBezTo>
                    <a:pt x="141" y="564"/>
                    <a:pt x="140" y="557"/>
                    <a:pt x="140" y="553"/>
                  </a:cubicBezTo>
                  <a:cubicBezTo>
                    <a:pt x="142" y="541"/>
                    <a:pt x="143" y="515"/>
                    <a:pt x="136" y="509"/>
                  </a:cubicBezTo>
                  <a:cubicBezTo>
                    <a:pt x="128" y="510"/>
                    <a:pt x="121" y="511"/>
                    <a:pt x="113" y="512"/>
                  </a:cubicBezTo>
                  <a:cubicBezTo>
                    <a:pt x="113" y="512"/>
                    <a:pt x="113" y="511"/>
                    <a:pt x="113" y="511"/>
                  </a:cubicBezTo>
                  <a:cubicBezTo>
                    <a:pt x="113" y="509"/>
                    <a:pt x="114" y="508"/>
                    <a:pt x="114" y="507"/>
                  </a:cubicBezTo>
                  <a:cubicBezTo>
                    <a:pt x="113" y="507"/>
                    <a:pt x="113" y="507"/>
                    <a:pt x="113" y="507"/>
                  </a:cubicBezTo>
                  <a:cubicBezTo>
                    <a:pt x="113" y="457"/>
                    <a:pt x="114" y="407"/>
                    <a:pt x="115" y="358"/>
                  </a:cubicBezTo>
                  <a:cubicBezTo>
                    <a:pt x="114" y="334"/>
                    <a:pt x="113" y="310"/>
                    <a:pt x="113" y="286"/>
                  </a:cubicBezTo>
                  <a:cubicBezTo>
                    <a:pt x="112" y="273"/>
                    <a:pt x="112" y="261"/>
                    <a:pt x="112" y="249"/>
                  </a:cubicBezTo>
                  <a:cubicBezTo>
                    <a:pt x="111" y="242"/>
                    <a:pt x="111" y="235"/>
                    <a:pt x="111" y="228"/>
                  </a:cubicBezTo>
                  <a:cubicBezTo>
                    <a:pt x="110" y="218"/>
                    <a:pt x="109" y="208"/>
                    <a:pt x="108" y="198"/>
                  </a:cubicBezTo>
                  <a:cubicBezTo>
                    <a:pt x="92" y="188"/>
                    <a:pt x="76" y="177"/>
                    <a:pt x="60" y="166"/>
                  </a:cubicBezTo>
                  <a:cubicBezTo>
                    <a:pt x="56" y="167"/>
                    <a:pt x="51" y="168"/>
                    <a:pt x="47" y="169"/>
                  </a:cubicBezTo>
                  <a:cubicBezTo>
                    <a:pt x="36" y="168"/>
                    <a:pt x="27" y="163"/>
                    <a:pt x="20" y="159"/>
                  </a:cubicBezTo>
                  <a:cubicBezTo>
                    <a:pt x="13" y="155"/>
                    <a:pt x="7" y="152"/>
                    <a:pt x="0" y="148"/>
                  </a:cubicBezTo>
                  <a:cubicBezTo>
                    <a:pt x="0" y="145"/>
                    <a:pt x="0" y="141"/>
                    <a:pt x="1" y="137"/>
                  </a:cubicBezTo>
                  <a:cubicBezTo>
                    <a:pt x="4" y="132"/>
                    <a:pt x="8" y="128"/>
                    <a:pt x="12" y="123"/>
                  </a:cubicBezTo>
                  <a:cubicBezTo>
                    <a:pt x="16" y="113"/>
                    <a:pt x="20" y="104"/>
                    <a:pt x="24" y="95"/>
                  </a:cubicBezTo>
                  <a:cubicBezTo>
                    <a:pt x="26" y="92"/>
                    <a:pt x="32" y="77"/>
                    <a:pt x="32" y="74"/>
                  </a:cubicBezTo>
                  <a:cubicBezTo>
                    <a:pt x="31" y="65"/>
                    <a:pt x="20" y="60"/>
                    <a:pt x="16" y="54"/>
                  </a:cubicBezTo>
                  <a:cubicBezTo>
                    <a:pt x="15" y="44"/>
                    <a:pt x="13" y="34"/>
                    <a:pt x="15" y="25"/>
                  </a:cubicBezTo>
                  <a:cubicBezTo>
                    <a:pt x="17" y="25"/>
                    <a:pt x="18" y="25"/>
                    <a:pt x="20" y="24"/>
                  </a:cubicBezTo>
                  <a:cubicBezTo>
                    <a:pt x="24" y="27"/>
                    <a:pt x="27" y="31"/>
                    <a:pt x="31" y="35"/>
                  </a:cubicBezTo>
                  <a:cubicBezTo>
                    <a:pt x="30" y="36"/>
                    <a:pt x="26" y="51"/>
                    <a:pt x="28" y="54"/>
                  </a:cubicBezTo>
                  <a:cubicBezTo>
                    <a:pt x="32" y="56"/>
                    <a:pt x="35" y="59"/>
                    <a:pt x="38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1"/>
                    <a:pt x="40" y="60"/>
                    <a:pt x="41" y="59"/>
                  </a:cubicBezTo>
                  <a:cubicBezTo>
                    <a:pt x="52" y="67"/>
                    <a:pt x="63" y="75"/>
                    <a:pt x="74" y="83"/>
                  </a:cubicBezTo>
                  <a:cubicBezTo>
                    <a:pt x="80" y="89"/>
                    <a:pt x="86" y="96"/>
                    <a:pt x="92" y="103"/>
                  </a:cubicBezTo>
                  <a:cubicBezTo>
                    <a:pt x="96" y="104"/>
                    <a:pt x="99" y="104"/>
                    <a:pt x="103" y="105"/>
                  </a:cubicBezTo>
                  <a:cubicBezTo>
                    <a:pt x="108" y="107"/>
                    <a:pt x="113" y="112"/>
                    <a:pt x="116" y="116"/>
                  </a:cubicBezTo>
                  <a:cubicBezTo>
                    <a:pt x="115" y="117"/>
                    <a:pt x="114" y="121"/>
                    <a:pt x="115" y="121"/>
                  </a:cubicBezTo>
                  <a:cubicBezTo>
                    <a:pt x="119" y="123"/>
                    <a:pt x="122" y="124"/>
                    <a:pt x="126" y="126"/>
                  </a:cubicBezTo>
                  <a:cubicBezTo>
                    <a:pt x="128" y="128"/>
                    <a:pt x="131" y="131"/>
                    <a:pt x="133" y="133"/>
                  </a:cubicBezTo>
                  <a:cubicBezTo>
                    <a:pt x="135" y="134"/>
                    <a:pt x="137" y="135"/>
                    <a:pt x="139" y="136"/>
                  </a:cubicBezTo>
                  <a:cubicBezTo>
                    <a:pt x="147" y="140"/>
                    <a:pt x="154" y="144"/>
                    <a:pt x="164" y="145"/>
                  </a:cubicBezTo>
                  <a:cubicBezTo>
                    <a:pt x="166" y="141"/>
                    <a:pt x="168" y="136"/>
                    <a:pt x="166" y="131"/>
                  </a:cubicBezTo>
                  <a:cubicBezTo>
                    <a:pt x="165" y="129"/>
                    <a:pt x="161" y="127"/>
                    <a:pt x="160" y="126"/>
                  </a:cubicBezTo>
                  <a:cubicBezTo>
                    <a:pt x="158" y="123"/>
                    <a:pt x="157" y="121"/>
                    <a:pt x="156" y="118"/>
                  </a:cubicBezTo>
                  <a:cubicBezTo>
                    <a:pt x="154" y="111"/>
                    <a:pt x="156" y="104"/>
                    <a:pt x="156" y="97"/>
                  </a:cubicBezTo>
                  <a:cubicBezTo>
                    <a:pt x="156" y="95"/>
                    <a:pt x="156" y="93"/>
                    <a:pt x="156" y="91"/>
                  </a:cubicBezTo>
                  <a:cubicBezTo>
                    <a:pt x="155" y="89"/>
                    <a:pt x="154" y="86"/>
                    <a:pt x="153" y="83"/>
                  </a:cubicBezTo>
                  <a:cubicBezTo>
                    <a:pt x="153" y="82"/>
                    <a:pt x="154" y="81"/>
                    <a:pt x="154" y="79"/>
                  </a:cubicBezTo>
                  <a:cubicBezTo>
                    <a:pt x="154" y="75"/>
                    <a:pt x="153" y="71"/>
                    <a:pt x="153" y="67"/>
                  </a:cubicBezTo>
                  <a:cubicBezTo>
                    <a:pt x="145" y="64"/>
                    <a:pt x="137" y="60"/>
                    <a:pt x="129" y="57"/>
                  </a:cubicBezTo>
                  <a:cubicBezTo>
                    <a:pt x="145" y="55"/>
                    <a:pt x="160" y="53"/>
                    <a:pt x="176" y="51"/>
                  </a:cubicBezTo>
                  <a:cubicBezTo>
                    <a:pt x="180" y="53"/>
                    <a:pt x="183" y="54"/>
                    <a:pt x="187" y="56"/>
                  </a:cubicBezTo>
                  <a:cubicBezTo>
                    <a:pt x="193" y="58"/>
                    <a:pt x="200" y="61"/>
                    <a:pt x="207" y="64"/>
                  </a:cubicBezTo>
                  <a:cubicBezTo>
                    <a:pt x="211" y="66"/>
                    <a:pt x="215" y="69"/>
                    <a:pt x="220" y="72"/>
                  </a:cubicBezTo>
                  <a:cubicBezTo>
                    <a:pt x="224" y="74"/>
                    <a:pt x="227" y="76"/>
                    <a:pt x="231" y="79"/>
                  </a:cubicBezTo>
                  <a:cubicBezTo>
                    <a:pt x="226" y="79"/>
                    <a:pt x="220" y="80"/>
                    <a:pt x="215" y="81"/>
                  </a:cubicBezTo>
                  <a:cubicBezTo>
                    <a:pt x="215" y="85"/>
                    <a:pt x="214" y="90"/>
                    <a:pt x="214" y="95"/>
                  </a:cubicBezTo>
                  <a:cubicBezTo>
                    <a:pt x="214" y="95"/>
                    <a:pt x="213" y="94"/>
                    <a:pt x="213" y="94"/>
                  </a:cubicBezTo>
                  <a:cubicBezTo>
                    <a:pt x="213" y="90"/>
                    <a:pt x="213" y="85"/>
                    <a:pt x="213" y="81"/>
                  </a:cubicBezTo>
                  <a:cubicBezTo>
                    <a:pt x="209" y="81"/>
                    <a:pt x="205" y="81"/>
                    <a:pt x="200" y="82"/>
                  </a:cubicBezTo>
                  <a:cubicBezTo>
                    <a:pt x="199" y="84"/>
                    <a:pt x="198" y="87"/>
                    <a:pt x="198" y="90"/>
                  </a:cubicBezTo>
                  <a:cubicBezTo>
                    <a:pt x="198" y="91"/>
                    <a:pt x="198" y="90"/>
                    <a:pt x="199" y="92"/>
                  </a:cubicBezTo>
                  <a:cubicBezTo>
                    <a:pt x="196" y="99"/>
                    <a:pt x="201" y="109"/>
                    <a:pt x="198" y="118"/>
                  </a:cubicBezTo>
                  <a:cubicBezTo>
                    <a:pt x="197" y="121"/>
                    <a:pt x="195" y="123"/>
                    <a:pt x="194" y="126"/>
                  </a:cubicBezTo>
                  <a:cubicBezTo>
                    <a:pt x="193" y="127"/>
                    <a:pt x="192" y="127"/>
                    <a:pt x="191" y="128"/>
                  </a:cubicBezTo>
                  <a:cubicBezTo>
                    <a:pt x="190" y="131"/>
                    <a:pt x="192" y="139"/>
                    <a:pt x="194" y="140"/>
                  </a:cubicBezTo>
                  <a:cubicBezTo>
                    <a:pt x="195" y="141"/>
                    <a:pt x="196" y="142"/>
                    <a:pt x="197" y="143"/>
                  </a:cubicBezTo>
                  <a:cubicBezTo>
                    <a:pt x="201" y="141"/>
                    <a:pt x="205" y="140"/>
                    <a:pt x="210" y="138"/>
                  </a:cubicBezTo>
                  <a:cubicBezTo>
                    <a:pt x="218" y="133"/>
                    <a:pt x="223" y="125"/>
                    <a:pt x="236" y="125"/>
                  </a:cubicBezTo>
                  <a:cubicBezTo>
                    <a:pt x="236" y="124"/>
                    <a:pt x="236" y="122"/>
                    <a:pt x="237" y="121"/>
                  </a:cubicBezTo>
                  <a:cubicBezTo>
                    <a:pt x="239" y="120"/>
                    <a:pt x="242" y="120"/>
                    <a:pt x="244" y="119"/>
                  </a:cubicBezTo>
                  <a:cubicBezTo>
                    <a:pt x="245" y="117"/>
                    <a:pt x="246" y="115"/>
                    <a:pt x="247" y="113"/>
                  </a:cubicBezTo>
                  <a:cubicBezTo>
                    <a:pt x="249" y="111"/>
                    <a:pt x="253" y="112"/>
                    <a:pt x="254" y="110"/>
                  </a:cubicBezTo>
                  <a:cubicBezTo>
                    <a:pt x="255" y="108"/>
                    <a:pt x="254" y="103"/>
                    <a:pt x="255" y="102"/>
                  </a:cubicBezTo>
                  <a:cubicBezTo>
                    <a:pt x="261" y="97"/>
                    <a:pt x="267" y="93"/>
                    <a:pt x="273" y="88"/>
                  </a:cubicBezTo>
                  <a:cubicBezTo>
                    <a:pt x="278" y="84"/>
                    <a:pt x="282" y="80"/>
                    <a:pt x="287" y="75"/>
                  </a:cubicBezTo>
                  <a:cubicBezTo>
                    <a:pt x="296" y="68"/>
                    <a:pt x="305" y="60"/>
                    <a:pt x="314" y="53"/>
                  </a:cubicBezTo>
                  <a:cubicBezTo>
                    <a:pt x="325" y="44"/>
                    <a:pt x="337" y="36"/>
                    <a:pt x="345" y="24"/>
                  </a:cubicBezTo>
                  <a:cubicBezTo>
                    <a:pt x="344" y="18"/>
                    <a:pt x="341" y="13"/>
                    <a:pt x="338" y="8"/>
                  </a:cubicBezTo>
                  <a:cubicBezTo>
                    <a:pt x="338" y="7"/>
                    <a:pt x="339" y="6"/>
                    <a:pt x="339" y="5"/>
                  </a:cubicBezTo>
                  <a:cubicBezTo>
                    <a:pt x="340" y="4"/>
                    <a:pt x="351" y="0"/>
                    <a:pt x="352" y="0"/>
                  </a:cubicBezTo>
                  <a:cubicBezTo>
                    <a:pt x="354" y="2"/>
                    <a:pt x="351" y="6"/>
                    <a:pt x="352" y="9"/>
                  </a:cubicBezTo>
                  <a:cubicBezTo>
                    <a:pt x="353" y="13"/>
                    <a:pt x="360" y="22"/>
                    <a:pt x="359" y="27"/>
                  </a:cubicBezTo>
                  <a:cubicBezTo>
                    <a:pt x="358" y="28"/>
                    <a:pt x="357" y="29"/>
                    <a:pt x="356" y="30"/>
                  </a:cubicBezTo>
                  <a:cubicBezTo>
                    <a:pt x="353" y="35"/>
                    <a:pt x="349" y="40"/>
                    <a:pt x="346" y="44"/>
                  </a:cubicBezTo>
                  <a:cubicBezTo>
                    <a:pt x="346" y="48"/>
                    <a:pt x="346" y="51"/>
                    <a:pt x="346" y="54"/>
                  </a:cubicBezTo>
                  <a:cubicBezTo>
                    <a:pt x="345" y="56"/>
                    <a:pt x="345" y="58"/>
                    <a:pt x="345" y="60"/>
                  </a:cubicBezTo>
                  <a:cubicBezTo>
                    <a:pt x="348" y="68"/>
                    <a:pt x="352" y="75"/>
                    <a:pt x="355" y="83"/>
                  </a:cubicBezTo>
                  <a:cubicBezTo>
                    <a:pt x="357" y="90"/>
                    <a:pt x="360" y="98"/>
                    <a:pt x="362" y="105"/>
                  </a:cubicBezTo>
                  <a:cubicBezTo>
                    <a:pt x="365" y="113"/>
                    <a:pt x="369" y="120"/>
                    <a:pt x="367" y="131"/>
                  </a:cubicBezTo>
                  <a:cubicBezTo>
                    <a:pt x="354" y="138"/>
                    <a:pt x="341" y="145"/>
                    <a:pt x="329" y="152"/>
                  </a:cubicBezTo>
                  <a:cubicBezTo>
                    <a:pt x="320" y="155"/>
                    <a:pt x="312" y="158"/>
                    <a:pt x="303" y="161"/>
                  </a:cubicBezTo>
                  <a:cubicBezTo>
                    <a:pt x="300" y="163"/>
                    <a:pt x="300" y="167"/>
                    <a:pt x="295" y="170"/>
                  </a:cubicBezTo>
                  <a:cubicBezTo>
                    <a:pt x="283" y="175"/>
                    <a:pt x="270" y="181"/>
                    <a:pt x="258" y="186"/>
                  </a:cubicBezTo>
                  <a:cubicBezTo>
                    <a:pt x="256" y="188"/>
                    <a:pt x="255" y="190"/>
                    <a:pt x="254" y="192"/>
                  </a:cubicBezTo>
                  <a:cubicBezTo>
                    <a:pt x="251" y="193"/>
                    <a:pt x="249" y="193"/>
                    <a:pt x="247" y="193"/>
                  </a:cubicBezTo>
                  <a:cubicBezTo>
                    <a:pt x="248" y="221"/>
                    <a:pt x="249" y="248"/>
                    <a:pt x="251" y="275"/>
                  </a:cubicBezTo>
                  <a:cubicBezTo>
                    <a:pt x="251" y="280"/>
                    <a:pt x="251" y="285"/>
                    <a:pt x="251" y="290"/>
                  </a:cubicBezTo>
                  <a:cubicBezTo>
                    <a:pt x="252" y="306"/>
                    <a:pt x="253" y="322"/>
                    <a:pt x="254" y="339"/>
                  </a:cubicBezTo>
                  <a:cubicBezTo>
                    <a:pt x="256" y="368"/>
                    <a:pt x="258" y="397"/>
                    <a:pt x="260" y="426"/>
                  </a:cubicBezTo>
                  <a:cubicBezTo>
                    <a:pt x="261" y="433"/>
                    <a:pt x="261" y="440"/>
                    <a:pt x="261" y="446"/>
                  </a:cubicBezTo>
                  <a:cubicBezTo>
                    <a:pt x="263" y="458"/>
                    <a:pt x="264" y="475"/>
                    <a:pt x="262" y="487"/>
                  </a:cubicBezTo>
                  <a:cubicBezTo>
                    <a:pt x="261" y="490"/>
                    <a:pt x="262" y="505"/>
                    <a:pt x="261" y="507"/>
                  </a:cubicBezTo>
                  <a:cubicBezTo>
                    <a:pt x="254" y="508"/>
                    <a:pt x="247" y="509"/>
                    <a:pt x="240" y="511"/>
                  </a:cubicBezTo>
                  <a:cubicBezTo>
                    <a:pt x="239" y="517"/>
                    <a:pt x="236" y="521"/>
                    <a:pt x="235" y="526"/>
                  </a:cubicBezTo>
                  <a:cubicBezTo>
                    <a:pt x="234" y="531"/>
                    <a:pt x="234" y="535"/>
                    <a:pt x="234" y="540"/>
                  </a:cubicBezTo>
                  <a:cubicBezTo>
                    <a:pt x="232" y="549"/>
                    <a:pt x="233" y="561"/>
                    <a:pt x="233" y="570"/>
                  </a:cubicBezTo>
                  <a:close/>
                  <a:moveTo>
                    <a:pt x="227" y="596"/>
                  </a:moveTo>
                  <a:cubicBezTo>
                    <a:pt x="227" y="596"/>
                    <a:pt x="227" y="596"/>
                    <a:pt x="228" y="596"/>
                  </a:cubicBezTo>
                  <a:cubicBezTo>
                    <a:pt x="227" y="596"/>
                    <a:pt x="227" y="596"/>
                    <a:pt x="227" y="596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9A2BE1F7-451A-42DE-9426-F8134794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53" y="4577449"/>
              <a:ext cx="876473" cy="1031848"/>
            </a:xfrm>
            <a:custGeom>
              <a:avLst/>
              <a:gdLst>
                <a:gd name="T0" fmla="*/ 53 w 104"/>
                <a:gd name="T1" fmla="*/ 78 h 123"/>
                <a:gd name="T2" fmla="*/ 52 w 104"/>
                <a:gd name="T3" fmla="*/ 83 h 123"/>
                <a:gd name="T4" fmla="*/ 28 w 104"/>
                <a:gd name="T5" fmla="*/ 1 h 123"/>
                <a:gd name="T6" fmla="*/ 28 w 104"/>
                <a:gd name="T7" fmla="*/ 1 h 123"/>
                <a:gd name="T8" fmla="*/ 25 w 104"/>
                <a:gd name="T9" fmla="*/ 3 h 123"/>
                <a:gd name="T10" fmla="*/ 23 w 104"/>
                <a:gd name="T11" fmla="*/ 4 h 123"/>
                <a:gd name="T12" fmla="*/ 23 w 104"/>
                <a:gd name="T13" fmla="*/ 4 h 123"/>
                <a:gd name="T14" fmla="*/ 22 w 104"/>
                <a:gd name="T15" fmla="*/ 3 h 123"/>
                <a:gd name="T16" fmla="*/ 14 w 104"/>
                <a:gd name="T17" fmla="*/ 18 h 123"/>
                <a:gd name="T18" fmla="*/ 14 w 104"/>
                <a:gd name="T19" fmla="*/ 18 h 123"/>
                <a:gd name="T20" fmla="*/ 15 w 104"/>
                <a:gd name="T21" fmla="*/ 24 h 123"/>
                <a:gd name="T22" fmla="*/ 14 w 104"/>
                <a:gd name="T23" fmla="*/ 22 h 123"/>
                <a:gd name="T24" fmla="*/ 14 w 104"/>
                <a:gd name="T25" fmla="*/ 20 h 123"/>
                <a:gd name="T26" fmla="*/ 14 w 104"/>
                <a:gd name="T27" fmla="*/ 20 h 123"/>
                <a:gd name="T28" fmla="*/ 14 w 104"/>
                <a:gd name="T29" fmla="*/ 21 h 123"/>
                <a:gd name="T30" fmla="*/ 14 w 104"/>
                <a:gd name="T31" fmla="*/ 20 h 123"/>
                <a:gd name="T32" fmla="*/ 14 w 104"/>
                <a:gd name="T33" fmla="*/ 20 h 123"/>
                <a:gd name="T34" fmla="*/ 49 w 104"/>
                <a:gd name="T35" fmla="*/ 14 h 123"/>
                <a:gd name="T36" fmla="*/ 49 w 104"/>
                <a:gd name="T37" fmla="*/ 17 h 123"/>
                <a:gd name="T38" fmla="*/ 50 w 104"/>
                <a:gd name="T39" fmla="*/ 20 h 123"/>
                <a:gd name="T40" fmla="*/ 49 w 104"/>
                <a:gd name="T41" fmla="*/ 23 h 123"/>
                <a:gd name="T42" fmla="*/ 52 w 104"/>
                <a:gd name="T43" fmla="*/ 25 h 123"/>
                <a:gd name="T44" fmla="*/ 45 w 104"/>
                <a:gd name="T45" fmla="*/ 34 h 123"/>
                <a:gd name="T46" fmla="*/ 54 w 104"/>
                <a:gd name="T47" fmla="*/ 46 h 123"/>
                <a:gd name="T48" fmla="*/ 65 w 104"/>
                <a:gd name="T49" fmla="*/ 74 h 123"/>
                <a:gd name="T50" fmla="*/ 75 w 104"/>
                <a:gd name="T51" fmla="*/ 92 h 123"/>
                <a:gd name="T52" fmla="*/ 93 w 104"/>
                <a:gd name="T53" fmla="*/ 105 h 123"/>
                <a:gd name="T54" fmla="*/ 103 w 104"/>
                <a:gd name="T55" fmla="*/ 112 h 123"/>
                <a:gd name="T56" fmla="*/ 101 w 104"/>
                <a:gd name="T57" fmla="*/ 116 h 123"/>
                <a:gd name="T58" fmla="*/ 83 w 104"/>
                <a:gd name="T59" fmla="*/ 117 h 123"/>
                <a:gd name="T60" fmla="*/ 76 w 104"/>
                <a:gd name="T61" fmla="*/ 115 h 123"/>
                <a:gd name="T62" fmla="*/ 65 w 104"/>
                <a:gd name="T63" fmla="*/ 105 h 123"/>
                <a:gd name="T64" fmla="*/ 60 w 104"/>
                <a:gd name="T65" fmla="*/ 110 h 123"/>
                <a:gd name="T66" fmla="*/ 58 w 104"/>
                <a:gd name="T67" fmla="*/ 114 h 123"/>
                <a:gd name="T68" fmla="*/ 46 w 104"/>
                <a:gd name="T69" fmla="*/ 117 h 123"/>
                <a:gd name="T70" fmla="*/ 16 w 104"/>
                <a:gd name="T71" fmla="*/ 112 h 123"/>
                <a:gd name="T72" fmla="*/ 2 w 104"/>
                <a:gd name="T73" fmla="*/ 103 h 123"/>
                <a:gd name="T74" fmla="*/ 7 w 104"/>
                <a:gd name="T75" fmla="*/ 87 h 123"/>
                <a:gd name="T76" fmla="*/ 5 w 104"/>
                <a:gd name="T77" fmla="*/ 84 h 123"/>
                <a:gd name="T78" fmla="*/ 5 w 104"/>
                <a:gd name="T79" fmla="*/ 62 h 123"/>
                <a:gd name="T80" fmla="*/ 22 w 104"/>
                <a:gd name="T81" fmla="*/ 41 h 123"/>
                <a:gd name="T82" fmla="*/ 16 w 104"/>
                <a:gd name="T83" fmla="*/ 25 h 123"/>
                <a:gd name="T84" fmla="*/ 15 w 104"/>
                <a:gd name="T85" fmla="*/ 25 h 123"/>
                <a:gd name="T86" fmla="*/ 14 w 104"/>
                <a:gd name="T87" fmla="*/ 15 h 123"/>
                <a:gd name="T88" fmla="*/ 18 w 104"/>
                <a:gd name="T89" fmla="*/ 8 h 123"/>
                <a:gd name="T90" fmla="*/ 22 w 104"/>
                <a:gd name="T91" fmla="*/ 4 h 123"/>
                <a:gd name="T92" fmla="*/ 22 w 104"/>
                <a:gd name="T93" fmla="*/ 4 h 123"/>
                <a:gd name="T94" fmla="*/ 22 w 104"/>
                <a:gd name="T95" fmla="*/ 4 h 123"/>
                <a:gd name="T96" fmla="*/ 25 w 104"/>
                <a:gd name="T97" fmla="*/ 2 h 123"/>
                <a:gd name="T98" fmla="*/ 28 w 104"/>
                <a:gd name="T99" fmla="*/ 1 h 123"/>
                <a:gd name="T100" fmla="*/ 29 w 104"/>
                <a:gd name="T101" fmla="*/ 1 h 123"/>
                <a:gd name="T102" fmla="*/ 29 w 104"/>
                <a:gd name="T103" fmla="*/ 0 h 123"/>
                <a:gd name="T104" fmla="*/ 29 w 104"/>
                <a:gd name="T105" fmla="*/ 0 h 123"/>
                <a:gd name="T106" fmla="*/ 30 w 104"/>
                <a:gd name="T107" fmla="*/ 1 h 123"/>
                <a:gd name="T108" fmla="*/ 31 w 104"/>
                <a:gd name="T109" fmla="*/ 1 h 123"/>
                <a:gd name="T110" fmla="*/ 31 w 104"/>
                <a:gd name="T111" fmla="*/ 1 h 123"/>
                <a:gd name="T112" fmla="*/ 34 w 104"/>
                <a:gd name="T113" fmla="*/ 1 h 123"/>
                <a:gd name="T114" fmla="*/ 39 w 104"/>
                <a:gd name="T115" fmla="*/ 3 h 123"/>
                <a:gd name="T116" fmla="*/ 101 w 104"/>
                <a:gd name="T117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123">
                  <a:moveTo>
                    <a:pt x="52" y="72"/>
                  </a:moveTo>
                  <a:cubicBezTo>
                    <a:pt x="52" y="74"/>
                    <a:pt x="54" y="76"/>
                    <a:pt x="53" y="78"/>
                  </a:cubicBezTo>
                  <a:cubicBezTo>
                    <a:pt x="53" y="79"/>
                    <a:pt x="53" y="82"/>
                    <a:pt x="54" y="84"/>
                  </a:cubicBezTo>
                  <a:cubicBezTo>
                    <a:pt x="53" y="84"/>
                    <a:pt x="53" y="83"/>
                    <a:pt x="52" y="83"/>
                  </a:cubicBezTo>
                  <a:cubicBezTo>
                    <a:pt x="53" y="80"/>
                    <a:pt x="52" y="76"/>
                    <a:pt x="52" y="72"/>
                  </a:cubicBezTo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1"/>
                    <a:pt x="28" y="1"/>
                  </a:cubicBezTo>
                  <a:close/>
                  <a:moveTo>
                    <a:pt x="24" y="2"/>
                  </a:moveTo>
                  <a:cubicBezTo>
                    <a:pt x="24" y="2"/>
                    <a:pt x="25" y="3"/>
                    <a:pt x="25" y="3"/>
                  </a:cubicBezTo>
                  <a:cubicBezTo>
                    <a:pt x="24" y="3"/>
                    <a:pt x="24" y="3"/>
                    <a:pt x="24" y="2"/>
                  </a:cubicBezTo>
                  <a:close/>
                  <a:moveTo>
                    <a:pt x="23" y="4"/>
                  </a:moveTo>
                  <a:cubicBezTo>
                    <a:pt x="23" y="4"/>
                    <a:pt x="24" y="3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lose/>
                  <a:moveTo>
                    <a:pt x="23" y="4"/>
                  </a:moveTo>
                  <a:cubicBezTo>
                    <a:pt x="23" y="4"/>
                    <a:pt x="23" y="3"/>
                    <a:pt x="22" y="3"/>
                  </a:cubicBezTo>
                  <a:cubicBezTo>
                    <a:pt x="23" y="3"/>
                    <a:pt x="23" y="3"/>
                    <a:pt x="23" y="4"/>
                  </a:cubicBezTo>
                  <a:close/>
                  <a:moveTo>
                    <a:pt x="14" y="18"/>
                  </a:moveTo>
                  <a:cubicBezTo>
                    <a:pt x="14" y="18"/>
                    <a:pt x="14" y="18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4" y="21"/>
                  </a:moveTo>
                  <a:cubicBezTo>
                    <a:pt x="14" y="22"/>
                    <a:pt x="15" y="23"/>
                    <a:pt x="15" y="24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moveTo>
                    <a:pt x="14" y="20"/>
                  </a:moveTo>
                  <a:cubicBezTo>
                    <a:pt x="14" y="20"/>
                    <a:pt x="14" y="21"/>
                    <a:pt x="14" y="22"/>
                  </a:cubicBezTo>
                  <a:cubicBezTo>
                    <a:pt x="14" y="21"/>
                    <a:pt x="15" y="21"/>
                    <a:pt x="14" y="20"/>
                  </a:cubicBezTo>
                  <a:moveTo>
                    <a:pt x="14" y="19"/>
                  </a:moveTo>
                  <a:cubicBezTo>
                    <a:pt x="14" y="19"/>
                    <a:pt x="14" y="20"/>
                    <a:pt x="14" y="21"/>
                  </a:cubicBezTo>
                  <a:cubicBezTo>
                    <a:pt x="14" y="20"/>
                    <a:pt x="14" y="20"/>
                    <a:pt x="14" y="19"/>
                  </a:cubicBezTo>
                  <a:close/>
                  <a:moveTo>
                    <a:pt x="14" y="20"/>
                  </a:move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moveTo>
                    <a:pt x="39" y="3"/>
                  </a:moveTo>
                  <a:cubicBezTo>
                    <a:pt x="44" y="4"/>
                    <a:pt x="48" y="9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9" y="16"/>
                    <a:pt x="49" y="17"/>
                  </a:cubicBezTo>
                  <a:cubicBezTo>
                    <a:pt x="50" y="18"/>
                    <a:pt x="50" y="19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9" y="22"/>
                    <a:pt x="49" y="24"/>
                    <a:pt x="48" y="24"/>
                  </a:cubicBezTo>
                  <a:cubicBezTo>
                    <a:pt x="50" y="24"/>
                    <a:pt x="51" y="23"/>
                    <a:pt x="52" y="25"/>
                  </a:cubicBezTo>
                  <a:cubicBezTo>
                    <a:pt x="52" y="27"/>
                    <a:pt x="51" y="28"/>
                    <a:pt x="50" y="30"/>
                  </a:cubicBezTo>
                  <a:cubicBezTo>
                    <a:pt x="50" y="31"/>
                    <a:pt x="47" y="35"/>
                    <a:pt x="45" y="34"/>
                  </a:cubicBezTo>
                  <a:cubicBezTo>
                    <a:pt x="45" y="36"/>
                    <a:pt x="43" y="40"/>
                    <a:pt x="42" y="42"/>
                  </a:cubicBezTo>
                  <a:cubicBezTo>
                    <a:pt x="46" y="43"/>
                    <a:pt x="50" y="44"/>
                    <a:pt x="54" y="46"/>
                  </a:cubicBezTo>
                  <a:cubicBezTo>
                    <a:pt x="59" y="49"/>
                    <a:pt x="58" y="55"/>
                    <a:pt x="60" y="60"/>
                  </a:cubicBezTo>
                  <a:cubicBezTo>
                    <a:pt x="62" y="65"/>
                    <a:pt x="65" y="69"/>
                    <a:pt x="65" y="74"/>
                  </a:cubicBezTo>
                  <a:cubicBezTo>
                    <a:pt x="66" y="78"/>
                    <a:pt x="65" y="83"/>
                    <a:pt x="64" y="87"/>
                  </a:cubicBezTo>
                  <a:cubicBezTo>
                    <a:pt x="68" y="88"/>
                    <a:pt x="73" y="88"/>
                    <a:pt x="75" y="92"/>
                  </a:cubicBezTo>
                  <a:cubicBezTo>
                    <a:pt x="78" y="96"/>
                    <a:pt x="81" y="99"/>
                    <a:pt x="84" y="103"/>
                  </a:cubicBezTo>
                  <a:cubicBezTo>
                    <a:pt x="86" y="106"/>
                    <a:pt x="90" y="105"/>
                    <a:pt x="93" y="105"/>
                  </a:cubicBezTo>
                  <a:cubicBezTo>
                    <a:pt x="95" y="106"/>
                    <a:pt x="104" y="105"/>
                    <a:pt x="101" y="109"/>
                  </a:cubicBezTo>
                  <a:cubicBezTo>
                    <a:pt x="103" y="109"/>
                    <a:pt x="104" y="111"/>
                    <a:pt x="103" y="112"/>
                  </a:cubicBezTo>
                  <a:cubicBezTo>
                    <a:pt x="103" y="113"/>
                    <a:pt x="103" y="114"/>
                    <a:pt x="102" y="114"/>
                  </a:cubicBezTo>
                  <a:cubicBezTo>
                    <a:pt x="104" y="115"/>
                    <a:pt x="102" y="117"/>
                    <a:pt x="101" y="116"/>
                  </a:cubicBezTo>
                  <a:cubicBezTo>
                    <a:pt x="103" y="119"/>
                    <a:pt x="96" y="118"/>
                    <a:pt x="95" y="118"/>
                  </a:cubicBezTo>
                  <a:cubicBezTo>
                    <a:pt x="91" y="118"/>
                    <a:pt x="87" y="117"/>
                    <a:pt x="83" y="117"/>
                  </a:cubicBezTo>
                  <a:cubicBezTo>
                    <a:pt x="81" y="117"/>
                    <a:pt x="79" y="117"/>
                    <a:pt x="77" y="116"/>
                  </a:cubicBezTo>
                  <a:cubicBezTo>
                    <a:pt x="76" y="116"/>
                    <a:pt x="76" y="115"/>
                    <a:pt x="76" y="115"/>
                  </a:cubicBezTo>
                  <a:cubicBezTo>
                    <a:pt x="75" y="113"/>
                    <a:pt x="75" y="114"/>
                    <a:pt x="73" y="113"/>
                  </a:cubicBezTo>
                  <a:cubicBezTo>
                    <a:pt x="69" y="112"/>
                    <a:pt x="65" y="110"/>
                    <a:pt x="65" y="105"/>
                  </a:cubicBezTo>
                  <a:cubicBezTo>
                    <a:pt x="63" y="105"/>
                    <a:pt x="62" y="106"/>
                    <a:pt x="61" y="107"/>
                  </a:cubicBezTo>
                  <a:cubicBezTo>
                    <a:pt x="60" y="107"/>
                    <a:pt x="60" y="109"/>
                    <a:pt x="60" y="110"/>
                  </a:cubicBezTo>
                  <a:cubicBezTo>
                    <a:pt x="60" y="111"/>
                    <a:pt x="59" y="110"/>
                    <a:pt x="59" y="111"/>
                  </a:cubicBezTo>
                  <a:cubicBezTo>
                    <a:pt x="59" y="112"/>
                    <a:pt x="58" y="113"/>
                    <a:pt x="58" y="114"/>
                  </a:cubicBezTo>
                  <a:cubicBezTo>
                    <a:pt x="57" y="116"/>
                    <a:pt x="57" y="119"/>
                    <a:pt x="55" y="120"/>
                  </a:cubicBezTo>
                  <a:cubicBezTo>
                    <a:pt x="50" y="123"/>
                    <a:pt x="51" y="117"/>
                    <a:pt x="46" y="117"/>
                  </a:cubicBezTo>
                  <a:cubicBezTo>
                    <a:pt x="42" y="117"/>
                    <a:pt x="36" y="117"/>
                    <a:pt x="32" y="117"/>
                  </a:cubicBezTo>
                  <a:cubicBezTo>
                    <a:pt x="25" y="116"/>
                    <a:pt x="21" y="115"/>
                    <a:pt x="16" y="112"/>
                  </a:cubicBezTo>
                  <a:cubicBezTo>
                    <a:pt x="12" y="113"/>
                    <a:pt x="6" y="111"/>
                    <a:pt x="4" y="108"/>
                  </a:cubicBezTo>
                  <a:cubicBezTo>
                    <a:pt x="3" y="106"/>
                    <a:pt x="2" y="106"/>
                    <a:pt x="2" y="103"/>
                  </a:cubicBezTo>
                  <a:cubicBezTo>
                    <a:pt x="2" y="101"/>
                    <a:pt x="0" y="99"/>
                    <a:pt x="0" y="97"/>
                  </a:cubicBezTo>
                  <a:cubicBezTo>
                    <a:pt x="0" y="94"/>
                    <a:pt x="4" y="88"/>
                    <a:pt x="7" y="87"/>
                  </a:cubicBezTo>
                  <a:cubicBezTo>
                    <a:pt x="7" y="87"/>
                    <a:pt x="3" y="87"/>
                    <a:pt x="3" y="87"/>
                  </a:cubicBezTo>
                  <a:cubicBezTo>
                    <a:pt x="3" y="86"/>
                    <a:pt x="5" y="84"/>
                    <a:pt x="5" y="84"/>
                  </a:cubicBezTo>
                  <a:cubicBezTo>
                    <a:pt x="3" y="81"/>
                    <a:pt x="2" y="79"/>
                    <a:pt x="2" y="74"/>
                  </a:cubicBezTo>
                  <a:cubicBezTo>
                    <a:pt x="2" y="70"/>
                    <a:pt x="3" y="66"/>
                    <a:pt x="5" y="62"/>
                  </a:cubicBezTo>
                  <a:cubicBezTo>
                    <a:pt x="6" y="56"/>
                    <a:pt x="8" y="51"/>
                    <a:pt x="13" y="47"/>
                  </a:cubicBezTo>
                  <a:cubicBezTo>
                    <a:pt x="16" y="45"/>
                    <a:pt x="19" y="43"/>
                    <a:pt x="22" y="41"/>
                  </a:cubicBezTo>
                  <a:cubicBezTo>
                    <a:pt x="18" y="40"/>
                    <a:pt x="18" y="36"/>
                    <a:pt x="16" y="33"/>
                  </a:cubicBezTo>
                  <a:cubicBezTo>
                    <a:pt x="15" y="31"/>
                    <a:pt x="10" y="24"/>
                    <a:pt x="16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3" y="22"/>
                    <a:pt x="13" y="17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9" y="7"/>
                    <a:pt x="18" y="8"/>
                    <a:pt x="18" y="8"/>
                  </a:cubicBezTo>
                  <a:cubicBezTo>
                    <a:pt x="19" y="7"/>
                    <a:pt x="20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3" y="3"/>
                    <a:pt x="23" y="3"/>
                    <a:pt x="22" y="4"/>
                  </a:cubicBezTo>
                  <a:cubicBezTo>
                    <a:pt x="22" y="4"/>
                    <a:pt x="23" y="3"/>
                    <a:pt x="23" y="3"/>
                  </a:cubicBezTo>
                  <a:cubicBezTo>
                    <a:pt x="24" y="3"/>
                    <a:pt x="24" y="2"/>
                    <a:pt x="25" y="2"/>
                  </a:cubicBezTo>
                  <a:cubicBezTo>
                    <a:pt x="24" y="3"/>
                    <a:pt x="26" y="2"/>
                    <a:pt x="26" y="2"/>
                  </a:cubicBezTo>
                  <a:cubicBezTo>
                    <a:pt x="26" y="2"/>
                    <a:pt x="27" y="1"/>
                    <a:pt x="28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1"/>
                    <a:pt x="29" y="0"/>
                  </a:cubicBezTo>
                  <a:cubicBezTo>
                    <a:pt x="29" y="1"/>
                    <a:pt x="28" y="2"/>
                    <a:pt x="29" y="1"/>
                  </a:cubicBezTo>
                  <a:cubicBezTo>
                    <a:pt x="30" y="1"/>
                    <a:pt x="30" y="1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1"/>
                    <a:pt x="30" y="2"/>
                    <a:pt x="30" y="1"/>
                  </a:cubicBezTo>
                  <a:cubicBezTo>
                    <a:pt x="30" y="1"/>
                    <a:pt x="31" y="0"/>
                    <a:pt x="30" y="1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1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2" y="1"/>
                    <a:pt x="34" y="2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8" y="3"/>
                    <a:pt x="39" y="3"/>
                  </a:cubicBezTo>
                  <a:moveTo>
                    <a:pt x="99" y="116"/>
                  </a:moveTo>
                  <a:cubicBezTo>
                    <a:pt x="99" y="116"/>
                    <a:pt x="100" y="116"/>
                    <a:pt x="101" y="116"/>
                  </a:cubicBezTo>
                  <a:cubicBezTo>
                    <a:pt x="100" y="116"/>
                    <a:pt x="100" y="115"/>
                    <a:pt x="99" y="116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5DB2A155-F778-45A3-A25E-100AFC1E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952" y="3668429"/>
              <a:ext cx="1682491" cy="1971018"/>
            </a:xfrm>
            <a:custGeom>
              <a:avLst/>
              <a:gdLst>
                <a:gd name="T0" fmla="*/ 11 w 202"/>
                <a:gd name="T1" fmla="*/ 19 h 237"/>
                <a:gd name="T2" fmla="*/ 10 w 202"/>
                <a:gd name="T3" fmla="*/ 17 h 237"/>
                <a:gd name="T4" fmla="*/ 11 w 202"/>
                <a:gd name="T5" fmla="*/ 11 h 237"/>
                <a:gd name="T6" fmla="*/ 11 w 202"/>
                <a:gd name="T7" fmla="*/ 7 h 237"/>
                <a:gd name="T8" fmla="*/ 17 w 202"/>
                <a:gd name="T9" fmla="*/ 8 h 237"/>
                <a:gd name="T10" fmla="*/ 24 w 202"/>
                <a:gd name="T11" fmla="*/ 12 h 237"/>
                <a:gd name="T12" fmla="*/ 31 w 202"/>
                <a:gd name="T13" fmla="*/ 13 h 237"/>
                <a:gd name="T14" fmla="*/ 44 w 202"/>
                <a:gd name="T15" fmla="*/ 20 h 237"/>
                <a:gd name="T16" fmla="*/ 63 w 202"/>
                <a:gd name="T17" fmla="*/ 28 h 237"/>
                <a:gd name="T18" fmla="*/ 68 w 202"/>
                <a:gd name="T19" fmla="*/ 32 h 237"/>
                <a:gd name="T20" fmla="*/ 87 w 202"/>
                <a:gd name="T21" fmla="*/ 32 h 237"/>
                <a:gd name="T22" fmla="*/ 92 w 202"/>
                <a:gd name="T23" fmla="*/ 24 h 237"/>
                <a:gd name="T24" fmla="*/ 97 w 202"/>
                <a:gd name="T25" fmla="*/ 5 h 237"/>
                <a:gd name="T26" fmla="*/ 112 w 202"/>
                <a:gd name="T27" fmla="*/ 3 h 237"/>
                <a:gd name="T28" fmla="*/ 115 w 202"/>
                <a:gd name="T29" fmla="*/ 4 h 237"/>
                <a:gd name="T30" fmla="*/ 118 w 202"/>
                <a:gd name="T31" fmla="*/ 7 h 237"/>
                <a:gd name="T32" fmla="*/ 120 w 202"/>
                <a:gd name="T33" fmla="*/ 24 h 237"/>
                <a:gd name="T34" fmla="*/ 115 w 202"/>
                <a:gd name="T35" fmla="*/ 38 h 237"/>
                <a:gd name="T36" fmla="*/ 130 w 202"/>
                <a:gd name="T37" fmla="*/ 40 h 237"/>
                <a:gd name="T38" fmla="*/ 142 w 202"/>
                <a:gd name="T39" fmla="*/ 41 h 237"/>
                <a:gd name="T40" fmla="*/ 154 w 202"/>
                <a:gd name="T41" fmla="*/ 37 h 237"/>
                <a:gd name="T42" fmla="*/ 180 w 202"/>
                <a:gd name="T43" fmla="*/ 28 h 237"/>
                <a:gd name="T44" fmla="*/ 189 w 202"/>
                <a:gd name="T45" fmla="*/ 24 h 237"/>
                <a:gd name="T46" fmla="*/ 195 w 202"/>
                <a:gd name="T47" fmla="*/ 22 h 237"/>
                <a:gd name="T48" fmla="*/ 197 w 202"/>
                <a:gd name="T49" fmla="*/ 24 h 237"/>
                <a:gd name="T50" fmla="*/ 195 w 202"/>
                <a:gd name="T51" fmla="*/ 30 h 237"/>
                <a:gd name="T52" fmla="*/ 171 w 202"/>
                <a:gd name="T53" fmla="*/ 42 h 237"/>
                <a:gd name="T54" fmla="*/ 138 w 202"/>
                <a:gd name="T55" fmla="*/ 63 h 237"/>
                <a:gd name="T56" fmla="*/ 128 w 202"/>
                <a:gd name="T57" fmla="*/ 81 h 237"/>
                <a:gd name="T58" fmla="*/ 123 w 202"/>
                <a:gd name="T59" fmla="*/ 111 h 237"/>
                <a:gd name="T60" fmla="*/ 118 w 202"/>
                <a:gd name="T61" fmla="*/ 132 h 237"/>
                <a:gd name="T62" fmla="*/ 110 w 202"/>
                <a:gd name="T63" fmla="*/ 153 h 237"/>
                <a:gd name="T64" fmla="*/ 106 w 202"/>
                <a:gd name="T65" fmla="*/ 177 h 237"/>
                <a:gd name="T66" fmla="*/ 98 w 202"/>
                <a:gd name="T67" fmla="*/ 198 h 237"/>
                <a:gd name="T68" fmla="*/ 99 w 202"/>
                <a:gd name="T69" fmla="*/ 205 h 237"/>
                <a:gd name="T70" fmla="*/ 82 w 202"/>
                <a:gd name="T71" fmla="*/ 226 h 237"/>
                <a:gd name="T72" fmla="*/ 77 w 202"/>
                <a:gd name="T73" fmla="*/ 209 h 237"/>
                <a:gd name="T74" fmla="*/ 82 w 202"/>
                <a:gd name="T75" fmla="*/ 191 h 237"/>
                <a:gd name="T76" fmla="*/ 75 w 202"/>
                <a:gd name="T77" fmla="*/ 192 h 237"/>
                <a:gd name="T78" fmla="*/ 77 w 202"/>
                <a:gd name="T79" fmla="*/ 182 h 237"/>
                <a:gd name="T80" fmla="*/ 75 w 202"/>
                <a:gd name="T81" fmla="*/ 157 h 237"/>
                <a:gd name="T82" fmla="*/ 77 w 202"/>
                <a:gd name="T83" fmla="*/ 142 h 237"/>
                <a:gd name="T84" fmla="*/ 76 w 202"/>
                <a:gd name="T85" fmla="*/ 122 h 237"/>
                <a:gd name="T86" fmla="*/ 71 w 202"/>
                <a:gd name="T87" fmla="*/ 98 h 237"/>
                <a:gd name="T88" fmla="*/ 69 w 202"/>
                <a:gd name="T89" fmla="*/ 65 h 237"/>
                <a:gd name="T90" fmla="*/ 36 w 202"/>
                <a:gd name="T91" fmla="*/ 30 h 237"/>
                <a:gd name="T92" fmla="*/ 20 w 202"/>
                <a:gd name="T93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2" h="237">
                  <a:moveTo>
                    <a:pt x="20" y="19"/>
                  </a:moveTo>
                  <a:cubicBezTo>
                    <a:pt x="17" y="19"/>
                    <a:pt x="13" y="17"/>
                    <a:pt x="11" y="19"/>
                  </a:cubicBezTo>
                  <a:cubicBezTo>
                    <a:pt x="10" y="20"/>
                    <a:pt x="7" y="21"/>
                    <a:pt x="6" y="21"/>
                  </a:cubicBezTo>
                  <a:cubicBezTo>
                    <a:pt x="5" y="19"/>
                    <a:pt x="10" y="17"/>
                    <a:pt x="10" y="17"/>
                  </a:cubicBezTo>
                  <a:cubicBezTo>
                    <a:pt x="15" y="14"/>
                    <a:pt x="2" y="14"/>
                    <a:pt x="2" y="13"/>
                  </a:cubicBezTo>
                  <a:cubicBezTo>
                    <a:pt x="1" y="11"/>
                    <a:pt x="11" y="12"/>
                    <a:pt x="11" y="11"/>
                  </a:cubicBezTo>
                  <a:cubicBezTo>
                    <a:pt x="10" y="8"/>
                    <a:pt x="4" y="8"/>
                    <a:pt x="3" y="7"/>
                  </a:cubicBezTo>
                  <a:cubicBezTo>
                    <a:pt x="0" y="4"/>
                    <a:pt x="11" y="6"/>
                    <a:pt x="11" y="7"/>
                  </a:cubicBezTo>
                  <a:cubicBezTo>
                    <a:pt x="11" y="7"/>
                    <a:pt x="5" y="0"/>
                    <a:pt x="8" y="0"/>
                  </a:cubicBezTo>
                  <a:cubicBezTo>
                    <a:pt x="9" y="1"/>
                    <a:pt x="16" y="10"/>
                    <a:pt x="17" y="8"/>
                  </a:cubicBezTo>
                  <a:cubicBezTo>
                    <a:pt x="18" y="8"/>
                    <a:pt x="15" y="1"/>
                    <a:pt x="19" y="2"/>
                  </a:cubicBezTo>
                  <a:cubicBezTo>
                    <a:pt x="18" y="1"/>
                    <a:pt x="23" y="11"/>
                    <a:pt x="24" y="12"/>
                  </a:cubicBezTo>
                  <a:cubicBezTo>
                    <a:pt x="25" y="12"/>
                    <a:pt x="26" y="10"/>
                    <a:pt x="26" y="11"/>
                  </a:cubicBezTo>
                  <a:cubicBezTo>
                    <a:pt x="28" y="12"/>
                    <a:pt x="29" y="14"/>
                    <a:pt x="31" y="13"/>
                  </a:cubicBezTo>
                  <a:cubicBezTo>
                    <a:pt x="33" y="13"/>
                    <a:pt x="35" y="16"/>
                    <a:pt x="35" y="17"/>
                  </a:cubicBezTo>
                  <a:cubicBezTo>
                    <a:pt x="38" y="18"/>
                    <a:pt x="41" y="19"/>
                    <a:pt x="44" y="20"/>
                  </a:cubicBezTo>
                  <a:cubicBezTo>
                    <a:pt x="47" y="22"/>
                    <a:pt x="50" y="24"/>
                    <a:pt x="54" y="25"/>
                  </a:cubicBezTo>
                  <a:cubicBezTo>
                    <a:pt x="57" y="26"/>
                    <a:pt x="60" y="27"/>
                    <a:pt x="63" y="28"/>
                  </a:cubicBezTo>
                  <a:cubicBezTo>
                    <a:pt x="64" y="28"/>
                    <a:pt x="64" y="30"/>
                    <a:pt x="65" y="31"/>
                  </a:cubicBezTo>
                  <a:cubicBezTo>
                    <a:pt x="66" y="32"/>
                    <a:pt x="67" y="31"/>
                    <a:pt x="68" y="32"/>
                  </a:cubicBezTo>
                  <a:cubicBezTo>
                    <a:pt x="72" y="35"/>
                    <a:pt x="76" y="31"/>
                    <a:pt x="80" y="32"/>
                  </a:cubicBezTo>
                  <a:cubicBezTo>
                    <a:pt x="83" y="32"/>
                    <a:pt x="84" y="32"/>
                    <a:pt x="87" y="32"/>
                  </a:cubicBezTo>
                  <a:cubicBezTo>
                    <a:pt x="91" y="32"/>
                    <a:pt x="93" y="35"/>
                    <a:pt x="95" y="37"/>
                  </a:cubicBezTo>
                  <a:cubicBezTo>
                    <a:pt x="94" y="35"/>
                    <a:pt x="89" y="25"/>
                    <a:pt x="92" y="24"/>
                  </a:cubicBezTo>
                  <a:cubicBezTo>
                    <a:pt x="91" y="21"/>
                    <a:pt x="90" y="17"/>
                    <a:pt x="91" y="13"/>
                  </a:cubicBezTo>
                  <a:cubicBezTo>
                    <a:pt x="93" y="9"/>
                    <a:pt x="95" y="8"/>
                    <a:pt x="97" y="5"/>
                  </a:cubicBezTo>
                  <a:cubicBezTo>
                    <a:pt x="100" y="0"/>
                    <a:pt x="109" y="2"/>
                    <a:pt x="112" y="2"/>
                  </a:cubicBezTo>
                  <a:cubicBezTo>
                    <a:pt x="112" y="2"/>
                    <a:pt x="112" y="3"/>
                    <a:pt x="112" y="3"/>
                  </a:cubicBezTo>
                  <a:cubicBezTo>
                    <a:pt x="112" y="3"/>
                    <a:pt x="115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7" y="5"/>
                    <a:pt x="118" y="5"/>
                  </a:cubicBezTo>
                  <a:cubicBezTo>
                    <a:pt x="117" y="5"/>
                    <a:pt x="118" y="6"/>
                    <a:pt x="118" y="7"/>
                  </a:cubicBezTo>
                  <a:cubicBezTo>
                    <a:pt x="118" y="8"/>
                    <a:pt x="121" y="12"/>
                    <a:pt x="121" y="15"/>
                  </a:cubicBezTo>
                  <a:cubicBezTo>
                    <a:pt x="121" y="18"/>
                    <a:pt x="120" y="21"/>
                    <a:pt x="120" y="24"/>
                  </a:cubicBezTo>
                  <a:cubicBezTo>
                    <a:pt x="123" y="23"/>
                    <a:pt x="121" y="33"/>
                    <a:pt x="117" y="32"/>
                  </a:cubicBezTo>
                  <a:cubicBezTo>
                    <a:pt x="116" y="34"/>
                    <a:pt x="116" y="36"/>
                    <a:pt x="115" y="38"/>
                  </a:cubicBezTo>
                  <a:cubicBezTo>
                    <a:pt x="119" y="36"/>
                    <a:pt x="120" y="37"/>
                    <a:pt x="124" y="38"/>
                  </a:cubicBezTo>
                  <a:cubicBezTo>
                    <a:pt x="127" y="38"/>
                    <a:pt x="128" y="39"/>
                    <a:pt x="130" y="40"/>
                  </a:cubicBezTo>
                  <a:cubicBezTo>
                    <a:pt x="131" y="41"/>
                    <a:pt x="133" y="40"/>
                    <a:pt x="135" y="40"/>
                  </a:cubicBezTo>
                  <a:cubicBezTo>
                    <a:pt x="138" y="41"/>
                    <a:pt x="138" y="42"/>
                    <a:pt x="142" y="41"/>
                  </a:cubicBezTo>
                  <a:cubicBezTo>
                    <a:pt x="143" y="41"/>
                    <a:pt x="145" y="41"/>
                    <a:pt x="147" y="40"/>
                  </a:cubicBezTo>
                  <a:cubicBezTo>
                    <a:pt x="148" y="39"/>
                    <a:pt x="153" y="38"/>
                    <a:pt x="154" y="37"/>
                  </a:cubicBezTo>
                  <a:cubicBezTo>
                    <a:pt x="155" y="34"/>
                    <a:pt x="160" y="34"/>
                    <a:pt x="163" y="33"/>
                  </a:cubicBezTo>
                  <a:cubicBezTo>
                    <a:pt x="165" y="31"/>
                    <a:pt x="178" y="26"/>
                    <a:pt x="180" y="28"/>
                  </a:cubicBezTo>
                  <a:cubicBezTo>
                    <a:pt x="183" y="27"/>
                    <a:pt x="186" y="24"/>
                    <a:pt x="187" y="21"/>
                  </a:cubicBezTo>
                  <a:cubicBezTo>
                    <a:pt x="188" y="16"/>
                    <a:pt x="189" y="22"/>
                    <a:pt x="189" y="24"/>
                  </a:cubicBezTo>
                  <a:cubicBezTo>
                    <a:pt x="191" y="23"/>
                    <a:pt x="195" y="16"/>
                    <a:pt x="198" y="17"/>
                  </a:cubicBezTo>
                  <a:cubicBezTo>
                    <a:pt x="199" y="17"/>
                    <a:pt x="195" y="21"/>
                    <a:pt x="195" y="22"/>
                  </a:cubicBezTo>
                  <a:cubicBezTo>
                    <a:pt x="195" y="21"/>
                    <a:pt x="200" y="18"/>
                    <a:pt x="201" y="19"/>
                  </a:cubicBezTo>
                  <a:cubicBezTo>
                    <a:pt x="202" y="20"/>
                    <a:pt x="197" y="24"/>
                    <a:pt x="197" y="24"/>
                  </a:cubicBezTo>
                  <a:cubicBezTo>
                    <a:pt x="198" y="24"/>
                    <a:pt x="199" y="23"/>
                    <a:pt x="200" y="22"/>
                  </a:cubicBezTo>
                  <a:cubicBezTo>
                    <a:pt x="201" y="25"/>
                    <a:pt x="189" y="30"/>
                    <a:pt x="195" y="30"/>
                  </a:cubicBezTo>
                  <a:cubicBezTo>
                    <a:pt x="202" y="31"/>
                    <a:pt x="191" y="32"/>
                    <a:pt x="189" y="32"/>
                  </a:cubicBezTo>
                  <a:cubicBezTo>
                    <a:pt x="183" y="32"/>
                    <a:pt x="176" y="39"/>
                    <a:pt x="171" y="42"/>
                  </a:cubicBezTo>
                  <a:cubicBezTo>
                    <a:pt x="162" y="47"/>
                    <a:pt x="154" y="51"/>
                    <a:pt x="146" y="57"/>
                  </a:cubicBezTo>
                  <a:cubicBezTo>
                    <a:pt x="143" y="59"/>
                    <a:pt x="141" y="61"/>
                    <a:pt x="138" y="63"/>
                  </a:cubicBezTo>
                  <a:cubicBezTo>
                    <a:pt x="137" y="64"/>
                    <a:pt x="133" y="65"/>
                    <a:pt x="132" y="66"/>
                  </a:cubicBezTo>
                  <a:cubicBezTo>
                    <a:pt x="130" y="70"/>
                    <a:pt x="129" y="77"/>
                    <a:pt x="128" y="81"/>
                  </a:cubicBezTo>
                  <a:cubicBezTo>
                    <a:pt x="126" y="85"/>
                    <a:pt x="124" y="90"/>
                    <a:pt x="124" y="95"/>
                  </a:cubicBezTo>
                  <a:cubicBezTo>
                    <a:pt x="123" y="100"/>
                    <a:pt x="124" y="105"/>
                    <a:pt x="123" y="111"/>
                  </a:cubicBezTo>
                  <a:cubicBezTo>
                    <a:pt x="123" y="113"/>
                    <a:pt x="124" y="120"/>
                    <a:pt x="122" y="122"/>
                  </a:cubicBezTo>
                  <a:cubicBezTo>
                    <a:pt x="119" y="124"/>
                    <a:pt x="118" y="128"/>
                    <a:pt x="118" y="132"/>
                  </a:cubicBezTo>
                  <a:cubicBezTo>
                    <a:pt x="118" y="137"/>
                    <a:pt x="114" y="140"/>
                    <a:pt x="112" y="144"/>
                  </a:cubicBezTo>
                  <a:cubicBezTo>
                    <a:pt x="111" y="146"/>
                    <a:pt x="110" y="151"/>
                    <a:pt x="110" y="153"/>
                  </a:cubicBezTo>
                  <a:cubicBezTo>
                    <a:pt x="111" y="156"/>
                    <a:pt x="112" y="160"/>
                    <a:pt x="110" y="163"/>
                  </a:cubicBezTo>
                  <a:cubicBezTo>
                    <a:pt x="107" y="167"/>
                    <a:pt x="104" y="172"/>
                    <a:pt x="106" y="177"/>
                  </a:cubicBezTo>
                  <a:cubicBezTo>
                    <a:pt x="108" y="181"/>
                    <a:pt x="103" y="187"/>
                    <a:pt x="102" y="191"/>
                  </a:cubicBezTo>
                  <a:cubicBezTo>
                    <a:pt x="101" y="194"/>
                    <a:pt x="99" y="196"/>
                    <a:pt x="98" y="198"/>
                  </a:cubicBezTo>
                  <a:cubicBezTo>
                    <a:pt x="98" y="199"/>
                    <a:pt x="98" y="201"/>
                    <a:pt x="99" y="201"/>
                  </a:cubicBezTo>
                  <a:cubicBezTo>
                    <a:pt x="102" y="201"/>
                    <a:pt x="99" y="204"/>
                    <a:pt x="99" y="205"/>
                  </a:cubicBezTo>
                  <a:cubicBezTo>
                    <a:pt x="101" y="211"/>
                    <a:pt x="98" y="217"/>
                    <a:pt x="98" y="222"/>
                  </a:cubicBezTo>
                  <a:cubicBezTo>
                    <a:pt x="98" y="232"/>
                    <a:pt x="81" y="237"/>
                    <a:pt x="82" y="226"/>
                  </a:cubicBezTo>
                  <a:cubicBezTo>
                    <a:pt x="82" y="221"/>
                    <a:pt x="84" y="216"/>
                    <a:pt x="85" y="211"/>
                  </a:cubicBezTo>
                  <a:cubicBezTo>
                    <a:pt x="84" y="211"/>
                    <a:pt x="78" y="211"/>
                    <a:pt x="77" y="209"/>
                  </a:cubicBezTo>
                  <a:cubicBezTo>
                    <a:pt x="77" y="208"/>
                    <a:pt x="78" y="204"/>
                    <a:pt x="78" y="203"/>
                  </a:cubicBezTo>
                  <a:cubicBezTo>
                    <a:pt x="79" y="199"/>
                    <a:pt x="81" y="195"/>
                    <a:pt x="82" y="191"/>
                  </a:cubicBezTo>
                  <a:cubicBezTo>
                    <a:pt x="80" y="192"/>
                    <a:pt x="78" y="193"/>
                    <a:pt x="76" y="194"/>
                  </a:cubicBezTo>
                  <a:cubicBezTo>
                    <a:pt x="74" y="195"/>
                    <a:pt x="73" y="193"/>
                    <a:pt x="75" y="192"/>
                  </a:cubicBezTo>
                  <a:cubicBezTo>
                    <a:pt x="77" y="190"/>
                    <a:pt x="78" y="191"/>
                    <a:pt x="78" y="189"/>
                  </a:cubicBezTo>
                  <a:cubicBezTo>
                    <a:pt x="77" y="187"/>
                    <a:pt x="77" y="184"/>
                    <a:pt x="77" y="182"/>
                  </a:cubicBezTo>
                  <a:cubicBezTo>
                    <a:pt x="77" y="178"/>
                    <a:pt x="81" y="171"/>
                    <a:pt x="78" y="168"/>
                  </a:cubicBezTo>
                  <a:cubicBezTo>
                    <a:pt x="74" y="164"/>
                    <a:pt x="75" y="162"/>
                    <a:pt x="75" y="157"/>
                  </a:cubicBezTo>
                  <a:cubicBezTo>
                    <a:pt x="76" y="152"/>
                    <a:pt x="77" y="148"/>
                    <a:pt x="79" y="144"/>
                  </a:cubicBezTo>
                  <a:cubicBezTo>
                    <a:pt x="80" y="142"/>
                    <a:pt x="78" y="143"/>
                    <a:pt x="77" y="142"/>
                  </a:cubicBezTo>
                  <a:cubicBezTo>
                    <a:pt x="76" y="141"/>
                    <a:pt x="76" y="136"/>
                    <a:pt x="77" y="135"/>
                  </a:cubicBezTo>
                  <a:cubicBezTo>
                    <a:pt x="78" y="130"/>
                    <a:pt x="76" y="127"/>
                    <a:pt x="76" y="122"/>
                  </a:cubicBezTo>
                  <a:cubicBezTo>
                    <a:pt x="75" y="118"/>
                    <a:pt x="70" y="116"/>
                    <a:pt x="72" y="111"/>
                  </a:cubicBezTo>
                  <a:cubicBezTo>
                    <a:pt x="73" y="107"/>
                    <a:pt x="71" y="102"/>
                    <a:pt x="71" y="98"/>
                  </a:cubicBezTo>
                  <a:cubicBezTo>
                    <a:pt x="70" y="92"/>
                    <a:pt x="70" y="87"/>
                    <a:pt x="71" y="82"/>
                  </a:cubicBezTo>
                  <a:cubicBezTo>
                    <a:pt x="71" y="76"/>
                    <a:pt x="70" y="70"/>
                    <a:pt x="69" y="65"/>
                  </a:cubicBezTo>
                  <a:cubicBezTo>
                    <a:pt x="69" y="58"/>
                    <a:pt x="64" y="54"/>
                    <a:pt x="60" y="50"/>
                  </a:cubicBezTo>
                  <a:cubicBezTo>
                    <a:pt x="52" y="43"/>
                    <a:pt x="44" y="36"/>
                    <a:pt x="36" y="30"/>
                  </a:cubicBezTo>
                  <a:cubicBezTo>
                    <a:pt x="33" y="28"/>
                    <a:pt x="28" y="28"/>
                    <a:pt x="25" y="26"/>
                  </a:cubicBezTo>
                  <a:cubicBezTo>
                    <a:pt x="23" y="24"/>
                    <a:pt x="21" y="21"/>
                    <a:pt x="20" y="1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6570C43-D13D-48C3-93AE-6D0AF118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611" y="1788317"/>
              <a:ext cx="2644310" cy="3828062"/>
            </a:xfrm>
            <a:custGeom>
              <a:avLst/>
              <a:gdLst>
                <a:gd name="T0" fmla="*/ 200 w 205"/>
                <a:gd name="T1" fmla="*/ 119 h 298"/>
                <a:gd name="T2" fmla="*/ 177 w 205"/>
                <a:gd name="T3" fmla="*/ 115 h 298"/>
                <a:gd name="T4" fmla="*/ 151 w 205"/>
                <a:gd name="T5" fmla="*/ 86 h 298"/>
                <a:gd name="T6" fmla="*/ 137 w 205"/>
                <a:gd name="T7" fmla="*/ 48 h 298"/>
                <a:gd name="T8" fmla="*/ 114 w 205"/>
                <a:gd name="T9" fmla="*/ 39 h 298"/>
                <a:gd name="T10" fmla="*/ 121 w 205"/>
                <a:gd name="T11" fmla="*/ 21 h 298"/>
                <a:gd name="T12" fmla="*/ 119 w 205"/>
                <a:gd name="T13" fmla="*/ 14 h 298"/>
                <a:gd name="T14" fmla="*/ 111 w 205"/>
                <a:gd name="T15" fmla="*/ 3 h 298"/>
                <a:gd name="T16" fmla="*/ 109 w 205"/>
                <a:gd name="T17" fmla="*/ 3 h 298"/>
                <a:gd name="T18" fmla="*/ 109 w 205"/>
                <a:gd name="T19" fmla="*/ 3 h 298"/>
                <a:gd name="T20" fmla="*/ 101 w 205"/>
                <a:gd name="T21" fmla="*/ 1 h 298"/>
                <a:gd name="T22" fmla="*/ 99 w 205"/>
                <a:gd name="T23" fmla="*/ 1 h 298"/>
                <a:gd name="T24" fmla="*/ 93 w 205"/>
                <a:gd name="T25" fmla="*/ 10 h 298"/>
                <a:gd name="T26" fmla="*/ 93 w 205"/>
                <a:gd name="T27" fmla="*/ 13 h 298"/>
                <a:gd name="T28" fmla="*/ 92 w 205"/>
                <a:gd name="T29" fmla="*/ 14 h 298"/>
                <a:gd name="T30" fmla="*/ 91 w 205"/>
                <a:gd name="T31" fmla="*/ 27 h 298"/>
                <a:gd name="T32" fmla="*/ 90 w 205"/>
                <a:gd name="T33" fmla="*/ 42 h 298"/>
                <a:gd name="T34" fmla="*/ 63 w 205"/>
                <a:gd name="T35" fmla="*/ 58 h 298"/>
                <a:gd name="T36" fmla="*/ 52 w 205"/>
                <a:gd name="T37" fmla="*/ 88 h 298"/>
                <a:gd name="T38" fmla="*/ 25 w 205"/>
                <a:gd name="T39" fmla="*/ 121 h 298"/>
                <a:gd name="T40" fmla="*/ 6 w 205"/>
                <a:gd name="T41" fmla="*/ 125 h 298"/>
                <a:gd name="T42" fmla="*/ 4 w 205"/>
                <a:gd name="T43" fmla="*/ 142 h 298"/>
                <a:gd name="T44" fmla="*/ 11 w 205"/>
                <a:gd name="T45" fmla="*/ 145 h 298"/>
                <a:gd name="T46" fmla="*/ 24 w 205"/>
                <a:gd name="T47" fmla="*/ 135 h 298"/>
                <a:gd name="T48" fmla="*/ 60 w 205"/>
                <a:gd name="T49" fmla="*/ 113 h 298"/>
                <a:gd name="T50" fmla="*/ 69 w 205"/>
                <a:gd name="T51" fmla="*/ 127 h 298"/>
                <a:gd name="T52" fmla="*/ 74 w 205"/>
                <a:gd name="T53" fmla="*/ 228 h 298"/>
                <a:gd name="T54" fmla="*/ 69 w 205"/>
                <a:gd name="T55" fmla="*/ 277 h 298"/>
                <a:gd name="T56" fmla="*/ 64 w 205"/>
                <a:gd name="T57" fmla="*/ 284 h 298"/>
                <a:gd name="T58" fmla="*/ 86 w 205"/>
                <a:gd name="T59" fmla="*/ 291 h 298"/>
                <a:gd name="T60" fmla="*/ 94 w 205"/>
                <a:gd name="T61" fmla="*/ 266 h 298"/>
                <a:gd name="T62" fmla="*/ 99 w 205"/>
                <a:gd name="T63" fmla="*/ 192 h 298"/>
                <a:gd name="T64" fmla="*/ 115 w 205"/>
                <a:gd name="T65" fmla="*/ 266 h 298"/>
                <a:gd name="T66" fmla="*/ 118 w 205"/>
                <a:gd name="T67" fmla="*/ 289 h 298"/>
                <a:gd name="T68" fmla="*/ 135 w 205"/>
                <a:gd name="T69" fmla="*/ 289 h 298"/>
                <a:gd name="T70" fmla="*/ 134 w 205"/>
                <a:gd name="T71" fmla="*/ 251 h 298"/>
                <a:gd name="T72" fmla="*/ 130 w 205"/>
                <a:gd name="T73" fmla="*/ 173 h 298"/>
                <a:gd name="T74" fmla="*/ 128 w 205"/>
                <a:gd name="T75" fmla="*/ 130 h 298"/>
                <a:gd name="T76" fmla="*/ 139 w 205"/>
                <a:gd name="T77" fmla="*/ 101 h 298"/>
                <a:gd name="T78" fmla="*/ 180 w 205"/>
                <a:gd name="T79" fmla="*/ 133 h 298"/>
                <a:gd name="T80" fmla="*/ 187 w 205"/>
                <a:gd name="T81" fmla="*/ 137 h 298"/>
                <a:gd name="T82" fmla="*/ 196 w 205"/>
                <a:gd name="T83" fmla="*/ 141 h 298"/>
                <a:gd name="T84" fmla="*/ 203 w 205"/>
                <a:gd name="T85" fmla="*/ 138 h 298"/>
                <a:gd name="T86" fmla="*/ 121 w 205"/>
                <a:gd name="T87" fmla="*/ 20 h 298"/>
                <a:gd name="T88" fmla="*/ 119 w 205"/>
                <a:gd name="T89" fmla="*/ 15 h 298"/>
                <a:gd name="T90" fmla="*/ 117 w 205"/>
                <a:gd name="T91" fmla="*/ 11 h 298"/>
                <a:gd name="T92" fmla="*/ 94 w 205"/>
                <a:gd name="T93" fmla="*/ 12 h 298"/>
                <a:gd name="T94" fmla="*/ 95 w 205"/>
                <a:gd name="T95" fmla="*/ 9 h 298"/>
                <a:gd name="T96" fmla="*/ 97 w 205"/>
                <a:gd name="T97" fmla="*/ 5 h 298"/>
                <a:gd name="T98" fmla="*/ 98 w 205"/>
                <a:gd name="T99" fmla="*/ 4 h 298"/>
                <a:gd name="T100" fmla="*/ 107 w 205"/>
                <a:gd name="T101" fmla="*/ 2 h 298"/>
                <a:gd name="T102" fmla="*/ 105 w 205"/>
                <a:gd name="T103" fmla="*/ 1 h 298"/>
                <a:gd name="T104" fmla="*/ 104 w 205"/>
                <a:gd name="T105" fmla="*/ 2 h 298"/>
                <a:gd name="T106" fmla="*/ 105 w 205"/>
                <a:gd name="T107" fmla="*/ 3 h 298"/>
                <a:gd name="T108" fmla="*/ 104 w 205"/>
                <a:gd name="T109" fmla="*/ 0 h 298"/>
                <a:gd name="T110" fmla="*/ 107 w 205"/>
                <a:gd name="T111" fmla="*/ 3 h 298"/>
                <a:gd name="T112" fmla="*/ 114 w 205"/>
                <a:gd name="T113" fmla="*/ 7 h 298"/>
                <a:gd name="T114" fmla="*/ 111 w 205"/>
                <a:gd name="T115" fmla="*/ 3 h 298"/>
                <a:gd name="T116" fmla="*/ 109 w 205"/>
                <a:gd name="T117" fmla="*/ 5 h 298"/>
                <a:gd name="T118" fmla="*/ 110 w 205"/>
                <a:gd name="T119" fmla="*/ 5 h 298"/>
                <a:gd name="T120" fmla="*/ 114 w 205"/>
                <a:gd name="T121" fmla="*/ 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298">
                  <a:moveTo>
                    <a:pt x="204" y="136"/>
                  </a:moveTo>
                  <a:cubicBezTo>
                    <a:pt x="204" y="136"/>
                    <a:pt x="203" y="135"/>
                    <a:pt x="202" y="134"/>
                  </a:cubicBezTo>
                  <a:cubicBezTo>
                    <a:pt x="201" y="134"/>
                    <a:pt x="200" y="133"/>
                    <a:pt x="199" y="132"/>
                  </a:cubicBezTo>
                  <a:cubicBezTo>
                    <a:pt x="199" y="132"/>
                    <a:pt x="197" y="131"/>
                    <a:pt x="196" y="131"/>
                  </a:cubicBezTo>
                  <a:cubicBezTo>
                    <a:pt x="196" y="130"/>
                    <a:pt x="195" y="130"/>
                    <a:pt x="194" y="129"/>
                  </a:cubicBezTo>
                  <a:cubicBezTo>
                    <a:pt x="193" y="128"/>
                    <a:pt x="192" y="128"/>
                    <a:pt x="192" y="127"/>
                  </a:cubicBezTo>
                  <a:cubicBezTo>
                    <a:pt x="192" y="126"/>
                    <a:pt x="191" y="125"/>
                    <a:pt x="191" y="124"/>
                  </a:cubicBezTo>
                  <a:cubicBezTo>
                    <a:pt x="191" y="123"/>
                    <a:pt x="192" y="123"/>
                    <a:pt x="193" y="122"/>
                  </a:cubicBezTo>
                  <a:cubicBezTo>
                    <a:pt x="193" y="122"/>
                    <a:pt x="196" y="122"/>
                    <a:pt x="197" y="121"/>
                  </a:cubicBezTo>
                  <a:cubicBezTo>
                    <a:pt x="199" y="121"/>
                    <a:pt x="200" y="120"/>
                    <a:pt x="200" y="119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199" y="118"/>
                    <a:pt x="197" y="118"/>
                    <a:pt x="196" y="118"/>
                  </a:cubicBezTo>
                  <a:cubicBezTo>
                    <a:pt x="196" y="119"/>
                    <a:pt x="194" y="119"/>
                    <a:pt x="193" y="119"/>
                  </a:cubicBezTo>
                  <a:cubicBezTo>
                    <a:pt x="192" y="119"/>
                    <a:pt x="189" y="119"/>
                    <a:pt x="189" y="119"/>
                  </a:cubicBezTo>
                  <a:cubicBezTo>
                    <a:pt x="188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4" y="119"/>
                  </a:cubicBezTo>
                  <a:cubicBezTo>
                    <a:pt x="184" y="118"/>
                    <a:pt x="183" y="118"/>
                    <a:pt x="182" y="118"/>
                  </a:cubicBezTo>
                  <a:cubicBezTo>
                    <a:pt x="182" y="118"/>
                    <a:pt x="180" y="117"/>
                    <a:pt x="179" y="116"/>
                  </a:cubicBezTo>
                  <a:cubicBezTo>
                    <a:pt x="179" y="116"/>
                    <a:pt x="177" y="115"/>
                    <a:pt x="177" y="115"/>
                  </a:cubicBezTo>
                  <a:cubicBezTo>
                    <a:pt x="176" y="115"/>
                    <a:pt x="175" y="114"/>
                    <a:pt x="174" y="112"/>
                  </a:cubicBezTo>
                  <a:cubicBezTo>
                    <a:pt x="173" y="110"/>
                    <a:pt x="170" y="109"/>
                    <a:pt x="170" y="108"/>
                  </a:cubicBezTo>
                  <a:cubicBezTo>
                    <a:pt x="169" y="108"/>
                    <a:pt x="168" y="107"/>
                    <a:pt x="168" y="107"/>
                  </a:cubicBezTo>
                  <a:cubicBezTo>
                    <a:pt x="168" y="107"/>
                    <a:pt x="167" y="107"/>
                    <a:pt x="167" y="105"/>
                  </a:cubicBezTo>
                  <a:cubicBezTo>
                    <a:pt x="166" y="104"/>
                    <a:pt x="166" y="104"/>
                    <a:pt x="165" y="103"/>
                  </a:cubicBezTo>
                  <a:cubicBezTo>
                    <a:pt x="164" y="102"/>
                    <a:pt x="162" y="100"/>
                    <a:pt x="161" y="100"/>
                  </a:cubicBezTo>
                  <a:cubicBezTo>
                    <a:pt x="160" y="99"/>
                    <a:pt x="160" y="99"/>
                    <a:pt x="160" y="98"/>
                  </a:cubicBezTo>
                  <a:cubicBezTo>
                    <a:pt x="159" y="97"/>
                    <a:pt x="157" y="94"/>
                    <a:pt x="157" y="93"/>
                  </a:cubicBezTo>
                  <a:cubicBezTo>
                    <a:pt x="156" y="93"/>
                    <a:pt x="154" y="90"/>
                    <a:pt x="153" y="89"/>
                  </a:cubicBezTo>
                  <a:cubicBezTo>
                    <a:pt x="153" y="88"/>
                    <a:pt x="152" y="88"/>
                    <a:pt x="151" y="86"/>
                  </a:cubicBezTo>
                  <a:cubicBezTo>
                    <a:pt x="151" y="84"/>
                    <a:pt x="151" y="84"/>
                    <a:pt x="150" y="83"/>
                  </a:cubicBezTo>
                  <a:cubicBezTo>
                    <a:pt x="150" y="82"/>
                    <a:pt x="149" y="82"/>
                    <a:pt x="149" y="82"/>
                  </a:cubicBezTo>
                  <a:cubicBezTo>
                    <a:pt x="149" y="82"/>
                    <a:pt x="149" y="79"/>
                    <a:pt x="149" y="77"/>
                  </a:cubicBezTo>
                  <a:cubicBezTo>
                    <a:pt x="149" y="75"/>
                    <a:pt x="148" y="70"/>
                    <a:pt x="147" y="69"/>
                  </a:cubicBezTo>
                  <a:cubicBezTo>
                    <a:pt x="147" y="68"/>
                    <a:pt x="146" y="64"/>
                    <a:pt x="145" y="63"/>
                  </a:cubicBezTo>
                  <a:cubicBezTo>
                    <a:pt x="145" y="63"/>
                    <a:pt x="145" y="61"/>
                    <a:pt x="145" y="60"/>
                  </a:cubicBezTo>
                  <a:cubicBezTo>
                    <a:pt x="145" y="59"/>
                    <a:pt x="144" y="54"/>
                    <a:pt x="144" y="53"/>
                  </a:cubicBezTo>
                  <a:cubicBezTo>
                    <a:pt x="144" y="52"/>
                    <a:pt x="143" y="51"/>
                    <a:pt x="143" y="51"/>
                  </a:cubicBezTo>
                  <a:cubicBezTo>
                    <a:pt x="143" y="51"/>
                    <a:pt x="142" y="51"/>
                    <a:pt x="141" y="50"/>
                  </a:cubicBezTo>
                  <a:cubicBezTo>
                    <a:pt x="141" y="50"/>
                    <a:pt x="138" y="49"/>
                    <a:pt x="137" y="48"/>
                  </a:cubicBezTo>
                  <a:cubicBezTo>
                    <a:pt x="136" y="48"/>
                    <a:pt x="134" y="47"/>
                    <a:pt x="134" y="47"/>
                  </a:cubicBezTo>
                  <a:cubicBezTo>
                    <a:pt x="133" y="47"/>
                    <a:pt x="131" y="46"/>
                    <a:pt x="129" y="46"/>
                  </a:cubicBezTo>
                  <a:cubicBezTo>
                    <a:pt x="128" y="45"/>
                    <a:pt x="123" y="44"/>
                    <a:pt x="122" y="44"/>
                  </a:cubicBezTo>
                  <a:cubicBezTo>
                    <a:pt x="121" y="44"/>
                    <a:pt x="121" y="44"/>
                    <a:pt x="121" y="43"/>
                  </a:cubicBezTo>
                  <a:cubicBezTo>
                    <a:pt x="121" y="43"/>
                    <a:pt x="120" y="43"/>
                    <a:pt x="120" y="43"/>
                  </a:cubicBezTo>
                  <a:cubicBezTo>
                    <a:pt x="120" y="43"/>
                    <a:pt x="119" y="43"/>
                    <a:pt x="119" y="42"/>
                  </a:cubicBezTo>
                  <a:cubicBezTo>
                    <a:pt x="118" y="42"/>
                    <a:pt x="118" y="42"/>
                    <a:pt x="118" y="41"/>
                  </a:cubicBezTo>
                  <a:cubicBezTo>
                    <a:pt x="117" y="41"/>
                    <a:pt x="117" y="41"/>
                    <a:pt x="116" y="41"/>
                  </a:cubicBezTo>
                  <a:cubicBezTo>
                    <a:pt x="116" y="41"/>
                    <a:pt x="116" y="40"/>
                    <a:pt x="115" y="40"/>
                  </a:cubicBezTo>
                  <a:cubicBezTo>
                    <a:pt x="115" y="39"/>
                    <a:pt x="114" y="39"/>
                    <a:pt x="114" y="39"/>
                  </a:cubicBezTo>
                  <a:cubicBezTo>
                    <a:pt x="114" y="39"/>
                    <a:pt x="113" y="39"/>
                    <a:pt x="113" y="39"/>
                  </a:cubicBezTo>
                  <a:cubicBezTo>
                    <a:pt x="113" y="39"/>
                    <a:pt x="113" y="38"/>
                    <a:pt x="113" y="38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15" y="37"/>
                    <a:pt x="116" y="36"/>
                    <a:pt x="116" y="35"/>
                  </a:cubicBezTo>
                  <a:cubicBezTo>
                    <a:pt x="116" y="35"/>
                    <a:pt x="116" y="35"/>
                    <a:pt x="117" y="35"/>
                  </a:cubicBezTo>
                  <a:cubicBezTo>
                    <a:pt x="117" y="34"/>
                    <a:pt x="117" y="34"/>
                    <a:pt x="118" y="33"/>
                  </a:cubicBezTo>
                  <a:cubicBezTo>
                    <a:pt x="118" y="32"/>
                    <a:pt x="119" y="30"/>
                    <a:pt x="119" y="29"/>
                  </a:cubicBezTo>
                  <a:cubicBezTo>
                    <a:pt x="119" y="29"/>
                    <a:pt x="120" y="27"/>
                    <a:pt x="120" y="26"/>
                  </a:cubicBezTo>
                  <a:cubicBezTo>
                    <a:pt x="120" y="26"/>
                    <a:pt x="121" y="25"/>
                    <a:pt x="121" y="24"/>
                  </a:cubicBezTo>
                  <a:cubicBezTo>
                    <a:pt x="121" y="22"/>
                    <a:pt x="121" y="22"/>
                    <a:pt x="121" y="21"/>
                  </a:cubicBezTo>
                  <a:cubicBezTo>
                    <a:pt x="121" y="20"/>
                    <a:pt x="121" y="20"/>
                    <a:pt x="121" y="19"/>
                  </a:cubicBezTo>
                  <a:cubicBezTo>
                    <a:pt x="121" y="19"/>
                    <a:pt x="120" y="18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1" y="18"/>
                    <a:pt x="121" y="18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8"/>
                    <a:pt x="121" y="18"/>
                  </a:cubicBezTo>
                  <a:cubicBezTo>
                    <a:pt x="120" y="17"/>
                    <a:pt x="120" y="17"/>
                    <a:pt x="120" y="16"/>
                  </a:cubicBezTo>
                  <a:cubicBezTo>
                    <a:pt x="120" y="16"/>
                    <a:pt x="120" y="15"/>
                    <a:pt x="120" y="15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4"/>
                    <a:pt x="120" y="14"/>
                    <a:pt x="119" y="13"/>
                  </a:cubicBezTo>
                  <a:cubicBezTo>
                    <a:pt x="119" y="13"/>
                    <a:pt x="118" y="12"/>
                    <a:pt x="118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9"/>
                    <a:pt x="116" y="9"/>
                    <a:pt x="116" y="8"/>
                  </a:cubicBezTo>
                  <a:cubicBezTo>
                    <a:pt x="115" y="8"/>
                    <a:pt x="114" y="8"/>
                    <a:pt x="114" y="8"/>
                  </a:cubicBezTo>
                  <a:cubicBezTo>
                    <a:pt x="114" y="8"/>
                    <a:pt x="114" y="7"/>
                    <a:pt x="114" y="6"/>
                  </a:cubicBezTo>
                  <a:cubicBezTo>
                    <a:pt x="114" y="6"/>
                    <a:pt x="114" y="5"/>
                    <a:pt x="113" y="5"/>
                  </a:cubicBezTo>
                  <a:cubicBezTo>
                    <a:pt x="113" y="4"/>
                    <a:pt x="113" y="4"/>
                    <a:pt x="112" y="4"/>
                  </a:cubicBezTo>
                  <a:cubicBezTo>
                    <a:pt x="111" y="4"/>
                    <a:pt x="111" y="3"/>
                    <a:pt x="111" y="3"/>
                  </a:cubicBezTo>
                  <a:cubicBezTo>
                    <a:pt x="111" y="3"/>
                    <a:pt x="111" y="3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1"/>
                    <a:pt x="113" y="2"/>
                    <a:pt x="113" y="2"/>
                  </a:cubicBezTo>
                  <a:cubicBezTo>
                    <a:pt x="113" y="2"/>
                    <a:pt x="114" y="2"/>
                    <a:pt x="114" y="2"/>
                  </a:cubicBezTo>
                  <a:cubicBezTo>
                    <a:pt x="114" y="2"/>
                    <a:pt x="113" y="2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1"/>
                    <a:pt x="112" y="2"/>
                    <a:pt x="112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10" y="2"/>
                    <a:pt x="110" y="2"/>
                  </a:cubicBezTo>
                  <a:cubicBezTo>
                    <a:pt x="110" y="2"/>
                    <a:pt x="110" y="2"/>
                    <a:pt x="109" y="3"/>
                  </a:cubicBezTo>
                  <a:cubicBezTo>
                    <a:pt x="109" y="3"/>
                    <a:pt x="109" y="4"/>
                    <a:pt x="109" y="4"/>
                  </a:cubicBezTo>
                  <a:cubicBezTo>
                    <a:pt x="109" y="4"/>
                    <a:pt x="109" y="4"/>
                    <a:pt x="109" y="3"/>
                  </a:cubicBezTo>
                  <a:cubicBezTo>
                    <a:pt x="109" y="3"/>
                    <a:pt x="110" y="2"/>
                    <a:pt x="111" y="2"/>
                  </a:cubicBezTo>
                  <a:cubicBezTo>
                    <a:pt x="111" y="1"/>
                    <a:pt x="112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1" y="1"/>
                    <a:pt x="111" y="1"/>
                    <a:pt x="110" y="2"/>
                  </a:cubicBezTo>
                  <a:cubicBezTo>
                    <a:pt x="110" y="2"/>
                    <a:pt x="109" y="3"/>
                    <a:pt x="109" y="3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3"/>
                  </a:cubicBezTo>
                  <a:cubicBezTo>
                    <a:pt x="108" y="2"/>
                    <a:pt x="108" y="2"/>
                    <a:pt x="107" y="1"/>
                  </a:cubicBezTo>
                  <a:cubicBezTo>
                    <a:pt x="107" y="1"/>
                    <a:pt x="106" y="0"/>
                    <a:pt x="106" y="0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0"/>
                    <a:pt x="101" y="0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1" y="2"/>
                    <a:pt x="101" y="2"/>
                  </a:cubicBezTo>
                  <a:cubicBezTo>
                    <a:pt x="101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97" y="2"/>
                    <a:pt x="97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2"/>
                    <a:pt x="98" y="2"/>
                  </a:cubicBezTo>
                  <a:cubicBezTo>
                    <a:pt x="98" y="2"/>
                    <a:pt x="98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5" y="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5" y="7"/>
                    <a:pt x="94" y="7"/>
                    <a:pt x="94" y="8"/>
                  </a:cubicBezTo>
                  <a:cubicBezTo>
                    <a:pt x="94" y="8"/>
                    <a:pt x="94" y="9"/>
                    <a:pt x="94" y="9"/>
                  </a:cubicBezTo>
                  <a:cubicBezTo>
                    <a:pt x="94" y="9"/>
                    <a:pt x="93" y="10"/>
                    <a:pt x="93" y="10"/>
                  </a:cubicBezTo>
                  <a:cubicBezTo>
                    <a:pt x="93" y="10"/>
                    <a:pt x="93" y="10"/>
                    <a:pt x="94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0"/>
                    <a:pt x="94" y="10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2"/>
                    <a:pt x="92" y="12"/>
                    <a:pt x="92" y="12"/>
                  </a:cubicBezTo>
                  <a:cubicBezTo>
                    <a:pt x="92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1" y="14"/>
                    <a:pt x="91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4"/>
                    <a:pt x="92" y="13"/>
                  </a:cubicBezTo>
                  <a:cubicBezTo>
                    <a:pt x="92" y="13"/>
                    <a:pt x="93" y="12"/>
                    <a:pt x="93" y="12"/>
                  </a:cubicBezTo>
                  <a:cubicBezTo>
                    <a:pt x="93" y="12"/>
                    <a:pt x="94" y="12"/>
                    <a:pt x="94" y="12"/>
                  </a:cubicBezTo>
                  <a:cubicBezTo>
                    <a:pt x="94" y="12"/>
                    <a:pt x="93" y="12"/>
                    <a:pt x="93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1" y="16"/>
                    <a:pt x="92" y="15"/>
                  </a:cubicBezTo>
                  <a:cubicBezTo>
                    <a:pt x="92" y="15"/>
                    <a:pt x="92" y="14"/>
                    <a:pt x="92" y="14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4" y="13"/>
                    <a:pt x="94" y="13"/>
                  </a:cubicBezTo>
                  <a:cubicBezTo>
                    <a:pt x="94" y="13"/>
                    <a:pt x="93" y="13"/>
                    <a:pt x="93" y="14"/>
                  </a:cubicBezTo>
                  <a:cubicBezTo>
                    <a:pt x="93" y="14"/>
                    <a:pt x="92" y="15"/>
                    <a:pt x="92" y="15"/>
                  </a:cubicBezTo>
                  <a:cubicBezTo>
                    <a:pt x="92" y="16"/>
                    <a:pt x="92" y="16"/>
                    <a:pt x="92" y="17"/>
                  </a:cubicBezTo>
                  <a:cubicBezTo>
                    <a:pt x="92" y="17"/>
                    <a:pt x="92" y="18"/>
                    <a:pt x="92" y="19"/>
                  </a:cubicBezTo>
                  <a:cubicBezTo>
                    <a:pt x="92" y="20"/>
                    <a:pt x="92" y="20"/>
                    <a:pt x="91" y="21"/>
                  </a:cubicBezTo>
                  <a:cubicBezTo>
                    <a:pt x="90" y="24"/>
                    <a:pt x="91" y="26"/>
                    <a:pt x="91" y="27"/>
                  </a:cubicBezTo>
                  <a:cubicBezTo>
                    <a:pt x="91" y="28"/>
                    <a:pt x="92" y="28"/>
                    <a:pt x="91" y="29"/>
                  </a:cubicBezTo>
                  <a:cubicBezTo>
                    <a:pt x="91" y="29"/>
                    <a:pt x="92" y="29"/>
                    <a:pt x="92" y="29"/>
                  </a:cubicBezTo>
                  <a:cubicBezTo>
                    <a:pt x="92" y="30"/>
                    <a:pt x="92" y="29"/>
                    <a:pt x="93" y="30"/>
                  </a:cubicBezTo>
                  <a:cubicBezTo>
                    <a:pt x="93" y="31"/>
                    <a:pt x="93" y="32"/>
                    <a:pt x="93" y="33"/>
                  </a:cubicBezTo>
                  <a:cubicBezTo>
                    <a:pt x="92" y="34"/>
                    <a:pt x="92" y="37"/>
                    <a:pt x="92" y="37"/>
                  </a:cubicBezTo>
                  <a:cubicBezTo>
                    <a:pt x="92" y="37"/>
                    <a:pt x="92" y="38"/>
                    <a:pt x="92" y="38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1" y="40"/>
                    <a:pt x="91" y="41"/>
                  </a:cubicBezTo>
                  <a:cubicBezTo>
                    <a:pt x="90" y="41"/>
                    <a:pt x="90" y="42"/>
                    <a:pt x="90" y="42"/>
                  </a:cubicBezTo>
                  <a:cubicBezTo>
                    <a:pt x="89" y="42"/>
                    <a:pt x="87" y="44"/>
                    <a:pt x="87" y="44"/>
                  </a:cubicBezTo>
                  <a:cubicBezTo>
                    <a:pt x="86" y="44"/>
                    <a:pt x="85" y="45"/>
                    <a:pt x="84" y="45"/>
                  </a:cubicBezTo>
                  <a:cubicBezTo>
                    <a:pt x="83" y="45"/>
                    <a:pt x="77" y="47"/>
                    <a:pt x="75" y="48"/>
                  </a:cubicBezTo>
                  <a:cubicBezTo>
                    <a:pt x="73" y="49"/>
                    <a:pt x="70" y="50"/>
                    <a:pt x="69" y="50"/>
                  </a:cubicBezTo>
                  <a:cubicBezTo>
                    <a:pt x="68" y="51"/>
                    <a:pt x="67" y="51"/>
                    <a:pt x="67" y="51"/>
                  </a:cubicBezTo>
                  <a:cubicBezTo>
                    <a:pt x="67" y="51"/>
                    <a:pt x="66" y="51"/>
                    <a:pt x="66" y="51"/>
                  </a:cubicBezTo>
                  <a:cubicBezTo>
                    <a:pt x="66" y="51"/>
                    <a:pt x="65" y="52"/>
                    <a:pt x="65" y="53"/>
                  </a:cubicBezTo>
                  <a:cubicBezTo>
                    <a:pt x="65" y="53"/>
                    <a:pt x="65" y="54"/>
                    <a:pt x="64" y="54"/>
                  </a:cubicBezTo>
                  <a:cubicBezTo>
                    <a:pt x="64" y="54"/>
                    <a:pt x="64" y="55"/>
                    <a:pt x="64" y="56"/>
                  </a:cubicBezTo>
                  <a:cubicBezTo>
                    <a:pt x="63" y="57"/>
                    <a:pt x="63" y="58"/>
                    <a:pt x="63" y="58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2" y="62"/>
                    <a:pt x="62" y="63"/>
                  </a:cubicBezTo>
                  <a:cubicBezTo>
                    <a:pt x="62" y="63"/>
                    <a:pt x="61" y="65"/>
                    <a:pt x="60" y="68"/>
                  </a:cubicBezTo>
                  <a:cubicBezTo>
                    <a:pt x="59" y="70"/>
                    <a:pt x="59" y="71"/>
                    <a:pt x="59" y="72"/>
                  </a:cubicBezTo>
                  <a:cubicBezTo>
                    <a:pt x="59" y="73"/>
                    <a:pt x="57" y="75"/>
                    <a:pt x="56" y="77"/>
                  </a:cubicBezTo>
                  <a:cubicBezTo>
                    <a:pt x="55" y="79"/>
                    <a:pt x="54" y="82"/>
                    <a:pt x="54" y="82"/>
                  </a:cubicBezTo>
                  <a:cubicBezTo>
                    <a:pt x="54" y="83"/>
                    <a:pt x="54" y="85"/>
                    <a:pt x="54" y="85"/>
                  </a:cubicBezTo>
                  <a:cubicBezTo>
                    <a:pt x="53" y="85"/>
                    <a:pt x="53" y="86"/>
                    <a:pt x="53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1" y="89"/>
                    <a:pt x="49" y="90"/>
                    <a:pt x="49" y="91"/>
                  </a:cubicBezTo>
                  <a:cubicBezTo>
                    <a:pt x="48" y="92"/>
                    <a:pt x="47" y="94"/>
                    <a:pt x="47" y="95"/>
                  </a:cubicBezTo>
                  <a:cubicBezTo>
                    <a:pt x="46" y="96"/>
                    <a:pt x="45" y="97"/>
                    <a:pt x="45" y="97"/>
                  </a:cubicBezTo>
                  <a:cubicBezTo>
                    <a:pt x="44" y="97"/>
                    <a:pt x="41" y="102"/>
                    <a:pt x="41" y="102"/>
                  </a:cubicBezTo>
                  <a:cubicBezTo>
                    <a:pt x="40" y="103"/>
                    <a:pt x="39" y="105"/>
                    <a:pt x="38" y="106"/>
                  </a:cubicBezTo>
                  <a:cubicBezTo>
                    <a:pt x="37" y="106"/>
                    <a:pt x="36" y="108"/>
                    <a:pt x="35" y="109"/>
                  </a:cubicBezTo>
                  <a:cubicBezTo>
                    <a:pt x="34" y="110"/>
                    <a:pt x="33" y="112"/>
                    <a:pt x="32" y="113"/>
                  </a:cubicBezTo>
                  <a:cubicBezTo>
                    <a:pt x="31" y="115"/>
                    <a:pt x="29" y="118"/>
                    <a:pt x="29" y="118"/>
                  </a:cubicBezTo>
                  <a:cubicBezTo>
                    <a:pt x="29" y="118"/>
                    <a:pt x="29" y="118"/>
                    <a:pt x="28" y="119"/>
                  </a:cubicBezTo>
                  <a:cubicBezTo>
                    <a:pt x="26" y="119"/>
                    <a:pt x="25" y="121"/>
                    <a:pt x="25" y="121"/>
                  </a:cubicBezTo>
                  <a:cubicBezTo>
                    <a:pt x="24" y="121"/>
                    <a:pt x="23" y="123"/>
                    <a:pt x="22" y="124"/>
                  </a:cubicBezTo>
                  <a:cubicBezTo>
                    <a:pt x="22" y="124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0" y="125"/>
                  </a:cubicBezTo>
                  <a:cubicBezTo>
                    <a:pt x="20" y="125"/>
                    <a:pt x="18" y="125"/>
                    <a:pt x="18" y="125"/>
                  </a:cubicBezTo>
                  <a:cubicBezTo>
                    <a:pt x="17" y="125"/>
                    <a:pt x="16" y="125"/>
                    <a:pt x="15" y="125"/>
                  </a:cubicBezTo>
                  <a:cubicBezTo>
                    <a:pt x="14" y="124"/>
                    <a:pt x="14" y="124"/>
                    <a:pt x="13" y="124"/>
                  </a:cubicBezTo>
                  <a:cubicBezTo>
                    <a:pt x="13" y="124"/>
                    <a:pt x="11" y="124"/>
                    <a:pt x="10" y="124"/>
                  </a:cubicBezTo>
                  <a:cubicBezTo>
                    <a:pt x="9" y="123"/>
                    <a:pt x="9" y="123"/>
                    <a:pt x="7" y="123"/>
                  </a:cubicBezTo>
                  <a:cubicBezTo>
                    <a:pt x="6" y="122"/>
                    <a:pt x="6" y="124"/>
                    <a:pt x="6" y="125"/>
                  </a:cubicBezTo>
                  <a:cubicBezTo>
                    <a:pt x="6" y="125"/>
                    <a:pt x="6" y="125"/>
                    <a:pt x="7" y="125"/>
                  </a:cubicBezTo>
                  <a:cubicBezTo>
                    <a:pt x="7" y="126"/>
                    <a:pt x="8" y="126"/>
                    <a:pt x="9" y="127"/>
                  </a:cubicBezTo>
                  <a:cubicBezTo>
                    <a:pt x="10" y="127"/>
                    <a:pt x="12" y="128"/>
                    <a:pt x="12" y="128"/>
                  </a:cubicBezTo>
                  <a:cubicBezTo>
                    <a:pt x="13" y="129"/>
                    <a:pt x="13" y="130"/>
                    <a:pt x="13" y="131"/>
                  </a:cubicBezTo>
                  <a:cubicBezTo>
                    <a:pt x="13" y="133"/>
                    <a:pt x="12" y="133"/>
                    <a:pt x="11" y="134"/>
                  </a:cubicBezTo>
                  <a:cubicBezTo>
                    <a:pt x="10" y="135"/>
                    <a:pt x="9" y="136"/>
                    <a:pt x="8" y="136"/>
                  </a:cubicBezTo>
                  <a:cubicBezTo>
                    <a:pt x="8" y="137"/>
                    <a:pt x="6" y="138"/>
                    <a:pt x="6" y="138"/>
                  </a:cubicBezTo>
                  <a:cubicBezTo>
                    <a:pt x="5" y="139"/>
                    <a:pt x="3" y="140"/>
                    <a:pt x="1" y="142"/>
                  </a:cubicBezTo>
                  <a:cubicBezTo>
                    <a:pt x="0" y="143"/>
                    <a:pt x="1" y="144"/>
                    <a:pt x="1" y="144"/>
                  </a:cubicBezTo>
                  <a:cubicBezTo>
                    <a:pt x="1" y="144"/>
                    <a:pt x="3" y="143"/>
                    <a:pt x="4" y="142"/>
                  </a:cubicBezTo>
                  <a:cubicBezTo>
                    <a:pt x="5" y="142"/>
                    <a:pt x="8" y="141"/>
                    <a:pt x="8" y="140"/>
                  </a:cubicBezTo>
                  <a:cubicBezTo>
                    <a:pt x="8" y="140"/>
                    <a:pt x="9" y="140"/>
                    <a:pt x="9" y="139"/>
                  </a:cubicBezTo>
                  <a:cubicBezTo>
                    <a:pt x="10" y="139"/>
                    <a:pt x="11" y="138"/>
                    <a:pt x="11" y="139"/>
                  </a:cubicBezTo>
                  <a:cubicBezTo>
                    <a:pt x="11" y="139"/>
                    <a:pt x="11" y="140"/>
                    <a:pt x="11" y="140"/>
                  </a:cubicBezTo>
                  <a:cubicBezTo>
                    <a:pt x="11" y="140"/>
                    <a:pt x="9" y="142"/>
                    <a:pt x="9" y="142"/>
                  </a:cubicBezTo>
                  <a:cubicBezTo>
                    <a:pt x="8" y="143"/>
                    <a:pt x="7" y="144"/>
                    <a:pt x="7" y="144"/>
                  </a:cubicBezTo>
                  <a:cubicBezTo>
                    <a:pt x="6" y="144"/>
                    <a:pt x="5" y="146"/>
                    <a:pt x="3" y="148"/>
                  </a:cubicBezTo>
                  <a:cubicBezTo>
                    <a:pt x="2" y="149"/>
                    <a:pt x="4" y="150"/>
                    <a:pt x="4" y="150"/>
                  </a:cubicBezTo>
                  <a:cubicBezTo>
                    <a:pt x="4" y="150"/>
                    <a:pt x="5" y="149"/>
                    <a:pt x="6" y="148"/>
                  </a:cubicBezTo>
                  <a:cubicBezTo>
                    <a:pt x="7" y="147"/>
                    <a:pt x="10" y="145"/>
                    <a:pt x="11" y="145"/>
                  </a:cubicBezTo>
                  <a:cubicBezTo>
                    <a:pt x="11" y="144"/>
                    <a:pt x="11" y="145"/>
                    <a:pt x="11" y="145"/>
                  </a:cubicBezTo>
                  <a:cubicBezTo>
                    <a:pt x="10" y="146"/>
                    <a:pt x="7" y="149"/>
                    <a:pt x="7" y="150"/>
                  </a:cubicBezTo>
                  <a:cubicBezTo>
                    <a:pt x="6" y="151"/>
                    <a:pt x="7" y="152"/>
                    <a:pt x="7" y="152"/>
                  </a:cubicBezTo>
                  <a:cubicBezTo>
                    <a:pt x="7" y="152"/>
                    <a:pt x="9" y="150"/>
                    <a:pt x="9" y="150"/>
                  </a:cubicBezTo>
                  <a:cubicBezTo>
                    <a:pt x="10" y="149"/>
                    <a:pt x="11" y="148"/>
                    <a:pt x="11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2" y="149"/>
                    <a:pt x="14" y="147"/>
                    <a:pt x="15" y="145"/>
                  </a:cubicBezTo>
                  <a:cubicBezTo>
                    <a:pt x="17" y="144"/>
                    <a:pt x="18" y="141"/>
                    <a:pt x="19" y="140"/>
                  </a:cubicBezTo>
                  <a:cubicBezTo>
                    <a:pt x="20" y="139"/>
                    <a:pt x="20" y="139"/>
                    <a:pt x="21" y="138"/>
                  </a:cubicBezTo>
                  <a:cubicBezTo>
                    <a:pt x="22" y="137"/>
                    <a:pt x="23" y="136"/>
                    <a:pt x="24" y="135"/>
                  </a:cubicBezTo>
                  <a:cubicBezTo>
                    <a:pt x="25" y="135"/>
                    <a:pt x="25" y="134"/>
                    <a:pt x="25" y="134"/>
                  </a:cubicBezTo>
                  <a:cubicBezTo>
                    <a:pt x="26" y="134"/>
                    <a:pt x="26" y="134"/>
                    <a:pt x="27" y="133"/>
                  </a:cubicBezTo>
                  <a:cubicBezTo>
                    <a:pt x="27" y="133"/>
                    <a:pt x="28" y="132"/>
                    <a:pt x="28" y="132"/>
                  </a:cubicBezTo>
                  <a:cubicBezTo>
                    <a:pt x="28" y="132"/>
                    <a:pt x="28" y="133"/>
                    <a:pt x="29" y="134"/>
                  </a:cubicBezTo>
                  <a:cubicBezTo>
                    <a:pt x="29" y="134"/>
                    <a:pt x="29" y="134"/>
                    <a:pt x="30" y="134"/>
                  </a:cubicBezTo>
                  <a:cubicBezTo>
                    <a:pt x="30" y="134"/>
                    <a:pt x="31" y="135"/>
                    <a:pt x="31" y="135"/>
                  </a:cubicBezTo>
                  <a:cubicBezTo>
                    <a:pt x="31" y="135"/>
                    <a:pt x="32" y="134"/>
                    <a:pt x="33" y="133"/>
                  </a:cubicBezTo>
                  <a:cubicBezTo>
                    <a:pt x="34" y="132"/>
                    <a:pt x="37" y="129"/>
                    <a:pt x="41" y="127"/>
                  </a:cubicBezTo>
                  <a:cubicBezTo>
                    <a:pt x="44" y="125"/>
                    <a:pt x="48" y="122"/>
                    <a:pt x="53" y="118"/>
                  </a:cubicBezTo>
                  <a:cubicBezTo>
                    <a:pt x="57" y="113"/>
                    <a:pt x="58" y="113"/>
                    <a:pt x="60" y="113"/>
                  </a:cubicBezTo>
                  <a:cubicBezTo>
                    <a:pt x="61" y="112"/>
                    <a:pt x="62" y="111"/>
                    <a:pt x="62" y="110"/>
                  </a:cubicBezTo>
                  <a:cubicBezTo>
                    <a:pt x="62" y="110"/>
                    <a:pt x="63" y="107"/>
                    <a:pt x="64" y="107"/>
                  </a:cubicBezTo>
                  <a:cubicBezTo>
                    <a:pt x="65" y="106"/>
                    <a:pt x="67" y="103"/>
                    <a:pt x="67" y="102"/>
                  </a:cubicBezTo>
                  <a:cubicBezTo>
                    <a:pt x="68" y="102"/>
                    <a:pt x="69" y="98"/>
                    <a:pt x="70" y="96"/>
                  </a:cubicBezTo>
                  <a:cubicBezTo>
                    <a:pt x="70" y="94"/>
                    <a:pt x="70" y="94"/>
                    <a:pt x="71" y="100"/>
                  </a:cubicBezTo>
                  <a:cubicBezTo>
                    <a:pt x="72" y="105"/>
                    <a:pt x="72" y="106"/>
                    <a:pt x="72" y="108"/>
                  </a:cubicBezTo>
                  <a:cubicBezTo>
                    <a:pt x="72" y="111"/>
                    <a:pt x="71" y="116"/>
                    <a:pt x="71" y="117"/>
                  </a:cubicBezTo>
                  <a:cubicBezTo>
                    <a:pt x="71" y="118"/>
                    <a:pt x="71" y="119"/>
                    <a:pt x="70" y="119"/>
                  </a:cubicBezTo>
                  <a:cubicBezTo>
                    <a:pt x="70" y="119"/>
                    <a:pt x="69" y="124"/>
                    <a:pt x="69" y="125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7"/>
                    <a:pt x="70" y="133"/>
                  </a:cubicBezTo>
                  <a:cubicBezTo>
                    <a:pt x="70" y="138"/>
                    <a:pt x="70" y="143"/>
                    <a:pt x="70" y="144"/>
                  </a:cubicBezTo>
                  <a:cubicBezTo>
                    <a:pt x="70" y="145"/>
                    <a:pt x="70" y="150"/>
                    <a:pt x="70" y="152"/>
                  </a:cubicBezTo>
                  <a:cubicBezTo>
                    <a:pt x="70" y="154"/>
                    <a:pt x="70" y="157"/>
                    <a:pt x="70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3" y="189"/>
                    <a:pt x="73" y="209"/>
                    <a:pt x="73" y="210"/>
                  </a:cubicBezTo>
                  <a:cubicBezTo>
                    <a:pt x="74" y="212"/>
                    <a:pt x="74" y="226"/>
                    <a:pt x="74" y="228"/>
                  </a:cubicBezTo>
                  <a:cubicBezTo>
                    <a:pt x="74" y="231"/>
                    <a:pt x="75" y="241"/>
                    <a:pt x="75" y="245"/>
                  </a:cubicBezTo>
                  <a:cubicBezTo>
                    <a:pt x="76" y="250"/>
                    <a:pt x="76" y="254"/>
                    <a:pt x="76" y="256"/>
                  </a:cubicBezTo>
                  <a:cubicBezTo>
                    <a:pt x="76" y="258"/>
                    <a:pt x="76" y="257"/>
                    <a:pt x="75" y="260"/>
                  </a:cubicBezTo>
                  <a:cubicBezTo>
                    <a:pt x="75" y="262"/>
                    <a:pt x="75" y="263"/>
                    <a:pt x="75" y="264"/>
                  </a:cubicBezTo>
                  <a:cubicBezTo>
                    <a:pt x="75" y="265"/>
                    <a:pt x="75" y="265"/>
                    <a:pt x="75" y="266"/>
                  </a:cubicBezTo>
                  <a:cubicBezTo>
                    <a:pt x="75" y="266"/>
                    <a:pt x="75" y="266"/>
                    <a:pt x="74" y="266"/>
                  </a:cubicBezTo>
                  <a:cubicBezTo>
                    <a:pt x="73" y="266"/>
                    <a:pt x="74" y="267"/>
                    <a:pt x="73" y="267"/>
                  </a:cubicBezTo>
                  <a:cubicBezTo>
                    <a:pt x="73" y="268"/>
                    <a:pt x="72" y="270"/>
                    <a:pt x="72" y="271"/>
                  </a:cubicBezTo>
                  <a:cubicBezTo>
                    <a:pt x="71" y="271"/>
                    <a:pt x="71" y="273"/>
                    <a:pt x="70" y="274"/>
                  </a:cubicBezTo>
                  <a:cubicBezTo>
                    <a:pt x="70" y="275"/>
                    <a:pt x="69" y="277"/>
                    <a:pt x="69" y="277"/>
                  </a:cubicBezTo>
                  <a:cubicBezTo>
                    <a:pt x="69" y="277"/>
                    <a:pt x="69" y="278"/>
                    <a:pt x="69" y="278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9" y="279"/>
                    <a:pt x="69" y="279"/>
                    <a:pt x="69" y="279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7" y="281"/>
                    <a:pt x="67" y="281"/>
                    <a:pt x="67" y="281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68" y="281"/>
                    <a:pt x="66" y="283"/>
                    <a:pt x="65" y="283"/>
                  </a:cubicBezTo>
                  <a:cubicBezTo>
                    <a:pt x="65" y="284"/>
                    <a:pt x="64" y="284"/>
                    <a:pt x="64" y="284"/>
                  </a:cubicBezTo>
                  <a:cubicBezTo>
                    <a:pt x="63" y="284"/>
                    <a:pt x="62" y="284"/>
                    <a:pt x="61" y="284"/>
                  </a:cubicBezTo>
                  <a:cubicBezTo>
                    <a:pt x="59" y="285"/>
                    <a:pt x="57" y="286"/>
                    <a:pt x="57" y="287"/>
                  </a:cubicBezTo>
                  <a:cubicBezTo>
                    <a:pt x="56" y="288"/>
                    <a:pt x="57" y="288"/>
                    <a:pt x="57" y="288"/>
                  </a:cubicBezTo>
                  <a:cubicBezTo>
                    <a:pt x="57" y="288"/>
                    <a:pt x="57" y="288"/>
                    <a:pt x="56" y="288"/>
                  </a:cubicBezTo>
                  <a:cubicBezTo>
                    <a:pt x="56" y="288"/>
                    <a:pt x="56" y="289"/>
                    <a:pt x="56" y="290"/>
                  </a:cubicBezTo>
                  <a:cubicBezTo>
                    <a:pt x="56" y="291"/>
                    <a:pt x="57" y="291"/>
                    <a:pt x="59" y="292"/>
                  </a:cubicBezTo>
                  <a:cubicBezTo>
                    <a:pt x="61" y="293"/>
                    <a:pt x="68" y="292"/>
                    <a:pt x="71" y="292"/>
                  </a:cubicBezTo>
                  <a:cubicBezTo>
                    <a:pt x="74" y="292"/>
                    <a:pt x="78" y="290"/>
                    <a:pt x="78" y="290"/>
                  </a:cubicBezTo>
                  <a:cubicBezTo>
                    <a:pt x="79" y="290"/>
                    <a:pt x="79" y="290"/>
                    <a:pt x="80" y="291"/>
                  </a:cubicBezTo>
                  <a:cubicBezTo>
                    <a:pt x="81" y="291"/>
                    <a:pt x="84" y="291"/>
                    <a:pt x="86" y="291"/>
                  </a:cubicBezTo>
                  <a:cubicBezTo>
                    <a:pt x="89" y="291"/>
                    <a:pt x="90" y="290"/>
                    <a:pt x="90" y="290"/>
                  </a:cubicBezTo>
                  <a:cubicBezTo>
                    <a:pt x="90" y="290"/>
                    <a:pt x="90" y="288"/>
                    <a:pt x="90" y="287"/>
                  </a:cubicBezTo>
                  <a:cubicBezTo>
                    <a:pt x="90" y="287"/>
                    <a:pt x="90" y="286"/>
                    <a:pt x="90" y="286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90" y="285"/>
                    <a:pt x="90" y="283"/>
                    <a:pt x="90" y="283"/>
                  </a:cubicBezTo>
                  <a:cubicBezTo>
                    <a:pt x="90" y="282"/>
                    <a:pt x="90" y="281"/>
                    <a:pt x="90" y="281"/>
                  </a:cubicBezTo>
                  <a:cubicBezTo>
                    <a:pt x="90" y="281"/>
                    <a:pt x="90" y="279"/>
                    <a:pt x="90" y="277"/>
                  </a:cubicBezTo>
                  <a:cubicBezTo>
                    <a:pt x="90" y="276"/>
                    <a:pt x="90" y="275"/>
                    <a:pt x="89" y="275"/>
                  </a:cubicBezTo>
                  <a:cubicBezTo>
                    <a:pt x="89" y="274"/>
                    <a:pt x="90" y="273"/>
                    <a:pt x="91" y="272"/>
                  </a:cubicBezTo>
                  <a:cubicBezTo>
                    <a:pt x="91" y="272"/>
                    <a:pt x="93" y="266"/>
                    <a:pt x="94" y="266"/>
                  </a:cubicBezTo>
                  <a:cubicBezTo>
                    <a:pt x="94" y="266"/>
                    <a:pt x="94" y="263"/>
                    <a:pt x="94" y="262"/>
                  </a:cubicBezTo>
                  <a:cubicBezTo>
                    <a:pt x="94" y="261"/>
                    <a:pt x="94" y="257"/>
                    <a:pt x="94" y="254"/>
                  </a:cubicBezTo>
                  <a:cubicBezTo>
                    <a:pt x="95" y="251"/>
                    <a:pt x="95" y="249"/>
                    <a:pt x="95" y="248"/>
                  </a:cubicBezTo>
                  <a:cubicBezTo>
                    <a:pt x="95" y="246"/>
                    <a:pt x="96" y="237"/>
                    <a:pt x="96" y="234"/>
                  </a:cubicBezTo>
                  <a:cubicBezTo>
                    <a:pt x="96" y="231"/>
                    <a:pt x="97" y="224"/>
                    <a:pt x="97" y="222"/>
                  </a:cubicBezTo>
                  <a:cubicBezTo>
                    <a:pt x="97" y="220"/>
                    <a:pt x="96" y="218"/>
                    <a:pt x="96" y="218"/>
                  </a:cubicBezTo>
                  <a:cubicBezTo>
                    <a:pt x="96" y="218"/>
                    <a:pt x="97" y="216"/>
                    <a:pt x="97" y="215"/>
                  </a:cubicBezTo>
                  <a:cubicBezTo>
                    <a:pt x="97" y="213"/>
                    <a:pt x="98" y="209"/>
                    <a:pt x="98" y="207"/>
                  </a:cubicBezTo>
                  <a:cubicBezTo>
                    <a:pt x="98" y="205"/>
                    <a:pt x="98" y="204"/>
                    <a:pt x="98" y="200"/>
                  </a:cubicBezTo>
                  <a:cubicBezTo>
                    <a:pt x="99" y="197"/>
                    <a:pt x="99" y="195"/>
                    <a:pt x="99" y="192"/>
                  </a:cubicBezTo>
                  <a:cubicBezTo>
                    <a:pt x="99" y="190"/>
                    <a:pt x="99" y="188"/>
                    <a:pt x="99" y="187"/>
                  </a:cubicBezTo>
                  <a:cubicBezTo>
                    <a:pt x="99" y="185"/>
                    <a:pt x="99" y="184"/>
                    <a:pt x="100" y="182"/>
                  </a:cubicBezTo>
                  <a:cubicBezTo>
                    <a:pt x="100" y="181"/>
                    <a:pt x="101" y="176"/>
                    <a:pt x="101" y="176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7"/>
                    <a:pt x="102" y="177"/>
                    <a:pt x="102" y="181"/>
                  </a:cubicBezTo>
                  <a:cubicBezTo>
                    <a:pt x="103" y="185"/>
                    <a:pt x="104" y="197"/>
                    <a:pt x="105" y="202"/>
                  </a:cubicBezTo>
                  <a:cubicBezTo>
                    <a:pt x="106" y="207"/>
                    <a:pt x="107" y="218"/>
                    <a:pt x="108" y="222"/>
                  </a:cubicBezTo>
                  <a:cubicBezTo>
                    <a:pt x="109" y="227"/>
                    <a:pt x="110" y="234"/>
                    <a:pt x="110" y="237"/>
                  </a:cubicBezTo>
                  <a:cubicBezTo>
                    <a:pt x="110" y="240"/>
                    <a:pt x="112" y="249"/>
                    <a:pt x="112" y="249"/>
                  </a:cubicBezTo>
                  <a:cubicBezTo>
                    <a:pt x="112" y="249"/>
                    <a:pt x="114" y="263"/>
                    <a:pt x="115" y="266"/>
                  </a:cubicBezTo>
                  <a:cubicBezTo>
                    <a:pt x="116" y="269"/>
                    <a:pt x="116" y="272"/>
                    <a:pt x="116" y="273"/>
                  </a:cubicBezTo>
                  <a:cubicBezTo>
                    <a:pt x="116" y="274"/>
                    <a:pt x="116" y="278"/>
                    <a:pt x="116" y="278"/>
                  </a:cubicBezTo>
                  <a:cubicBezTo>
                    <a:pt x="116" y="279"/>
                    <a:pt x="116" y="280"/>
                    <a:pt x="116" y="280"/>
                  </a:cubicBezTo>
                  <a:cubicBezTo>
                    <a:pt x="116" y="280"/>
                    <a:pt x="116" y="280"/>
                    <a:pt x="117" y="281"/>
                  </a:cubicBezTo>
                  <a:cubicBezTo>
                    <a:pt x="118" y="282"/>
                    <a:pt x="120" y="283"/>
                    <a:pt x="120" y="283"/>
                  </a:cubicBezTo>
                  <a:cubicBezTo>
                    <a:pt x="120" y="283"/>
                    <a:pt x="120" y="284"/>
                    <a:pt x="120" y="285"/>
                  </a:cubicBezTo>
                  <a:cubicBezTo>
                    <a:pt x="119" y="286"/>
                    <a:pt x="119" y="287"/>
                    <a:pt x="119" y="287"/>
                  </a:cubicBezTo>
                  <a:cubicBezTo>
                    <a:pt x="119" y="287"/>
                    <a:pt x="118" y="288"/>
                    <a:pt x="118" y="288"/>
                  </a:cubicBezTo>
                  <a:cubicBezTo>
                    <a:pt x="118" y="288"/>
                    <a:pt x="118" y="288"/>
                    <a:pt x="118" y="28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8" y="289"/>
                    <a:pt x="117" y="290"/>
                    <a:pt x="117" y="291"/>
                  </a:cubicBezTo>
                  <a:cubicBezTo>
                    <a:pt x="116" y="291"/>
                    <a:pt x="117" y="293"/>
                    <a:pt x="117" y="294"/>
                  </a:cubicBezTo>
                  <a:cubicBezTo>
                    <a:pt x="118" y="294"/>
                    <a:pt x="117" y="294"/>
                    <a:pt x="117" y="294"/>
                  </a:cubicBezTo>
                  <a:cubicBezTo>
                    <a:pt x="117" y="295"/>
                    <a:pt x="117" y="295"/>
                    <a:pt x="116" y="295"/>
                  </a:cubicBezTo>
                  <a:cubicBezTo>
                    <a:pt x="116" y="296"/>
                    <a:pt x="117" y="296"/>
                    <a:pt x="120" y="297"/>
                  </a:cubicBezTo>
                  <a:cubicBezTo>
                    <a:pt x="122" y="297"/>
                    <a:pt x="127" y="298"/>
                    <a:pt x="130" y="298"/>
                  </a:cubicBezTo>
                  <a:cubicBezTo>
                    <a:pt x="134" y="298"/>
                    <a:pt x="134" y="296"/>
                    <a:pt x="133" y="296"/>
                  </a:cubicBezTo>
                  <a:cubicBezTo>
                    <a:pt x="133" y="295"/>
                    <a:pt x="134" y="294"/>
                    <a:pt x="134" y="294"/>
                  </a:cubicBezTo>
                  <a:cubicBezTo>
                    <a:pt x="135" y="293"/>
                    <a:pt x="135" y="292"/>
                    <a:pt x="135" y="292"/>
                  </a:cubicBezTo>
                  <a:cubicBezTo>
                    <a:pt x="135" y="291"/>
                    <a:pt x="135" y="290"/>
                    <a:pt x="135" y="289"/>
                  </a:cubicBezTo>
                  <a:cubicBezTo>
                    <a:pt x="135" y="288"/>
                    <a:pt x="135" y="287"/>
                    <a:pt x="134" y="286"/>
                  </a:cubicBezTo>
                  <a:cubicBezTo>
                    <a:pt x="134" y="285"/>
                    <a:pt x="134" y="284"/>
                    <a:pt x="134" y="283"/>
                  </a:cubicBezTo>
                  <a:cubicBezTo>
                    <a:pt x="134" y="283"/>
                    <a:pt x="134" y="282"/>
                    <a:pt x="134" y="282"/>
                  </a:cubicBezTo>
                  <a:cubicBezTo>
                    <a:pt x="134" y="282"/>
                    <a:pt x="134" y="282"/>
                    <a:pt x="134" y="282"/>
                  </a:cubicBezTo>
                  <a:cubicBezTo>
                    <a:pt x="135" y="282"/>
                    <a:pt x="135" y="280"/>
                    <a:pt x="135" y="278"/>
                  </a:cubicBezTo>
                  <a:cubicBezTo>
                    <a:pt x="135" y="277"/>
                    <a:pt x="135" y="276"/>
                    <a:pt x="135" y="274"/>
                  </a:cubicBezTo>
                  <a:cubicBezTo>
                    <a:pt x="135" y="272"/>
                    <a:pt x="134" y="269"/>
                    <a:pt x="134" y="268"/>
                  </a:cubicBezTo>
                  <a:cubicBezTo>
                    <a:pt x="134" y="266"/>
                    <a:pt x="134" y="266"/>
                    <a:pt x="135" y="264"/>
                  </a:cubicBezTo>
                  <a:cubicBezTo>
                    <a:pt x="135" y="263"/>
                    <a:pt x="136" y="261"/>
                    <a:pt x="135" y="260"/>
                  </a:cubicBezTo>
                  <a:cubicBezTo>
                    <a:pt x="135" y="258"/>
                    <a:pt x="135" y="254"/>
                    <a:pt x="134" y="251"/>
                  </a:cubicBezTo>
                  <a:cubicBezTo>
                    <a:pt x="134" y="248"/>
                    <a:pt x="133" y="242"/>
                    <a:pt x="133" y="241"/>
                  </a:cubicBezTo>
                  <a:cubicBezTo>
                    <a:pt x="132" y="239"/>
                    <a:pt x="132" y="239"/>
                    <a:pt x="132" y="238"/>
                  </a:cubicBezTo>
                  <a:cubicBezTo>
                    <a:pt x="132" y="237"/>
                    <a:pt x="132" y="232"/>
                    <a:pt x="132" y="229"/>
                  </a:cubicBezTo>
                  <a:cubicBezTo>
                    <a:pt x="131" y="226"/>
                    <a:pt x="131" y="222"/>
                    <a:pt x="131" y="221"/>
                  </a:cubicBezTo>
                  <a:cubicBezTo>
                    <a:pt x="131" y="221"/>
                    <a:pt x="131" y="219"/>
                    <a:pt x="130" y="218"/>
                  </a:cubicBezTo>
                  <a:cubicBezTo>
                    <a:pt x="130" y="217"/>
                    <a:pt x="130" y="213"/>
                    <a:pt x="130" y="209"/>
                  </a:cubicBezTo>
                  <a:cubicBezTo>
                    <a:pt x="130" y="205"/>
                    <a:pt x="129" y="199"/>
                    <a:pt x="129" y="198"/>
                  </a:cubicBezTo>
                  <a:cubicBezTo>
                    <a:pt x="129" y="197"/>
                    <a:pt x="130" y="194"/>
                    <a:pt x="130" y="193"/>
                  </a:cubicBezTo>
                  <a:cubicBezTo>
                    <a:pt x="130" y="191"/>
                    <a:pt x="130" y="187"/>
                    <a:pt x="130" y="184"/>
                  </a:cubicBezTo>
                  <a:cubicBezTo>
                    <a:pt x="130" y="182"/>
                    <a:pt x="130" y="175"/>
                    <a:pt x="130" y="173"/>
                  </a:cubicBezTo>
                  <a:cubicBezTo>
                    <a:pt x="130" y="171"/>
                    <a:pt x="129" y="168"/>
                    <a:pt x="129" y="165"/>
                  </a:cubicBezTo>
                  <a:cubicBezTo>
                    <a:pt x="129" y="161"/>
                    <a:pt x="129" y="158"/>
                    <a:pt x="129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7"/>
                    <a:pt x="129" y="153"/>
                    <a:pt x="129" y="152"/>
                  </a:cubicBezTo>
                  <a:cubicBezTo>
                    <a:pt x="129" y="151"/>
                    <a:pt x="129" y="149"/>
                    <a:pt x="128" y="148"/>
                  </a:cubicBezTo>
                  <a:cubicBezTo>
                    <a:pt x="128" y="148"/>
                    <a:pt x="128" y="146"/>
                    <a:pt x="129" y="145"/>
                  </a:cubicBezTo>
                  <a:cubicBezTo>
                    <a:pt x="129" y="144"/>
                    <a:pt x="129" y="141"/>
                    <a:pt x="128" y="140"/>
                  </a:cubicBezTo>
                  <a:cubicBezTo>
                    <a:pt x="128" y="139"/>
                    <a:pt x="129" y="136"/>
                    <a:pt x="129" y="135"/>
                  </a:cubicBezTo>
                  <a:cubicBezTo>
                    <a:pt x="129" y="133"/>
                    <a:pt x="128" y="131"/>
                    <a:pt x="128" y="130"/>
                  </a:cubicBezTo>
                  <a:cubicBezTo>
                    <a:pt x="128" y="129"/>
                    <a:pt x="128" y="127"/>
                    <a:pt x="128" y="126"/>
                  </a:cubicBezTo>
                  <a:cubicBezTo>
                    <a:pt x="127" y="125"/>
                    <a:pt x="127" y="124"/>
                    <a:pt x="127" y="123"/>
                  </a:cubicBezTo>
                  <a:cubicBezTo>
                    <a:pt x="128" y="123"/>
                    <a:pt x="128" y="117"/>
                    <a:pt x="128" y="117"/>
                  </a:cubicBezTo>
                  <a:cubicBezTo>
                    <a:pt x="128" y="117"/>
                    <a:pt x="128" y="115"/>
                    <a:pt x="129" y="113"/>
                  </a:cubicBezTo>
                  <a:cubicBezTo>
                    <a:pt x="129" y="111"/>
                    <a:pt x="129" y="106"/>
                    <a:pt x="129" y="106"/>
                  </a:cubicBezTo>
                  <a:cubicBezTo>
                    <a:pt x="129" y="106"/>
                    <a:pt x="130" y="103"/>
                    <a:pt x="131" y="101"/>
                  </a:cubicBezTo>
                  <a:cubicBezTo>
                    <a:pt x="132" y="98"/>
                    <a:pt x="133" y="95"/>
                    <a:pt x="134" y="95"/>
                  </a:cubicBezTo>
                  <a:cubicBezTo>
                    <a:pt x="134" y="94"/>
                    <a:pt x="134" y="92"/>
                    <a:pt x="134" y="92"/>
                  </a:cubicBezTo>
                  <a:cubicBezTo>
                    <a:pt x="134" y="91"/>
                    <a:pt x="135" y="91"/>
                    <a:pt x="136" y="94"/>
                  </a:cubicBezTo>
                  <a:cubicBezTo>
                    <a:pt x="137" y="97"/>
                    <a:pt x="138" y="99"/>
                    <a:pt x="139" y="101"/>
                  </a:cubicBezTo>
                  <a:cubicBezTo>
                    <a:pt x="140" y="104"/>
                    <a:pt x="142" y="107"/>
                    <a:pt x="143" y="109"/>
                  </a:cubicBezTo>
                  <a:cubicBezTo>
                    <a:pt x="143" y="111"/>
                    <a:pt x="144" y="111"/>
                    <a:pt x="146" y="112"/>
                  </a:cubicBezTo>
                  <a:cubicBezTo>
                    <a:pt x="148" y="114"/>
                    <a:pt x="152" y="117"/>
                    <a:pt x="154" y="119"/>
                  </a:cubicBezTo>
                  <a:cubicBezTo>
                    <a:pt x="156" y="120"/>
                    <a:pt x="160" y="122"/>
                    <a:pt x="162" y="124"/>
                  </a:cubicBezTo>
                  <a:cubicBezTo>
                    <a:pt x="164" y="125"/>
                    <a:pt x="167" y="127"/>
                    <a:pt x="170" y="128"/>
                  </a:cubicBezTo>
                  <a:cubicBezTo>
                    <a:pt x="172" y="130"/>
                    <a:pt x="173" y="131"/>
                    <a:pt x="174" y="131"/>
                  </a:cubicBezTo>
                  <a:cubicBezTo>
                    <a:pt x="175" y="132"/>
                    <a:pt x="177" y="133"/>
                    <a:pt x="177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8" y="133"/>
                    <a:pt x="179" y="133"/>
                    <a:pt x="179" y="133"/>
                  </a:cubicBezTo>
                  <a:cubicBezTo>
                    <a:pt x="179" y="133"/>
                    <a:pt x="180" y="133"/>
                    <a:pt x="180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2"/>
                    <a:pt x="182" y="133"/>
                    <a:pt x="182" y="134"/>
                  </a:cubicBezTo>
                  <a:cubicBezTo>
                    <a:pt x="183" y="134"/>
                    <a:pt x="183" y="135"/>
                    <a:pt x="184" y="136"/>
                  </a:cubicBezTo>
                  <a:cubicBezTo>
                    <a:pt x="185" y="138"/>
                    <a:pt x="185" y="138"/>
                    <a:pt x="185" y="139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87" y="142"/>
                    <a:pt x="187" y="142"/>
                    <a:pt x="187" y="143"/>
                  </a:cubicBezTo>
                  <a:cubicBezTo>
                    <a:pt x="188" y="143"/>
                    <a:pt x="188" y="143"/>
                    <a:pt x="188" y="142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41"/>
                    <a:pt x="188" y="140"/>
                    <a:pt x="187" y="139"/>
                  </a:cubicBezTo>
                  <a:cubicBezTo>
                    <a:pt x="187" y="139"/>
                    <a:pt x="187" y="138"/>
                    <a:pt x="187" y="137"/>
                  </a:cubicBezTo>
                  <a:cubicBezTo>
                    <a:pt x="187" y="136"/>
                    <a:pt x="187" y="137"/>
                    <a:pt x="188" y="138"/>
                  </a:cubicBezTo>
                  <a:cubicBezTo>
                    <a:pt x="188" y="138"/>
                    <a:pt x="188" y="139"/>
                    <a:pt x="188" y="139"/>
                  </a:cubicBezTo>
                  <a:cubicBezTo>
                    <a:pt x="188" y="139"/>
                    <a:pt x="192" y="145"/>
                    <a:pt x="194" y="146"/>
                  </a:cubicBezTo>
                  <a:cubicBezTo>
                    <a:pt x="195" y="147"/>
                    <a:pt x="195" y="147"/>
                    <a:pt x="195" y="146"/>
                  </a:cubicBezTo>
                  <a:cubicBezTo>
                    <a:pt x="196" y="146"/>
                    <a:pt x="195" y="145"/>
                    <a:pt x="195" y="144"/>
                  </a:cubicBezTo>
                  <a:cubicBezTo>
                    <a:pt x="195" y="144"/>
                    <a:pt x="193" y="141"/>
                    <a:pt x="192" y="140"/>
                  </a:cubicBezTo>
                  <a:cubicBezTo>
                    <a:pt x="191" y="138"/>
                    <a:pt x="191" y="137"/>
                    <a:pt x="190" y="137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0" y="136"/>
                    <a:pt x="191" y="137"/>
                    <a:pt x="192" y="138"/>
                  </a:cubicBezTo>
                  <a:cubicBezTo>
                    <a:pt x="193" y="139"/>
                    <a:pt x="194" y="139"/>
                    <a:pt x="196" y="141"/>
                  </a:cubicBezTo>
                  <a:cubicBezTo>
                    <a:pt x="197" y="141"/>
                    <a:pt x="199" y="143"/>
                    <a:pt x="199" y="143"/>
                  </a:cubicBezTo>
                  <a:cubicBezTo>
                    <a:pt x="200" y="144"/>
                    <a:pt x="200" y="144"/>
                    <a:pt x="201" y="144"/>
                  </a:cubicBezTo>
                  <a:cubicBezTo>
                    <a:pt x="201" y="145"/>
                    <a:pt x="201" y="144"/>
                    <a:pt x="201" y="143"/>
                  </a:cubicBezTo>
                  <a:cubicBezTo>
                    <a:pt x="201" y="142"/>
                    <a:pt x="200" y="142"/>
                    <a:pt x="200" y="141"/>
                  </a:cubicBezTo>
                  <a:cubicBezTo>
                    <a:pt x="199" y="140"/>
                    <a:pt x="196" y="138"/>
                    <a:pt x="196" y="137"/>
                  </a:cubicBezTo>
                  <a:cubicBezTo>
                    <a:pt x="195" y="136"/>
                    <a:pt x="193" y="135"/>
                    <a:pt x="193" y="134"/>
                  </a:cubicBezTo>
                  <a:cubicBezTo>
                    <a:pt x="193" y="134"/>
                    <a:pt x="192" y="134"/>
                    <a:pt x="193" y="133"/>
                  </a:cubicBezTo>
                  <a:cubicBezTo>
                    <a:pt x="193" y="132"/>
                    <a:pt x="194" y="133"/>
                    <a:pt x="195" y="133"/>
                  </a:cubicBezTo>
                  <a:cubicBezTo>
                    <a:pt x="197" y="134"/>
                    <a:pt x="198" y="135"/>
                    <a:pt x="199" y="135"/>
                  </a:cubicBezTo>
                  <a:cubicBezTo>
                    <a:pt x="200" y="136"/>
                    <a:pt x="202" y="137"/>
                    <a:pt x="203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5" y="137"/>
                    <a:pt x="205" y="136"/>
                    <a:pt x="204" y="136"/>
                  </a:cubicBezTo>
                  <a:close/>
                  <a:moveTo>
                    <a:pt x="121" y="22"/>
                  </a:moveTo>
                  <a:cubicBezTo>
                    <a:pt x="121" y="22"/>
                    <a:pt x="121" y="22"/>
                    <a:pt x="121" y="22"/>
                  </a:cubicBezTo>
                  <a:cubicBezTo>
                    <a:pt x="121" y="23"/>
                    <a:pt x="121" y="23"/>
                    <a:pt x="121" y="24"/>
                  </a:cubicBezTo>
                  <a:cubicBezTo>
                    <a:pt x="121" y="24"/>
                    <a:pt x="121" y="25"/>
                    <a:pt x="121" y="25"/>
                  </a:cubicBezTo>
                  <a:cubicBezTo>
                    <a:pt x="121" y="25"/>
                    <a:pt x="121" y="24"/>
                    <a:pt x="121" y="23"/>
                  </a:cubicBezTo>
                  <a:cubicBezTo>
                    <a:pt x="120" y="22"/>
                    <a:pt x="121" y="22"/>
                    <a:pt x="121" y="22"/>
                  </a:cubicBezTo>
                  <a:close/>
                  <a:moveTo>
                    <a:pt x="120" y="18"/>
                  </a:moveTo>
                  <a:cubicBezTo>
                    <a:pt x="120" y="19"/>
                    <a:pt x="120" y="19"/>
                    <a:pt x="121" y="20"/>
                  </a:cubicBezTo>
                  <a:cubicBezTo>
                    <a:pt x="121" y="20"/>
                    <a:pt x="121" y="21"/>
                    <a:pt x="121" y="21"/>
                  </a:cubicBezTo>
                  <a:cubicBezTo>
                    <a:pt x="121" y="21"/>
                    <a:pt x="120" y="20"/>
                    <a:pt x="120" y="20"/>
                  </a:cubicBezTo>
                  <a:cubicBezTo>
                    <a:pt x="120" y="19"/>
                    <a:pt x="120" y="18"/>
                    <a:pt x="120" y="18"/>
                  </a:cubicBezTo>
                  <a:close/>
                  <a:moveTo>
                    <a:pt x="119" y="15"/>
                  </a:moveTo>
                  <a:cubicBezTo>
                    <a:pt x="119" y="15"/>
                    <a:pt x="119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5"/>
                    <a:pt x="119" y="15"/>
                    <a:pt x="119" y="15"/>
                  </a:cubicBezTo>
                  <a:close/>
                  <a:moveTo>
                    <a:pt x="117" y="11"/>
                  </a:moveTo>
                  <a:cubicBezTo>
                    <a:pt x="118" y="11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7" y="12"/>
                    <a:pt x="117" y="11"/>
                    <a:pt x="117" y="11"/>
                  </a:cubicBezTo>
                  <a:close/>
                  <a:moveTo>
                    <a:pt x="117" y="11"/>
                  </a:moveTo>
                  <a:cubicBezTo>
                    <a:pt x="117" y="11"/>
                    <a:pt x="117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0"/>
                    <a:pt x="116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lose/>
                  <a:moveTo>
                    <a:pt x="116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6" y="10"/>
                  </a:cubicBezTo>
                  <a:cubicBezTo>
                    <a:pt x="116" y="10"/>
                    <a:pt x="115" y="9"/>
                    <a:pt x="115" y="9"/>
                  </a:cubicBezTo>
                  <a:cubicBezTo>
                    <a:pt x="115" y="9"/>
                    <a:pt x="116" y="9"/>
                    <a:pt x="116" y="10"/>
                  </a:cubicBezTo>
                  <a:close/>
                  <a:moveTo>
                    <a:pt x="115" y="10"/>
                  </a:moveTo>
                  <a:cubicBezTo>
                    <a:pt x="115" y="10"/>
                    <a:pt x="116" y="10"/>
                    <a:pt x="116" y="11"/>
                  </a:cubicBezTo>
                  <a:cubicBezTo>
                    <a:pt x="116" y="11"/>
                    <a:pt x="116" y="11"/>
                    <a:pt x="115" y="11"/>
                  </a:cubicBezTo>
                  <a:cubicBezTo>
                    <a:pt x="115" y="11"/>
                    <a:pt x="115" y="10"/>
                    <a:pt x="115" y="10"/>
                  </a:cubicBezTo>
                  <a:close/>
                  <a:moveTo>
                    <a:pt x="94" y="12"/>
                  </a:moveTo>
                  <a:cubicBezTo>
                    <a:pt x="94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2"/>
                  </a:cubicBezTo>
                  <a:close/>
                  <a:moveTo>
                    <a:pt x="95" y="10"/>
                  </a:moveTo>
                  <a:cubicBezTo>
                    <a:pt x="95" y="10"/>
                    <a:pt x="94" y="10"/>
                    <a:pt x="94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3" y="11"/>
                    <a:pt x="93" y="12"/>
                    <a:pt x="93" y="12"/>
                  </a:cubicBezTo>
                  <a:cubicBezTo>
                    <a:pt x="93" y="12"/>
                    <a:pt x="94" y="10"/>
                    <a:pt x="94" y="10"/>
                  </a:cubicBezTo>
                  <a:cubicBezTo>
                    <a:pt x="94" y="10"/>
                    <a:pt x="95" y="9"/>
                    <a:pt x="95" y="9"/>
                  </a:cubicBezTo>
                  <a:cubicBezTo>
                    <a:pt x="95" y="9"/>
                    <a:pt x="95" y="9"/>
                    <a:pt x="95" y="10"/>
                  </a:cubicBezTo>
                  <a:close/>
                  <a:moveTo>
                    <a:pt x="97" y="3"/>
                  </a:moveTo>
                  <a:cubicBezTo>
                    <a:pt x="97" y="3"/>
                    <a:pt x="98" y="3"/>
                    <a:pt x="97" y="4"/>
                  </a:cubicBezTo>
                  <a:cubicBezTo>
                    <a:pt x="97" y="4"/>
                    <a:pt x="96" y="4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7" y="4"/>
                  </a:cubicBezTo>
                  <a:cubicBezTo>
                    <a:pt x="97" y="3"/>
                    <a:pt x="97" y="3"/>
                    <a:pt x="97" y="3"/>
                  </a:cubicBezTo>
                  <a:close/>
                  <a:moveTo>
                    <a:pt x="98" y="3"/>
                  </a:moveTo>
                  <a:cubicBezTo>
                    <a:pt x="98" y="3"/>
                    <a:pt x="98" y="4"/>
                    <a:pt x="98" y="4"/>
                  </a:cubicBezTo>
                  <a:cubicBezTo>
                    <a:pt x="97" y="4"/>
                    <a:pt x="97" y="5"/>
                    <a:pt x="97" y="5"/>
                  </a:cubicBezTo>
                  <a:cubicBezTo>
                    <a:pt x="96" y="5"/>
                    <a:pt x="97" y="4"/>
                    <a:pt x="97" y="4"/>
                  </a:cubicBezTo>
                  <a:cubicBezTo>
                    <a:pt x="97" y="4"/>
                    <a:pt x="98" y="3"/>
                    <a:pt x="98" y="3"/>
                  </a:cubicBezTo>
                  <a:close/>
                  <a:moveTo>
                    <a:pt x="96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3"/>
                    <a:pt x="97" y="3"/>
                    <a:pt x="96" y="3"/>
                  </a:cubicBezTo>
                  <a:cubicBezTo>
                    <a:pt x="96" y="4"/>
                    <a:pt x="95" y="5"/>
                    <a:pt x="95" y="5"/>
                  </a:cubicBezTo>
                  <a:cubicBezTo>
                    <a:pt x="95" y="5"/>
                    <a:pt x="96" y="4"/>
                    <a:pt x="96" y="4"/>
                  </a:cubicBezTo>
                  <a:close/>
                  <a:moveTo>
                    <a:pt x="98" y="4"/>
                  </a:moveTo>
                  <a:cubicBezTo>
                    <a:pt x="98" y="4"/>
                    <a:pt x="98" y="5"/>
                    <a:pt x="97" y="5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6" y="6"/>
                    <a:pt x="96" y="6"/>
                    <a:pt x="96" y="5"/>
                  </a:cubicBezTo>
                  <a:cubicBezTo>
                    <a:pt x="97" y="5"/>
                    <a:pt x="97" y="5"/>
                    <a:pt x="98" y="4"/>
                  </a:cubicBezTo>
                  <a:cubicBezTo>
                    <a:pt x="98" y="4"/>
                    <a:pt x="99" y="4"/>
                    <a:pt x="99" y="4"/>
                  </a:cubicBezTo>
                  <a:cubicBezTo>
                    <a:pt x="99" y="4"/>
                    <a:pt x="99" y="4"/>
                    <a:pt x="98" y="4"/>
                  </a:cubicBezTo>
                  <a:close/>
                  <a:moveTo>
                    <a:pt x="106" y="0"/>
                  </a:moveTo>
                  <a:cubicBezTo>
                    <a:pt x="106" y="1"/>
                    <a:pt x="107" y="2"/>
                    <a:pt x="107" y="2"/>
                  </a:cubicBezTo>
                  <a:cubicBezTo>
                    <a:pt x="107" y="2"/>
                    <a:pt x="107" y="3"/>
                    <a:pt x="107" y="3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6" y="1"/>
                  </a:cubicBezTo>
                  <a:cubicBezTo>
                    <a:pt x="106" y="1"/>
                    <a:pt x="105" y="0"/>
                    <a:pt x="105" y="0"/>
                  </a:cubicBezTo>
                  <a:cubicBezTo>
                    <a:pt x="105" y="0"/>
                    <a:pt x="104" y="0"/>
                    <a:pt x="104" y="0"/>
                  </a:cubicBezTo>
                  <a:cubicBezTo>
                    <a:pt x="104" y="0"/>
                    <a:pt x="105" y="0"/>
                    <a:pt x="106" y="0"/>
                  </a:cubicBezTo>
                  <a:close/>
                  <a:moveTo>
                    <a:pt x="103" y="2"/>
                  </a:moveTo>
                  <a:cubicBezTo>
                    <a:pt x="103" y="2"/>
                    <a:pt x="103" y="2"/>
                    <a:pt x="102" y="2"/>
                  </a:cubicBezTo>
                  <a:cubicBezTo>
                    <a:pt x="102" y="2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04" y="0"/>
                    <a:pt x="104" y="1"/>
                    <a:pt x="105" y="1"/>
                  </a:cubicBezTo>
                  <a:cubicBezTo>
                    <a:pt x="105" y="1"/>
                    <a:pt x="106" y="2"/>
                    <a:pt x="106" y="2"/>
                  </a:cubicBez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5" y="2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lose/>
                  <a:moveTo>
                    <a:pt x="106" y="4"/>
                  </a:moveTo>
                  <a:cubicBezTo>
                    <a:pt x="106" y="4"/>
                    <a:pt x="106" y="4"/>
                    <a:pt x="105" y="4"/>
                  </a:cubicBezTo>
                  <a:cubicBezTo>
                    <a:pt x="105" y="4"/>
                    <a:pt x="105" y="4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3"/>
                    <a:pt x="104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6" y="3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lose/>
                  <a:moveTo>
                    <a:pt x="106" y="4"/>
                  </a:moveTo>
                  <a:cubicBezTo>
                    <a:pt x="106" y="5"/>
                    <a:pt x="106" y="4"/>
                    <a:pt x="106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4"/>
                    <a:pt x="106" y="4"/>
                  </a:cubicBezTo>
                  <a:cubicBezTo>
                    <a:pt x="107" y="4"/>
                    <a:pt x="106" y="4"/>
                    <a:pt x="106" y="4"/>
                  </a:cubicBezTo>
                  <a:close/>
                  <a:moveTo>
                    <a:pt x="106" y="2"/>
                  </a:moveTo>
                  <a:cubicBezTo>
                    <a:pt x="106" y="2"/>
                    <a:pt x="105" y="1"/>
                    <a:pt x="105" y="1"/>
                  </a:cubicBezTo>
                  <a:cubicBezTo>
                    <a:pt x="105" y="1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05" y="0"/>
                    <a:pt x="106" y="1"/>
                    <a:pt x="106" y="2"/>
                  </a:cubicBezTo>
                  <a:cubicBezTo>
                    <a:pt x="106" y="2"/>
                    <a:pt x="107" y="3"/>
                    <a:pt x="107" y="3"/>
                  </a:cubicBezTo>
                  <a:cubicBezTo>
                    <a:pt x="107" y="3"/>
                    <a:pt x="106" y="3"/>
                    <a:pt x="106" y="2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114" y="7"/>
                  </a:move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3" y="7"/>
                    <a:pt x="113" y="7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2" y="5"/>
                    <a:pt x="112" y="5"/>
                  </a:cubicBezTo>
                  <a:cubicBezTo>
                    <a:pt x="112" y="6"/>
                    <a:pt x="113" y="6"/>
                    <a:pt x="113" y="6"/>
                  </a:cubicBezTo>
                  <a:cubicBezTo>
                    <a:pt x="113" y="6"/>
                    <a:pt x="114" y="6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lose/>
                  <a:moveTo>
                    <a:pt x="113" y="6"/>
                  </a:moveTo>
                  <a:cubicBezTo>
                    <a:pt x="113" y="6"/>
                    <a:pt x="113" y="5"/>
                    <a:pt x="113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3" y="5"/>
                    <a:pt x="113" y="5"/>
                  </a:cubicBezTo>
                  <a:cubicBezTo>
                    <a:pt x="113" y="5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lose/>
                  <a:moveTo>
                    <a:pt x="110" y="2"/>
                  </a:move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10" y="3"/>
                    <a:pt x="110" y="2"/>
                  </a:cubicBezTo>
                  <a:close/>
                  <a:moveTo>
                    <a:pt x="109" y="5"/>
                  </a:moveTo>
                  <a:cubicBezTo>
                    <a:pt x="109" y="5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09" y="5"/>
                    <a:pt x="109" y="5"/>
                  </a:cubicBezTo>
                  <a:close/>
                  <a:moveTo>
                    <a:pt x="110" y="4"/>
                  </a:moveTo>
                  <a:cubicBezTo>
                    <a:pt x="110" y="4"/>
                    <a:pt x="111" y="4"/>
                    <a:pt x="111" y="4"/>
                  </a:cubicBezTo>
                  <a:cubicBezTo>
                    <a:pt x="111" y="4"/>
                    <a:pt x="110" y="4"/>
                    <a:pt x="111" y="4"/>
                  </a:cubicBezTo>
                  <a:cubicBezTo>
                    <a:pt x="111" y="4"/>
                    <a:pt x="111" y="4"/>
                    <a:pt x="112" y="4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5"/>
                    <a:pt x="114" y="5"/>
                    <a:pt x="114" y="6"/>
                  </a:cubicBezTo>
                  <a:cubicBezTo>
                    <a:pt x="114" y="6"/>
                    <a:pt x="114" y="6"/>
                    <a:pt x="113" y="5"/>
                  </a:cubicBezTo>
                  <a:cubicBezTo>
                    <a:pt x="113" y="5"/>
                    <a:pt x="113" y="5"/>
                    <a:pt x="112" y="5"/>
                  </a:cubicBezTo>
                  <a:cubicBezTo>
                    <a:pt x="112" y="5"/>
                    <a:pt x="111" y="5"/>
                    <a:pt x="111" y="5"/>
                  </a:cubicBezTo>
                  <a:cubicBezTo>
                    <a:pt x="111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4"/>
                  </a:cubicBezTo>
                  <a:close/>
                  <a:moveTo>
                    <a:pt x="110" y="6"/>
                  </a:move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2" y="7"/>
                  </a:cubicBezTo>
                  <a:cubicBezTo>
                    <a:pt x="111" y="6"/>
                    <a:pt x="111" y="6"/>
                    <a:pt x="110" y="6"/>
                  </a:cubicBezTo>
                  <a:close/>
                  <a:moveTo>
                    <a:pt x="113" y="9"/>
                  </a:moveTo>
                  <a:cubicBezTo>
                    <a:pt x="113" y="9"/>
                    <a:pt x="113" y="9"/>
                    <a:pt x="114" y="9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10"/>
                    <a:pt x="113" y="10"/>
                    <a:pt x="113" y="10"/>
                  </a:cubicBezTo>
                  <a:cubicBezTo>
                    <a:pt x="113" y="9"/>
                    <a:pt x="113" y="9"/>
                    <a:pt x="113" y="9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14300" dir="18900000" sy="23000" kx="-1200000" algn="bl" rotWithShape="0">
                <a:prstClr val="black">
                  <a:alpha val="5000"/>
                </a:prst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A369DE-C7BA-45F8-8996-FAF7EC0E2B74}"/>
              </a:ext>
            </a:extLst>
          </p:cNvPr>
          <p:cNvGrpSpPr/>
          <p:nvPr/>
        </p:nvGrpSpPr>
        <p:grpSpPr>
          <a:xfrm>
            <a:off x="885508" y="1385576"/>
            <a:ext cx="2164247" cy="2441971"/>
            <a:chOff x="839416" y="2132856"/>
            <a:chExt cx="2613001" cy="2948312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D5C5541-FA3E-4D67-B2DE-8DEB2B92BA21}"/>
                </a:ext>
              </a:extLst>
            </p:cNvPr>
            <p:cNvGrpSpPr/>
            <p:nvPr/>
          </p:nvGrpSpPr>
          <p:grpSpPr>
            <a:xfrm>
              <a:off x="839416" y="2132856"/>
              <a:ext cx="2613001" cy="658233"/>
              <a:chOff x="1487488" y="2204864"/>
              <a:chExt cx="2613001" cy="658233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1AE3EC34-E1C4-4828-88BB-6578DF2D9A4E}"/>
                  </a:ext>
                </a:extLst>
              </p:cNvPr>
              <p:cNvSpPr/>
              <p:nvPr/>
            </p:nvSpPr>
            <p:spPr>
              <a:xfrm>
                <a:off x="1487488" y="2312730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5C43118-48F9-42A1-8FD2-F374CBA98785}"/>
                  </a:ext>
                </a:extLst>
              </p:cNvPr>
              <p:cNvSpPr/>
              <p:nvPr/>
            </p:nvSpPr>
            <p:spPr>
              <a:xfrm>
                <a:off x="1769354" y="2204864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C6E35DA-EE51-4C31-BC3A-B2B67942042B}"/>
                  </a:ext>
                </a:extLst>
              </p:cNvPr>
              <p:cNvSpPr/>
              <p:nvPr/>
            </p:nvSpPr>
            <p:spPr>
              <a:xfrm>
                <a:off x="2474831" y="2404750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51469F22-F26B-406D-B09E-D81F4D25F8D9}"/>
                  </a:ext>
                </a:extLst>
              </p:cNvPr>
              <p:cNvGrpSpPr/>
              <p:nvPr/>
            </p:nvGrpSpPr>
            <p:grpSpPr>
              <a:xfrm>
                <a:off x="1877220" y="2312730"/>
                <a:ext cx="442502" cy="442502"/>
                <a:chOff x="0" y="0"/>
                <a:chExt cx="885002" cy="885002"/>
              </a:xfrm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2C5C6304-6CD7-4DEC-8A7B-DA210F6B6AA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D42F0376-94D2-4D81-AFC9-2E7574DCD513}"/>
                    </a:ext>
                  </a:extLst>
                </p:cNvPr>
                <p:cNvSpPr/>
                <p:nvPr/>
              </p:nvSpPr>
              <p:spPr>
                <a:xfrm>
                  <a:off x="204600" y="195528"/>
                  <a:ext cx="475800" cy="401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27" y="0"/>
                      </a:moveTo>
                      <a:cubicBezTo>
                        <a:pt x="6595" y="0"/>
                        <a:pt x="5854" y="590"/>
                        <a:pt x="5543" y="1508"/>
                      </a:cubicBezTo>
                      <a:lnTo>
                        <a:pt x="4621" y="4258"/>
                      </a:lnTo>
                      <a:lnTo>
                        <a:pt x="1689" y="4833"/>
                      </a:lnTo>
                      <a:cubicBezTo>
                        <a:pt x="708" y="5026"/>
                        <a:pt x="0" y="6024"/>
                        <a:pt x="0" y="7204"/>
                      </a:cubicBezTo>
                      <a:lnTo>
                        <a:pt x="0" y="19206"/>
                      </a:lnTo>
                      <a:cubicBezTo>
                        <a:pt x="0" y="20530"/>
                        <a:pt x="912" y="21600"/>
                        <a:pt x="2029" y="21600"/>
                      </a:cubicBezTo>
                      <a:lnTo>
                        <a:pt x="19571" y="21600"/>
                      </a:lnTo>
                      <a:cubicBezTo>
                        <a:pt x="20687" y="21600"/>
                        <a:pt x="21600" y="20530"/>
                        <a:pt x="21600" y="19206"/>
                      </a:cubicBezTo>
                      <a:lnTo>
                        <a:pt x="21600" y="7204"/>
                      </a:lnTo>
                      <a:cubicBezTo>
                        <a:pt x="21600" y="6024"/>
                        <a:pt x="20892" y="5026"/>
                        <a:pt x="19911" y="4833"/>
                      </a:cubicBezTo>
                      <a:lnTo>
                        <a:pt x="16979" y="4258"/>
                      </a:lnTo>
                      <a:lnTo>
                        <a:pt x="16057" y="1508"/>
                      </a:lnTo>
                      <a:cubicBezTo>
                        <a:pt x="15747" y="591"/>
                        <a:pt x="15005" y="0"/>
                        <a:pt x="14173" y="0"/>
                      </a:cubicBezTo>
                      <a:lnTo>
                        <a:pt x="7427" y="0"/>
                      </a:lnTo>
                      <a:close/>
                      <a:moveTo>
                        <a:pt x="7320" y="1841"/>
                      </a:moveTo>
                      <a:lnTo>
                        <a:pt x="14067" y="1841"/>
                      </a:lnTo>
                      <a:cubicBezTo>
                        <a:pt x="14342" y="1841"/>
                        <a:pt x="14595" y="2044"/>
                        <a:pt x="14698" y="2348"/>
                      </a:cubicBezTo>
                      <a:lnTo>
                        <a:pt x="15901" y="5926"/>
                      </a:lnTo>
                      <a:lnTo>
                        <a:pt x="19581" y="6651"/>
                      </a:lnTo>
                      <a:cubicBezTo>
                        <a:pt x="19906" y="6715"/>
                        <a:pt x="20144" y="7054"/>
                        <a:pt x="20144" y="7445"/>
                      </a:cubicBezTo>
                      <a:cubicBezTo>
                        <a:pt x="20144" y="7445"/>
                        <a:pt x="20144" y="19448"/>
                        <a:pt x="20144" y="19448"/>
                      </a:cubicBezTo>
                      <a:cubicBezTo>
                        <a:pt x="20144" y="19890"/>
                        <a:pt x="19837" y="20242"/>
                        <a:pt x="19464" y="20242"/>
                      </a:cubicBezTo>
                      <a:lnTo>
                        <a:pt x="1922" y="20242"/>
                      </a:lnTo>
                      <a:cubicBezTo>
                        <a:pt x="1549" y="20242"/>
                        <a:pt x="1243" y="19890"/>
                        <a:pt x="1243" y="19448"/>
                      </a:cubicBezTo>
                      <a:lnTo>
                        <a:pt x="1243" y="7445"/>
                      </a:lnTo>
                      <a:cubicBezTo>
                        <a:pt x="1243" y="7054"/>
                        <a:pt x="1480" y="6715"/>
                        <a:pt x="1806" y="6651"/>
                      </a:cubicBezTo>
                      <a:lnTo>
                        <a:pt x="5485" y="5926"/>
                      </a:lnTo>
                      <a:lnTo>
                        <a:pt x="6689" y="2348"/>
                      </a:lnTo>
                      <a:cubicBezTo>
                        <a:pt x="6792" y="2044"/>
                        <a:pt x="7043" y="1841"/>
                        <a:pt x="7320" y="1841"/>
                      </a:cubicBezTo>
                      <a:close/>
                      <a:moveTo>
                        <a:pt x="10679" y="5892"/>
                      </a:moveTo>
                      <a:cubicBezTo>
                        <a:pt x="7695" y="5892"/>
                        <a:pt x="5281" y="8755"/>
                        <a:pt x="5281" y="12290"/>
                      </a:cubicBezTo>
                      <a:cubicBezTo>
                        <a:pt x="5281" y="15826"/>
                        <a:pt x="7695" y="18689"/>
                        <a:pt x="10679" y="18689"/>
                      </a:cubicBezTo>
                      <a:cubicBezTo>
                        <a:pt x="13661" y="18689"/>
                        <a:pt x="16076" y="15826"/>
                        <a:pt x="16076" y="12290"/>
                      </a:cubicBezTo>
                      <a:cubicBezTo>
                        <a:pt x="16076" y="8755"/>
                        <a:pt x="13661" y="5892"/>
                        <a:pt x="10679" y="5892"/>
                      </a:cubicBezTo>
                      <a:close/>
                      <a:moveTo>
                        <a:pt x="10261" y="7376"/>
                      </a:moveTo>
                      <a:cubicBezTo>
                        <a:pt x="11295" y="7282"/>
                        <a:pt x="12363" y="7653"/>
                        <a:pt x="13212" y="8516"/>
                      </a:cubicBezTo>
                      <a:cubicBezTo>
                        <a:pt x="14911" y="10240"/>
                        <a:pt x="15105" y="13280"/>
                        <a:pt x="13649" y="15294"/>
                      </a:cubicBezTo>
                      <a:cubicBezTo>
                        <a:pt x="12194" y="17308"/>
                        <a:pt x="9639" y="17537"/>
                        <a:pt x="7941" y="15812"/>
                      </a:cubicBezTo>
                      <a:cubicBezTo>
                        <a:pt x="6242" y="14086"/>
                        <a:pt x="6039" y="11058"/>
                        <a:pt x="7494" y="9045"/>
                      </a:cubicBezTo>
                      <a:cubicBezTo>
                        <a:pt x="8222" y="8038"/>
                        <a:pt x="9228" y="7470"/>
                        <a:pt x="10261" y="7376"/>
                      </a:cubicBezTo>
                      <a:close/>
                      <a:moveTo>
                        <a:pt x="10776" y="8838"/>
                      </a:moveTo>
                      <a:cubicBezTo>
                        <a:pt x="9285" y="8838"/>
                        <a:pt x="8077" y="10270"/>
                        <a:pt x="8077" y="12037"/>
                      </a:cubicBezTo>
                      <a:cubicBezTo>
                        <a:pt x="8077" y="12258"/>
                        <a:pt x="8229" y="12440"/>
                        <a:pt x="8417" y="12440"/>
                      </a:cubicBezTo>
                      <a:cubicBezTo>
                        <a:pt x="8603" y="12440"/>
                        <a:pt x="8756" y="12258"/>
                        <a:pt x="8756" y="12037"/>
                      </a:cubicBezTo>
                      <a:cubicBezTo>
                        <a:pt x="8756" y="10711"/>
                        <a:pt x="9657" y="9643"/>
                        <a:pt x="10776" y="9643"/>
                      </a:cubicBezTo>
                      <a:cubicBezTo>
                        <a:pt x="10962" y="9643"/>
                        <a:pt x="11116" y="9461"/>
                        <a:pt x="11116" y="9241"/>
                      </a:cubicBezTo>
                      <a:cubicBezTo>
                        <a:pt x="11116" y="9020"/>
                        <a:pt x="10962" y="8838"/>
                        <a:pt x="10776" y="88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277B7B4F-FB93-4743-A50D-1236B9399590}"/>
                </a:ext>
              </a:extLst>
            </p:cNvPr>
            <p:cNvGrpSpPr/>
            <p:nvPr/>
          </p:nvGrpSpPr>
          <p:grpSpPr>
            <a:xfrm>
              <a:off x="839416" y="2896216"/>
              <a:ext cx="2613001" cy="658233"/>
              <a:chOff x="1487488" y="2807457"/>
              <a:chExt cx="2613001" cy="658233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26DF4317-0665-4D56-9951-427430186E00}"/>
                  </a:ext>
                </a:extLst>
              </p:cNvPr>
              <p:cNvSpPr/>
              <p:nvPr/>
            </p:nvSpPr>
            <p:spPr>
              <a:xfrm>
                <a:off x="1487488" y="2915323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64AF4359-71D9-4302-A73A-82112D07B7A7}"/>
                  </a:ext>
                </a:extLst>
              </p:cNvPr>
              <p:cNvSpPr/>
              <p:nvPr/>
            </p:nvSpPr>
            <p:spPr>
              <a:xfrm>
                <a:off x="1769354" y="2807457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75CD4C5-27A4-4388-9576-96E9E1C449F2}"/>
                  </a:ext>
                </a:extLst>
              </p:cNvPr>
              <p:cNvSpPr/>
              <p:nvPr/>
            </p:nvSpPr>
            <p:spPr>
              <a:xfrm>
                <a:off x="2474831" y="3007343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EA017DBB-2C10-44E5-AE55-CD54BEFF8D55}"/>
                  </a:ext>
                </a:extLst>
              </p:cNvPr>
              <p:cNvGrpSpPr/>
              <p:nvPr/>
            </p:nvGrpSpPr>
            <p:grpSpPr>
              <a:xfrm>
                <a:off x="1877220" y="2915323"/>
                <a:ext cx="442502" cy="442502"/>
                <a:chOff x="0" y="0"/>
                <a:chExt cx="885002" cy="885002"/>
              </a:xfrm>
            </p:grpSpPr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33DD765F-D335-4166-B22F-B8E87A86175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574B2CE4-6DF4-40BA-96A0-2CE1FA1B2E7D}"/>
                    </a:ext>
                  </a:extLst>
                </p:cNvPr>
                <p:cNvSpPr/>
                <p:nvPr/>
              </p:nvSpPr>
              <p:spPr>
                <a:xfrm>
                  <a:off x="205258" y="215586"/>
                  <a:ext cx="449085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7" y="0"/>
                      </a:moveTo>
                      <a:cubicBezTo>
                        <a:pt x="3608" y="0"/>
                        <a:pt x="2704" y="903"/>
                        <a:pt x="2704" y="2023"/>
                      </a:cubicBezTo>
                      <a:lnTo>
                        <a:pt x="2704" y="3375"/>
                      </a:lnTo>
                      <a:lnTo>
                        <a:pt x="2023" y="3375"/>
                      </a:lnTo>
                      <a:cubicBezTo>
                        <a:pt x="904" y="3375"/>
                        <a:pt x="0" y="4278"/>
                        <a:pt x="0" y="5397"/>
                      </a:cubicBezTo>
                      <a:lnTo>
                        <a:pt x="0" y="18896"/>
                      </a:lnTo>
                      <a:cubicBezTo>
                        <a:pt x="0" y="20387"/>
                        <a:pt x="1213" y="21600"/>
                        <a:pt x="2704" y="21600"/>
                      </a:cubicBezTo>
                      <a:lnTo>
                        <a:pt x="18896" y="21600"/>
                      </a:lnTo>
                      <a:cubicBezTo>
                        <a:pt x="20387" y="21600"/>
                        <a:pt x="21600" y="20387"/>
                        <a:pt x="21600" y="18896"/>
                      </a:cubicBezTo>
                      <a:lnTo>
                        <a:pt x="21600" y="2023"/>
                      </a:lnTo>
                      <a:cubicBezTo>
                        <a:pt x="21600" y="903"/>
                        <a:pt x="20696" y="0"/>
                        <a:pt x="19577" y="0"/>
                      </a:cubicBezTo>
                      <a:lnTo>
                        <a:pt x="4727" y="0"/>
                      </a:lnTo>
                      <a:close/>
                      <a:moveTo>
                        <a:pt x="4696" y="1321"/>
                      </a:moveTo>
                      <a:lnTo>
                        <a:pt x="19546" y="1321"/>
                      </a:lnTo>
                      <a:cubicBezTo>
                        <a:pt x="19919" y="1321"/>
                        <a:pt x="20217" y="1619"/>
                        <a:pt x="20217" y="1992"/>
                      </a:cubicBezTo>
                      <a:cubicBezTo>
                        <a:pt x="20217" y="1992"/>
                        <a:pt x="20217" y="18865"/>
                        <a:pt x="20217" y="18865"/>
                      </a:cubicBezTo>
                      <a:cubicBezTo>
                        <a:pt x="20217" y="19608"/>
                        <a:pt x="19610" y="20217"/>
                        <a:pt x="18865" y="20217"/>
                      </a:cubicBezTo>
                      <a:lnTo>
                        <a:pt x="2673" y="20217"/>
                      </a:lnTo>
                      <a:cubicBezTo>
                        <a:pt x="1928" y="20217"/>
                        <a:pt x="1321" y="19608"/>
                        <a:pt x="1321" y="18865"/>
                      </a:cubicBezTo>
                      <a:lnTo>
                        <a:pt x="1321" y="5366"/>
                      </a:lnTo>
                      <a:cubicBezTo>
                        <a:pt x="1321" y="4994"/>
                        <a:pt x="1620" y="4696"/>
                        <a:pt x="1992" y="4696"/>
                      </a:cubicBezTo>
                      <a:lnTo>
                        <a:pt x="2673" y="4696"/>
                      </a:lnTo>
                      <a:lnTo>
                        <a:pt x="2673" y="18194"/>
                      </a:lnTo>
                      <a:cubicBezTo>
                        <a:pt x="2673" y="18567"/>
                        <a:pt x="2971" y="18865"/>
                        <a:pt x="3344" y="18865"/>
                      </a:cubicBezTo>
                      <a:cubicBezTo>
                        <a:pt x="3717" y="18865"/>
                        <a:pt x="4025" y="18567"/>
                        <a:pt x="4025" y="18194"/>
                      </a:cubicBezTo>
                      <a:lnTo>
                        <a:pt x="4025" y="1992"/>
                      </a:lnTo>
                      <a:cubicBezTo>
                        <a:pt x="4025" y="1619"/>
                        <a:pt x="4323" y="1321"/>
                        <a:pt x="4696" y="1321"/>
                      </a:cubicBezTo>
                      <a:close/>
                      <a:moveTo>
                        <a:pt x="5955" y="2642"/>
                      </a:moveTo>
                      <a:cubicBezTo>
                        <a:pt x="5582" y="2642"/>
                        <a:pt x="5284" y="2940"/>
                        <a:pt x="5284" y="3313"/>
                      </a:cubicBezTo>
                      <a:lnTo>
                        <a:pt x="5284" y="8039"/>
                      </a:lnTo>
                      <a:cubicBezTo>
                        <a:pt x="5284" y="8412"/>
                        <a:pt x="5582" y="8710"/>
                        <a:pt x="5955" y="8710"/>
                      </a:cubicBezTo>
                      <a:lnTo>
                        <a:pt x="10681" y="8710"/>
                      </a:lnTo>
                      <a:cubicBezTo>
                        <a:pt x="11054" y="8710"/>
                        <a:pt x="11362" y="8412"/>
                        <a:pt x="11362" y="8039"/>
                      </a:cubicBezTo>
                      <a:lnTo>
                        <a:pt x="11362" y="3313"/>
                      </a:lnTo>
                      <a:cubicBezTo>
                        <a:pt x="11362" y="2940"/>
                        <a:pt x="11054" y="2642"/>
                        <a:pt x="10681" y="2642"/>
                      </a:cubicBezTo>
                      <a:lnTo>
                        <a:pt x="5955" y="2642"/>
                      </a:lnTo>
                      <a:close/>
                      <a:moveTo>
                        <a:pt x="6605" y="3963"/>
                      </a:moveTo>
                      <a:lnTo>
                        <a:pt x="9980" y="3963"/>
                      </a:lnTo>
                      <a:lnTo>
                        <a:pt x="9980" y="7338"/>
                      </a:lnTo>
                      <a:lnTo>
                        <a:pt x="6605" y="7338"/>
                      </a:lnTo>
                      <a:cubicBezTo>
                        <a:pt x="6605" y="7338"/>
                        <a:pt x="6605" y="3963"/>
                        <a:pt x="6605" y="3963"/>
                      </a:cubicBezTo>
                      <a:close/>
                      <a:moveTo>
                        <a:pt x="13045" y="3963"/>
                      </a:moveTo>
                      <a:cubicBezTo>
                        <a:pt x="12858" y="3963"/>
                        <a:pt x="12704" y="4117"/>
                        <a:pt x="12704" y="4303"/>
                      </a:cubicBezTo>
                      <a:cubicBezTo>
                        <a:pt x="12704" y="4490"/>
                        <a:pt x="12858" y="4634"/>
                        <a:pt x="13045" y="4634"/>
                      </a:cubicBezTo>
                      <a:lnTo>
                        <a:pt x="18442" y="4634"/>
                      </a:lnTo>
                      <a:cubicBezTo>
                        <a:pt x="18629" y="4634"/>
                        <a:pt x="18783" y="4490"/>
                        <a:pt x="18783" y="4303"/>
                      </a:cubicBezTo>
                      <a:cubicBezTo>
                        <a:pt x="18783" y="4117"/>
                        <a:pt x="18629" y="3963"/>
                        <a:pt x="18442" y="3963"/>
                      </a:cubicBezTo>
                      <a:lnTo>
                        <a:pt x="13045" y="3963"/>
                      </a:lnTo>
                      <a:close/>
                      <a:moveTo>
                        <a:pt x="13045" y="5986"/>
                      </a:moveTo>
                      <a:cubicBezTo>
                        <a:pt x="12858" y="5986"/>
                        <a:pt x="12704" y="6140"/>
                        <a:pt x="12704" y="6326"/>
                      </a:cubicBezTo>
                      <a:cubicBezTo>
                        <a:pt x="12704" y="6512"/>
                        <a:pt x="12858" y="6667"/>
                        <a:pt x="13045" y="6667"/>
                      </a:cubicBezTo>
                      <a:lnTo>
                        <a:pt x="18442" y="6667"/>
                      </a:lnTo>
                      <a:cubicBezTo>
                        <a:pt x="18629" y="6667"/>
                        <a:pt x="18783" y="6512"/>
                        <a:pt x="18783" y="6326"/>
                      </a:cubicBezTo>
                      <a:cubicBezTo>
                        <a:pt x="18783" y="6140"/>
                        <a:pt x="18629" y="5986"/>
                        <a:pt x="18442" y="5986"/>
                      </a:cubicBezTo>
                      <a:lnTo>
                        <a:pt x="13045" y="5986"/>
                      </a:lnTo>
                      <a:close/>
                      <a:moveTo>
                        <a:pt x="13045" y="8008"/>
                      </a:moveTo>
                      <a:cubicBezTo>
                        <a:pt x="12858" y="8008"/>
                        <a:pt x="12704" y="8163"/>
                        <a:pt x="12704" y="8349"/>
                      </a:cubicBezTo>
                      <a:cubicBezTo>
                        <a:pt x="12704" y="8535"/>
                        <a:pt x="12858" y="8690"/>
                        <a:pt x="13045" y="8690"/>
                      </a:cubicBezTo>
                      <a:lnTo>
                        <a:pt x="18442" y="8690"/>
                      </a:lnTo>
                      <a:cubicBezTo>
                        <a:pt x="18629" y="8690"/>
                        <a:pt x="18783" y="8535"/>
                        <a:pt x="18783" y="8349"/>
                      </a:cubicBezTo>
                      <a:cubicBezTo>
                        <a:pt x="18783" y="8163"/>
                        <a:pt x="18629" y="8008"/>
                        <a:pt x="18442" y="8008"/>
                      </a:cubicBezTo>
                      <a:lnTo>
                        <a:pt x="13045" y="8008"/>
                      </a:lnTo>
                      <a:close/>
                      <a:moveTo>
                        <a:pt x="5624" y="10041"/>
                      </a:moveTo>
                      <a:cubicBezTo>
                        <a:pt x="5439" y="10041"/>
                        <a:pt x="5284" y="10186"/>
                        <a:pt x="5284" y="10372"/>
                      </a:cubicBezTo>
                      <a:cubicBezTo>
                        <a:pt x="5284" y="10558"/>
                        <a:pt x="5439" y="10712"/>
                        <a:pt x="5624" y="10712"/>
                      </a:cubicBezTo>
                      <a:lnTo>
                        <a:pt x="18442" y="10712"/>
                      </a:lnTo>
                      <a:cubicBezTo>
                        <a:pt x="18628" y="10712"/>
                        <a:pt x="18783" y="10558"/>
                        <a:pt x="18783" y="10372"/>
                      </a:cubicBezTo>
                      <a:cubicBezTo>
                        <a:pt x="18783" y="10186"/>
                        <a:pt x="18628" y="10041"/>
                        <a:pt x="18442" y="10041"/>
                      </a:cubicBezTo>
                      <a:lnTo>
                        <a:pt x="5624" y="10041"/>
                      </a:lnTo>
                      <a:close/>
                      <a:moveTo>
                        <a:pt x="5624" y="12064"/>
                      </a:moveTo>
                      <a:cubicBezTo>
                        <a:pt x="5439" y="12064"/>
                        <a:pt x="5284" y="12209"/>
                        <a:pt x="5284" y="12394"/>
                      </a:cubicBezTo>
                      <a:cubicBezTo>
                        <a:pt x="5284" y="12582"/>
                        <a:pt x="5439" y="12735"/>
                        <a:pt x="5624" y="12735"/>
                      </a:cubicBezTo>
                      <a:lnTo>
                        <a:pt x="18442" y="12735"/>
                      </a:lnTo>
                      <a:cubicBezTo>
                        <a:pt x="18628" y="12735"/>
                        <a:pt x="18783" y="12582"/>
                        <a:pt x="18783" y="12394"/>
                      </a:cubicBezTo>
                      <a:cubicBezTo>
                        <a:pt x="18783" y="12209"/>
                        <a:pt x="18628" y="12064"/>
                        <a:pt x="18442" y="12064"/>
                      </a:cubicBezTo>
                      <a:lnTo>
                        <a:pt x="5624" y="12064"/>
                      </a:lnTo>
                      <a:close/>
                      <a:moveTo>
                        <a:pt x="5624" y="14087"/>
                      </a:moveTo>
                      <a:cubicBezTo>
                        <a:pt x="5439" y="14087"/>
                        <a:pt x="5284" y="14241"/>
                        <a:pt x="5284" y="14428"/>
                      </a:cubicBezTo>
                      <a:cubicBezTo>
                        <a:pt x="5284" y="14615"/>
                        <a:pt x="5439" y="14758"/>
                        <a:pt x="5624" y="14758"/>
                      </a:cubicBezTo>
                      <a:lnTo>
                        <a:pt x="11022" y="14758"/>
                      </a:lnTo>
                      <a:cubicBezTo>
                        <a:pt x="11208" y="14758"/>
                        <a:pt x="11362" y="14615"/>
                        <a:pt x="11362" y="14428"/>
                      </a:cubicBezTo>
                      <a:cubicBezTo>
                        <a:pt x="11362" y="14241"/>
                        <a:pt x="11208" y="14087"/>
                        <a:pt x="11022" y="14087"/>
                      </a:cubicBezTo>
                      <a:lnTo>
                        <a:pt x="5624" y="14087"/>
                      </a:lnTo>
                      <a:close/>
                      <a:moveTo>
                        <a:pt x="13045" y="14087"/>
                      </a:moveTo>
                      <a:cubicBezTo>
                        <a:pt x="12859" y="14087"/>
                        <a:pt x="12704" y="14241"/>
                        <a:pt x="12704" y="14428"/>
                      </a:cubicBezTo>
                      <a:cubicBezTo>
                        <a:pt x="12704" y="14615"/>
                        <a:pt x="12859" y="14758"/>
                        <a:pt x="13045" y="14758"/>
                      </a:cubicBezTo>
                      <a:lnTo>
                        <a:pt x="18442" y="14758"/>
                      </a:lnTo>
                      <a:cubicBezTo>
                        <a:pt x="18628" y="14758"/>
                        <a:pt x="18783" y="14615"/>
                        <a:pt x="18783" y="14428"/>
                      </a:cubicBezTo>
                      <a:cubicBezTo>
                        <a:pt x="18783" y="14241"/>
                        <a:pt x="18628" y="14087"/>
                        <a:pt x="18442" y="14087"/>
                      </a:cubicBezTo>
                      <a:lnTo>
                        <a:pt x="13045" y="14087"/>
                      </a:lnTo>
                      <a:close/>
                      <a:moveTo>
                        <a:pt x="5624" y="16110"/>
                      </a:moveTo>
                      <a:cubicBezTo>
                        <a:pt x="5439" y="16110"/>
                        <a:pt x="5284" y="16264"/>
                        <a:pt x="5284" y="16450"/>
                      </a:cubicBezTo>
                      <a:cubicBezTo>
                        <a:pt x="5284" y="16637"/>
                        <a:pt x="5439" y="16791"/>
                        <a:pt x="5624" y="16791"/>
                      </a:cubicBezTo>
                      <a:lnTo>
                        <a:pt x="11022" y="16791"/>
                      </a:lnTo>
                      <a:cubicBezTo>
                        <a:pt x="11208" y="16791"/>
                        <a:pt x="11362" y="16637"/>
                        <a:pt x="11362" y="16450"/>
                      </a:cubicBezTo>
                      <a:cubicBezTo>
                        <a:pt x="11362" y="16264"/>
                        <a:pt x="11208" y="16110"/>
                        <a:pt x="11022" y="16110"/>
                      </a:cubicBezTo>
                      <a:lnTo>
                        <a:pt x="5624" y="16110"/>
                      </a:lnTo>
                      <a:close/>
                      <a:moveTo>
                        <a:pt x="13045" y="16110"/>
                      </a:moveTo>
                      <a:cubicBezTo>
                        <a:pt x="12859" y="16110"/>
                        <a:pt x="12704" y="16264"/>
                        <a:pt x="12704" y="16450"/>
                      </a:cubicBezTo>
                      <a:cubicBezTo>
                        <a:pt x="12704" y="16637"/>
                        <a:pt x="12859" y="16791"/>
                        <a:pt x="13045" y="16791"/>
                      </a:cubicBezTo>
                      <a:lnTo>
                        <a:pt x="18442" y="16791"/>
                      </a:lnTo>
                      <a:cubicBezTo>
                        <a:pt x="18628" y="16791"/>
                        <a:pt x="18783" y="16637"/>
                        <a:pt x="18783" y="16450"/>
                      </a:cubicBezTo>
                      <a:cubicBezTo>
                        <a:pt x="18783" y="16264"/>
                        <a:pt x="18628" y="16110"/>
                        <a:pt x="18442" y="16110"/>
                      </a:cubicBezTo>
                      <a:lnTo>
                        <a:pt x="13045" y="16110"/>
                      </a:lnTo>
                      <a:close/>
                      <a:moveTo>
                        <a:pt x="5624" y="18132"/>
                      </a:moveTo>
                      <a:cubicBezTo>
                        <a:pt x="5439" y="18132"/>
                        <a:pt x="5284" y="18287"/>
                        <a:pt x="5284" y="18473"/>
                      </a:cubicBezTo>
                      <a:cubicBezTo>
                        <a:pt x="5284" y="18660"/>
                        <a:pt x="5439" y="18814"/>
                        <a:pt x="5624" y="18814"/>
                      </a:cubicBezTo>
                      <a:lnTo>
                        <a:pt x="11022" y="18814"/>
                      </a:lnTo>
                      <a:cubicBezTo>
                        <a:pt x="11208" y="18814"/>
                        <a:pt x="11362" y="18660"/>
                        <a:pt x="11362" y="18473"/>
                      </a:cubicBezTo>
                      <a:cubicBezTo>
                        <a:pt x="11362" y="18287"/>
                        <a:pt x="11208" y="18132"/>
                        <a:pt x="11022" y="18132"/>
                      </a:cubicBezTo>
                      <a:lnTo>
                        <a:pt x="5624" y="18132"/>
                      </a:lnTo>
                      <a:close/>
                      <a:moveTo>
                        <a:pt x="13045" y="18132"/>
                      </a:moveTo>
                      <a:cubicBezTo>
                        <a:pt x="12859" y="18132"/>
                        <a:pt x="12704" y="18287"/>
                        <a:pt x="12704" y="18473"/>
                      </a:cubicBezTo>
                      <a:cubicBezTo>
                        <a:pt x="12704" y="18660"/>
                        <a:pt x="12859" y="18814"/>
                        <a:pt x="13045" y="18814"/>
                      </a:cubicBezTo>
                      <a:lnTo>
                        <a:pt x="18442" y="18814"/>
                      </a:lnTo>
                      <a:cubicBezTo>
                        <a:pt x="18628" y="18814"/>
                        <a:pt x="18783" y="18660"/>
                        <a:pt x="18783" y="18473"/>
                      </a:cubicBezTo>
                      <a:cubicBezTo>
                        <a:pt x="18783" y="18287"/>
                        <a:pt x="18628" y="18132"/>
                        <a:pt x="18442" y="18132"/>
                      </a:cubicBezTo>
                      <a:lnTo>
                        <a:pt x="13045" y="181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253BB71-430F-4121-B8E3-DAC7CA0FAD14}"/>
                </a:ext>
              </a:extLst>
            </p:cNvPr>
            <p:cNvGrpSpPr/>
            <p:nvPr/>
          </p:nvGrpSpPr>
          <p:grpSpPr>
            <a:xfrm>
              <a:off x="839416" y="3659576"/>
              <a:ext cx="2613001" cy="658233"/>
              <a:chOff x="1487488" y="3410050"/>
              <a:chExt cx="2613001" cy="658233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6AE3B7A8-4AA9-4F6E-A651-4C61BAD4784C}"/>
                  </a:ext>
                </a:extLst>
              </p:cNvPr>
              <p:cNvSpPr/>
              <p:nvPr/>
            </p:nvSpPr>
            <p:spPr>
              <a:xfrm>
                <a:off x="1487488" y="3517916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7F09DECF-227E-4FFC-BF7E-852F41D5453B}"/>
                  </a:ext>
                </a:extLst>
              </p:cNvPr>
              <p:cNvSpPr/>
              <p:nvPr/>
            </p:nvSpPr>
            <p:spPr>
              <a:xfrm>
                <a:off x="1769354" y="3410050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42782C0-3629-456B-BAEB-FDA42762E6E2}"/>
                  </a:ext>
                </a:extLst>
              </p:cNvPr>
              <p:cNvSpPr/>
              <p:nvPr/>
            </p:nvSpPr>
            <p:spPr>
              <a:xfrm>
                <a:off x="2474831" y="3603889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DD4820E-6865-4581-87E1-3615A7AA6CBD}"/>
                  </a:ext>
                </a:extLst>
              </p:cNvPr>
              <p:cNvGrpSpPr/>
              <p:nvPr/>
            </p:nvGrpSpPr>
            <p:grpSpPr>
              <a:xfrm>
                <a:off x="1877220" y="3517915"/>
                <a:ext cx="442502" cy="442503"/>
                <a:chOff x="0" y="0"/>
                <a:chExt cx="885002" cy="885002"/>
              </a:xfrm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70050F9-16FE-4035-8337-1BA7A45004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31F5F84D-31BE-40F4-BAFB-38DECFF09510}"/>
                    </a:ext>
                  </a:extLst>
                </p:cNvPr>
                <p:cNvSpPr/>
                <p:nvPr/>
              </p:nvSpPr>
              <p:spPr>
                <a:xfrm>
                  <a:off x="160666" y="222246"/>
                  <a:ext cx="512869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2" y="0"/>
                      </a:moveTo>
                      <a:cubicBezTo>
                        <a:pt x="10633" y="0"/>
                        <a:pt x="10476" y="23"/>
                        <a:pt x="10320" y="63"/>
                      </a:cubicBezTo>
                      <a:lnTo>
                        <a:pt x="1569" y="2361"/>
                      </a:lnTo>
                      <a:cubicBezTo>
                        <a:pt x="647" y="2604"/>
                        <a:pt x="0" y="3536"/>
                        <a:pt x="0" y="4617"/>
                      </a:cubicBezTo>
                      <a:cubicBezTo>
                        <a:pt x="0" y="5699"/>
                        <a:pt x="647" y="6620"/>
                        <a:pt x="1569" y="6863"/>
                      </a:cubicBezTo>
                      <a:lnTo>
                        <a:pt x="3369" y="7337"/>
                      </a:lnTo>
                      <a:lnTo>
                        <a:pt x="3369" y="13841"/>
                      </a:lnTo>
                      <a:cubicBezTo>
                        <a:pt x="3369" y="15882"/>
                        <a:pt x="5418" y="17689"/>
                        <a:pt x="10782" y="17689"/>
                      </a:cubicBezTo>
                      <a:cubicBezTo>
                        <a:pt x="16144" y="17689"/>
                        <a:pt x="18185" y="15882"/>
                        <a:pt x="18185" y="13841"/>
                      </a:cubicBezTo>
                      <a:lnTo>
                        <a:pt x="18185" y="7337"/>
                      </a:lnTo>
                      <a:lnTo>
                        <a:pt x="19985" y="6863"/>
                      </a:lnTo>
                      <a:cubicBezTo>
                        <a:pt x="20907" y="6620"/>
                        <a:pt x="21554" y="5699"/>
                        <a:pt x="21554" y="4617"/>
                      </a:cubicBezTo>
                      <a:cubicBezTo>
                        <a:pt x="21554" y="3536"/>
                        <a:pt x="20906" y="2604"/>
                        <a:pt x="19985" y="2361"/>
                      </a:cubicBezTo>
                      <a:lnTo>
                        <a:pt x="11225" y="53"/>
                      </a:lnTo>
                      <a:cubicBezTo>
                        <a:pt x="11078" y="15"/>
                        <a:pt x="10930" y="0"/>
                        <a:pt x="10782" y="0"/>
                      </a:cubicBezTo>
                      <a:close/>
                      <a:moveTo>
                        <a:pt x="10615" y="1687"/>
                      </a:moveTo>
                      <a:cubicBezTo>
                        <a:pt x="10666" y="1687"/>
                        <a:pt x="10713" y="1695"/>
                        <a:pt x="10763" y="1708"/>
                      </a:cubicBezTo>
                      <a:lnTo>
                        <a:pt x="19523" y="4016"/>
                      </a:lnTo>
                      <a:cubicBezTo>
                        <a:pt x="19830" y="4097"/>
                        <a:pt x="20040" y="4407"/>
                        <a:pt x="20040" y="4765"/>
                      </a:cubicBezTo>
                      <a:cubicBezTo>
                        <a:pt x="20040" y="5123"/>
                        <a:pt x="19830" y="5433"/>
                        <a:pt x="19523" y="5513"/>
                      </a:cubicBezTo>
                      <a:lnTo>
                        <a:pt x="10763" y="7822"/>
                      </a:lnTo>
                      <a:cubicBezTo>
                        <a:pt x="10713" y="7835"/>
                        <a:pt x="10666" y="7843"/>
                        <a:pt x="10615" y="7843"/>
                      </a:cubicBezTo>
                      <a:cubicBezTo>
                        <a:pt x="10564" y="7843"/>
                        <a:pt x="10508" y="7835"/>
                        <a:pt x="10458" y="7822"/>
                      </a:cubicBezTo>
                      <a:lnTo>
                        <a:pt x="1708" y="5513"/>
                      </a:lnTo>
                      <a:cubicBezTo>
                        <a:pt x="1402" y="5433"/>
                        <a:pt x="1182" y="5123"/>
                        <a:pt x="1182" y="4765"/>
                      </a:cubicBezTo>
                      <a:cubicBezTo>
                        <a:pt x="1182" y="4407"/>
                        <a:pt x="1402" y="4097"/>
                        <a:pt x="1708" y="4016"/>
                      </a:cubicBezTo>
                      <a:lnTo>
                        <a:pt x="10458" y="1708"/>
                      </a:lnTo>
                      <a:cubicBezTo>
                        <a:pt x="10508" y="1695"/>
                        <a:pt x="10564" y="1687"/>
                        <a:pt x="10615" y="1687"/>
                      </a:cubicBezTo>
                      <a:close/>
                      <a:moveTo>
                        <a:pt x="4726" y="7759"/>
                      </a:moveTo>
                      <a:lnTo>
                        <a:pt x="10338" y="9235"/>
                      </a:lnTo>
                      <a:cubicBezTo>
                        <a:pt x="10486" y="9272"/>
                        <a:pt x="10642" y="9298"/>
                        <a:pt x="10791" y="9298"/>
                      </a:cubicBezTo>
                      <a:cubicBezTo>
                        <a:pt x="10939" y="9298"/>
                        <a:pt x="11086" y="9275"/>
                        <a:pt x="11243" y="9235"/>
                      </a:cubicBezTo>
                      <a:lnTo>
                        <a:pt x="16846" y="7759"/>
                      </a:lnTo>
                      <a:cubicBezTo>
                        <a:pt x="16846" y="7759"/>
                        <a:pt x="16846" y="13915"/>
                        <a:pt x="16846" y="13915"/>
                      </a:cubicBezTo>
                      <a:cubicBezTo>
                        <a:pt x="16846" y="14765"/>
                        <a:pt x="14832" y="16213"/>
                        <a:pt x="10791" y="16213"/>
                      </a:cubicBezTo>
                      <a:cubicBezTo>
                        <a:pt x="6749" y="16213"/>
                        <a:pt x="4726" y="14765"/>
                        <a:pt x="4726" y="13915"/>
                      </a:cubicBezTo>
                      <a:lnTo>
                        <a:pt x="4726" y="7759"/>
                      </a:lnTo>
                      <a:close/>
                      <a:moveTo>
                        <a:pt x="20252" y="7759"/>
                      </a:moveTo>
                      <a:cubicBezTo>
                        <a:pt x="19881" y="7759"/>
                        <a:pt x="19578" y="8103"/>
                        <a:pt x="19578" y="8528"/>
                      </a:cubicBezTo>
                      <a:lnTo>
                        <a:pt x="19578" y="15454"/>
                      </a:lnTo>
                      <a:cubicBezTo>
                        <a:pt x="19578" y="15880"/>
                        <a:pt x="19881" y="16224"/>
                        <a:pt x="20252" y="16224"/>
                      </a:cubicBezTo>
                      <a:cubicBezTo>
                        <a:pt x="20624" y="16224"/>
                        <a:pt x="20926" y="15880"/>
                        <a:pt x="20926" y="15454"/>
                      </a:cubicBezTo>
                      <a:lnTo>
                        <a:pt x="20926" y="8528"/>
                      </a:lnTo>
                      <a:cubicBezTo>
                        <a:pt x="20926" y="8103"/>
                        <a:pt x="20624" y="7759"/>
                        <a:pt x="20252" y="7759"/>
                      </a:cubicBezTo>
                      <a:close/>
                      <a:moveTo>
                        <a:pt x="20252" y="16993"/>
                      </a:moveTo>
                      <a:cubicBezTo>
                        <a:pt x="19509" y="16993"/>
                        <a:pt x="18905" y="19222"/>
                        <a:pt x="18905" y="20071"/>
                      </a:cubicBezTo>
                      <a:cubicBezTo>
                        <a:pt x="18905" y="20920"/>
                        <a:pt x="19509" y="21600"/>
                        <a:pt x="20252" y="21600"/>
                      </a:cubicBezTo>
                      <a:cubicBezTo>
                        <a:pt x="20995" y="21600"/>
                        <a:pt x="21600" y="20920"/>
                        <a:pt x="21600" y="20071"/>
                      </a:cubicBezTo>
                      <a:cubicBezTo>
                        <a:pt x="21600" y="19222"/>
                        <a:pt x="20995" y="16993"/>
                        <a:pt x="20252" y="169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B4E8EA5-4D0D-42D6-A1F4-D63994FE7546}"/>
                </a:ext>
              </a:extLst>
            </p:cNvPr>
            <p:cNvGrpSpPr/>
            <p:nvPr/>
          </p:nvGrpSpPr>
          <p:grpSpPr>
            <a:xfrm>
              <a:off x="839416" y="4422935"/>
              <a:ext cx="2613001" cy="658233"/>
              <a:chOff x="1487488" y="4012643"/>
              <a:chExt cx="2613001" cy="658233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5686ED2-3FC5-4D86-8DE3-1B13EF81658C}"/>
                  </a:ext>
                </a:extLst>
              </p:cNvPr>
              <p:cNvSpPr/>
              <p:nvPr/>
            </p:nvSpPr>
            <p:spPr>
              <a:xfrm>
                <a:off x="1487488" y="4120509"/>
                <a:ext cx="2613001" cy="442502"/>
              </a:xfrm>
              <a:prstGeom prst="roundRect">
                <a:avLst>
                  <a:gd name="adj" fmla="val 21525"/>
                </a:avLst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3F5026D6-DF4B-4872-96F7-D650DFABEE0F}"/>
                  </a:ext>
                </a:extLst>
              </p:cNvPr>
              <p:cNvSpPr/>
              <p:nvPr/>
            </p:nvSpPr>
            <p:spPr>
              <a:xfrm>
                <a:off x="1769354" y="4012643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2FC15A4-6581-4810-BC91-5778D68D3843}"/>
                  </a:ext>
                </a:extLst>
              </p:cNvPr>
              <p:cNvSpPr/>
              <p:nvPr/>
            </p:nvSpPr>
            <p:spPr>
              <a:xfrm>
                <a:off x="2474831" y="4206179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a14="http://schemas.microsoft.com/office/drawing/2010/main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092FF4DA-3819-496C-BAA8-10CE051477EC}"/>
                  </a:ext>
                </a:extLst>
              </p:cNvPr>
              <p:cNvGrpSpPr/>
              <p:nvPr/>
            </p:nvGrpSpPr>
            <p:grpSpPr>
              <a:xfrm>
                <a:off x="1877220" y="4120508"/>
                <a:ext cx="442502" cy="442503"/>
                <a:chOff x="0" y="0"/>
                <a:chExt cx="885002" cy="885002"/>
              </a:xfrm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27A157F3-3F47-47F3-8408-B0C727F2DAF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3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1BF355C-CE7B-4FD8-81F5-D752003EC24F}"/>
                    </a:ext>
                  </a:extLst>
                </p:cNvPr>
                <p:cNvSpPr/>
                <p:nvPr/>
              </p:nvSpPr>
              <p:spPr>
                <a:xfrm>
                  <a:off x="176755" y="241509"/>
                  <a:ext cx="531491" cy="415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6" h="21600" extrusionOk="0">
                      <a:moveTo>
                        <a:pt x="10547" y="0"/>
                      </a:moveTo>
                      <a:cubicBezTo>
                        <a:pt x="7670" y="0"/>
                        <a:pt x="4754" y="229"/>
                        <a:pt x="1879" y="686"/>
                      </a:cubicBezTo>
                      <a:cubicBezTo>
                        <a:pt x="1331" y="773"/>
                        <a:pt x="883" y="1299"/>
                        <a:pt x="755" y="2002"/>
                      </a:cubicBezTo>
                      <a:cubicBezTo>
                        <a:pt x="-252" y="7551"/>
                        <a:pt x="-252" y="13178"/>
                        <a:pt x="755" y="18728"/>
                      </a:cubicBezTo>
                      <a:cubicBezTo>
                        <a:pt x="883" y="19431"/>
                        <a:pt x="1331" y="19958"/>
                        <a:pt x="1879" y="20044"/>
                      </a:cubicBezTo>
                      <a:cubicBezTo>
                        <a:pt x="3264" y="20265"/>
                        <a:pt x="4658" y="20428"/>
                        <a:pt x="6053" y="20543"/>
                      </a:cubicBezTo>
                      <a:cubicBezTo>
                        <a:pt x="5978" y="20604"/>
                        <a:pt x="5931" y="20669"/>
                        <a:pt x="5931" y="20734"/>
                      </a:cubicBezTo>
                      <a:cubicBezTo>
                        <a:pt x="5931" y="21212"/>
                        <a:pt x="7997" y="21600"/>
                        <a:pt x="10547" y="21600"/>
                      </a:cubicBezTo>
                      <a:cubicBezTo>
                        <a:pt x="13097" y="21600"/>
                        <a:pt x="15163" y="21212"/>
                        <a:pt x="15163" y="20734"/>
                      </a:cubicBezTo>
                      <a:cubicBezTo>
                        <a:pt x="15163" y="20669"/>
                        <a:pt x="15114" y="20604"/>
                        <a:pt x="15038" y="20543"/>
                      </a:cubicBezTo>
                      <a:cubicBezTo>
                        <a:pt x="16433" y="20428"/>
                        <a:pt x="17830" y="20265"/>
                        <a:pt x="19215" y="20044"/>
                      </a:cubicBezTo>
                      <a:cubicBezTo>
                        <a:pt x="19762" y="19958"/>
                        <a:pt x="20212" y="19431"/>
                        <a:pt x="20339" y="18728"/>
                      </a:cubicBezTo>
                      <a:cubicBezTo>
                        <a:pt x="21348" y="13178"/>
                        <a:pt x="21348" y="7551"/>
                        <a:pt x="20339" y="2002"/>
                      </a:cubicBezTo>
                      <a:cubicBezTo>
                        <a:pt x="20212" y="1299"/>
                        <a:pt x="19762" y="773"/>
                        <a:pt x="19215" y="686"/>
                      </a:cubicBezTo>
                      <a:cubicBezTo>
                        <a:pt x="16339" y="229"/>
                        <a:pt x="13423" y="0"/>
                        <a:pt x="10547" y="0"/>
                      </a:cubicBezTo>
                      <a:close/>
                      <a:moveTo>
                        <a:pt x="10602" y="1795"/>
                      </a:moveTo>
                      <a:cubicBezTo>
                        <a:pt x="13438" y="1795"/>
                        <a:pt x="16273" y="2018"/>
                        <a:pt x="19109" y="2469"/>
                      </a:cubicBezTo>
                      <a:cubicBezTo>
                        <a:pt x="20074" y="7778"/>
                        <a:pt x="20074" y="13088"/>
                        <a:pt x="19109" y="18397"/>
                      </a:cubicBezTo>
                      <a:cubicBezTo>
                        <a:pt x="13437" y="19298"/>
                        <a:pt x="7764" y="19298"/>
                        <a:pt x="2092" y="18397"/>
                      </a:cubicBezTo>
                      <a:cubicBezTo>
                        <a:pt x="1127" y="13088"/>
                        <a:pt x="1127" y="7778"/>
                        <a:pt x="2092" y="2469"/>
                      </a:cubicBezTo>
                      <a:cubicBezTo>
                        <a:pt x="4928" y="2018"/>
                        <a:pt x="7766" y="1795"/>
                        <a:pt x="10602" y="1795"/>
                      </a:cubicBezTo>
                      <a:close/>
                      <a:moveTo>
                        <a:pt x="9332" y="3231"/>
                      </a:moveTo>
                      <a:cubicBezTo>
                        <a:pt x="7547" y="3231"/>
                        <a:pt x="5731" y="3472"/>
                        <a:pt x="3946" y="3953"/>
                      </a:cubicBezTo>
                      <a:cubicBezTo>
                        <a:pt x="3715" y="4016"/>
                        <a:pt x="3527" y="4238"/>
                        <a:pt x="3453" y="4531"/>
                      </a:cubicBezTo>
                      <a:cubicBezTo>
                        <a:pt x="2502" y="8317"/>
                        <a:pt x="2502" y="12151"/>
                        <a:pt x="3453" y="15936"/>
                      </a:cubicBezTo>
                      <a:cubicBezTo>
                        <a:pt x="3527" y="16230"/>
                        <a:pt x="3715" y="16452"/>
                        <a:pt x="3946" y="16514"/>
                      </a:cubicBezTo>
                      <a:cubicBezTo>
                        <a:pt x="5731" y="16996"/>
                        <a:pt x="7547" y="17240"/>
                        <a:pt x="9332" y="17240"/>
                      </a:cubicBezTo>
                      <a:cubicBezTo>
                        <a:pt x="11120" y="17240"/>
                        <a:pt x="12929" y="16996"/>
                        <a:pt x="14715" y="16514"/>
                      </a:cubicBezTo>
                      <a:cubicBezTo>
                        <a:pt x="14947" y="16452"/>
                        <a:pt x="15135" y="16230"/>
                        <a:pt x="15209" y="15936"/>
                      </a:cubicBezTo>
                      <a:cubicBezTo>
                        <a:pt x="16161" y="12151"/>
                        <a:pt x="16161" y="8317"/>
                        <a:pt x="15209" y="4531"/>
                      </a:cubicBezTo>
                      <a:cubicBezTo>
                        <a:pt x="15135" y="4238"/>
                        <a:pt x="14947" y="4016"/>
                        <a:pt x="14715" y="3953"/>
                      </a:cubicBezTo>
                      <a:cubicBezTo>
                        <a:pt x="12929" y="3472"/>
                        <a:pt x="11120" y="3231"/>
                        <a:pt x="9332" y="3231"/>
                      </a:cubicBezTo>
                      <a:close/>
                      <a:moveTo>
                        <a:pt x="9223" y="3949"/>
                      </a:moveTo>
                      <a:cubicBezTo>
                        <a:pt x="10973" y="3949"/>
                        <a:pt x="12724" y="4184"/>
                        <a:pt x="14475" y="4655"/>
                      </a:cubicBezTo>
                      <a:cubicBezTo>
                        <a:pt x="15385" y="8277"/>
                        <a:pt x="15385" y="11899"/>
                        <a:pt x="14475" y="15521"/>
                      </a:cubicBezTo>
                      <a:cubicBezTo>
                        <a:pt x="10973" y="16463"/>
                        <a:pt x="7472" y="16463"/>
                        <a:pt x="3971" y="15521"/>
                      </a:cubicBezTo>
                      <a:cubicBezTo>
                        <a:pt x="3060" y="11899"/>
                        <a:pt x="3060" y="8277"/>
                        <a:pt x="3971" y="4655"/>
                      </a:cubicBezTo>
                      <a:cubicBezTo>
                        <a:pt x="5721" y="4184"/>
                        <a:pt x="7472" y="3949"/>
                        <a:pt x="9223" y="3949"/>
                      </a:cubicBezTo>
                      <a:close/>
                      <a:moveTo>
                        <a:pt x="17434" y="4308"/>
                      </a:moveTo>
                      <a:cubicBezTo>
                        <a:pt x="16888" y="4308"/>
                        <a:pt x="16445" y="4888"/>
                        <a:pt x="16445" y="5604"/>
                      </a:cubicBezTo>
                      <a:cubicBezTo>
                        <a:pt x="16445" y="6320"/>
                        <a:pt x="16888" y="6901"/>
                        <a:pt x="17434" y="6901"/>
                      </a:cubicBezTo>
                      <a:cubicBezTo>
                        <a:pt x="17980" y="6901"/>
                        <a:pt x="18421" y="6320"/>
                        <a:pt x="18421" y="5604"/>
                      </a:cubicBezTo>
                      <a:cubicBezTo>
                        <a:pt x="18421" y="4888"/>
                        <a:pt x="17980" y="4308"/>
                        <a:pt x="17434" y="4308"/>
                      </a:cubicBezTo>
                      <a:close/>
                      <a:moveTo>
                        <a:pt x="17410" y="5170"/>
                      </a:moveTo>
                      <a:cubicBezTo>
                        <a:pt x="17591" y="5170"/>
                        <a:pt x="17739" y="5366"/>
                        <a:pt x="17739" y="5604"/>
                      </a:cubicBezTo>
                      <a:cubicBezTo>
                        <a:pt x="17739" y="5841"/>
                        <a:pt x="17591" y="6035"/>
                        <a:pt x="17410" y="6035"/>
                      </a:cubicBezTo>
                      <a:cubicBezTo>
                        <a:pt x="17229" y="6035"/>
                        <a:pt x="17081" y="5841"/>
                        <a:pt x="17081" y="5604"/>
                      </a:cubicBezTo>
                      <a:cubicBezTo>
                        <a:pt x="17081" y="5366"/>
                        <a:pt x="17229" y="5170"/>
                        <a:pt x="17410" y="5170"/>
                      </a:cubicBezTo>
                      <a:close/>
                      <a:moveTo>
                        <a:pt x="9089" y="6821"/>
                      </a:moveTo>
                      <a:lnTo>
                        <a:pt x="6065" y="7132"/>
                      </a:lnTo>
                      <a:cubicBezTo>
                        <a:pt x="5886" y="7160"/>
                        <a:pt x="5713" y="7373"/>
                        <a:pt x="5682" y="7607"/>
                      </a:cubicBezTo>
                      <a:lnTo>
                        <a:pt x="5481" y="10016"/>
                      </a:lnTo>
                      <a:cubicBezTo>
                        <a:pt x="5473" y="10254"/>
                        <a:pt x="5614" y="10447"/>
                        <a:pt x="5794" y="10447"/>
                      </a:cubicBezTo>
                      <a:cubicBezTo>
                        <a:pt x="5975" y="10447"/>
                        <a:pt x="6128" y="10251"/>
                        <a:pt x="6135" y="10012"/>
                      </a:cubicBezTo>
                      <a:lnTo>
                        <a:pt x="6245" y="8377"/>
                      </a:lnTo>
                      <a:cubicBezTo>
                        <a:pt x="6269" y="8141"/>
                        <a:pt x="6436" y="7930"/>
                        <a:pt x="6617" y="7906"/>
                      </a:cubicBezTo>
                      <a:lnTo>
                        <a:pt x="9089" y="7683"/>
                      </a:lnTo>
                      <a:cubicBezTo>
                        <a:pt x="9270" y="7674"/>
                        <a:pt x="9421" y="7474"/>
                        <a:pt x="9421" y="7236"/>
                      </a:cubicBezTo>
                      <a:cubicBezTo>
                        <a:pt x="9421" y="6998"/>
                        <a:pt x="9270" y="6812"/>
                        <a:pt x="9089" y="6821"/>
                      </a:cubicBezTo>
                      <a:close/>
                      <a:moveTo>
                        <a:pt x="17002" y="10447"/>
                      </a:moveTo>
                      <a:cubicBezTo>
                        <a:pt x="16820" y="10447"/>
                        <a:pt x="16673" y="10639"/>
                        <a:pt x="16673" y="10878"/>
                      </a:cubicBezTo>
                      <a:cubicBezTo>
                        <a:pt x="16673" y="11116"/>
                        <a:pt x="16820" y="11309"/>
                        <a:pt x="17002" y="11309"/>
                      </a:cubicBezTo>
                      <a:lnTo>
                        <a:pt x="18981" y="11309"/>
                      </a:lnTo>
                      <a:cubicBezTo>
                        <a:pt x="19163" y="11309"/>
                        <a:pt x="19310" y="11116"/>
                        <a:pt x="19310" y="10878"/>
                      </a:cubicBezTo>
                      <a:cubicBezTo>
                        <a:pt x="19310" y="10639"/>
                        <a:pt x="19163" y="10447"/>
                        <a:pt x="18981" y="10447"/>
                      </a:cubicBezTo>
                      <a:lnTo>
                        <a:pt x="17002" y="10447"/>
                      </a:lnTo>
                      <a:close/>
                      <a:moveTo>
                        <a:pt x="17002" y="13040"/>
                      </a:moveTo>
                      <a:cubicBezTo>
                        <a:pt x="16820" y="13040"/>
                        <a:pt x="16673" y="13232"/>
                        <a:pt x="16673" y="13471"/>
                      </a:cubicBezTo>
                      <a:cubicBezTo>
                        <a:pt x="16673" y="13708"/>
                        <a:pt x="16820" y="13901"/>
                        <a:pt x="17002" y="13901"/>
                      </a:cubicBezTo>
                      <a:lnTo>
                        <a:pt x="18981" y="13901"/>
                      </a:lnTo>
                      <a:cubicBezTo>
                        <a:pt x="19163" y="13901"/>
                        <a:pt x="19310" y="13708"/>
                        <a:pt x="19310" y="13471"/>
                      </a:cubicBezTo>
                      <a:cubicBezTo>
                        <a:pt x="19310" y="13232"/>
                        <a:pt x="19163" y="13040"/>
                        <a:pt x="18981" y="13040"/>
                      </a:cubicBezTo>
                      <a:lnTo>
                        <a:pt x="17002" y="13040"/>
                      </a:lnTo>
                      <a:close/>
                      <a:moveTo>
                        <a:pt x="16344" y="15629"/>
                      </a:moveTo>
                      <a:cubicBezTo>
                        <a:pt x="16162" y="15629"/>
                        <a:pt x="16015" y="15825"/>
                        <a:pt x="16015" y="16063"/>
                      </a:cubicBezTo>
                      <a:cubicBezTo>
                        <a:pt x="16015" y="16302"/>
                        <a:pt x="16162" y="16494"/>
                        <a:pt x="16344" y="16494"/>
                      </a:cubicBezTo>
                      <a:lnTo>
                        <a:pt x="18323" y="16494"/>
                      </a:lnTo>
                      <a:cubicBezTo>
                        <a:pt x="18505" y="16494"/>
                        <a:pt x="18652" y="16302"/>
                        <a:pt x="18652" y="16063"/>
                      </a:cubicBezTo>
                      <a:cubicBezTo>
                        <a:pt x="18652" y="15825"/>
                        <a:pt x="18505" y="15629"/>
                        <a:pt x="18323" y="15629"/>
                      </a:cubicBezTo>
                      <a:lnTo>
                        <a:pt x="16344" y="1562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459F30E0-0EA5-4DD4-BC1A-27BECB794FA8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94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D3C15E1-473B-4F81-95A2-698E06A34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78" y="0"/>
            <a:ext cx="5156643" cy="5143500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0793B325-16D4-4AB8-BC2E-7AF21D620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83418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0FC26D38-002E-4CCD-8AE0-870EB3D9C035}"/>
              </a:ext>
            </a:extLst>
          </p:cNvPr>
          <p:cNvSpPr>
            <a:spLocks noEditPoints="1"/>
          </p:cNvSpPr>
          <p:nvPr/>
        </p:nvSpPr>
        <p:spPr bwMode="auto">
          <a:xfrm>
            <a:off x="3473442" y="1476367"/>
            <a:ext cx="2193942" cy="2193942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close/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close/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31B3580-0FDA-47D4-AD58-DA1AAD17C654}"/>
              </a:ext>
            </a:extLst>
          </p:cNvPr>
          <p:cNvSpPr>
            <a:spLocks noEditPoints="1"/>
          </p:cNvSpPr>
          <p:nvPr/>
        </p:nvSpPr>
        <p:spPr bwMode="auto">
          <a:xfrm>
            <a:off x="3632200" y="1775445"/>
            <a:ext cx="1876425" cy="1876425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EA57F96-7807-4FE4-A7EE-83AF5E0EB82E}"/>
              </a:ext>
            </a:extLst>
          </p:cNvPr>
          <p:cNvSpPr/>
          <p:nvPr/>
        </p:nvSpPr>
        <p:spPr>
          <a:xfrm>
            <a:off x="3616982" y="2428860"/>
            <a:ext cx="2035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9A700B-3F1C-4198-9CD7-82CDAA37E5F4}"/>
              </a:ext>
            </a:extLst>
          </p:cNvPr>
          <p:cNvSpPr/>
          <p:nvPr/>
        </p:nvSpPr>
        <p:spPr>
          <a:xfrm>
            <a:off x="3668670" y="2680383"/>
            <a:ext cx="1910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20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sp>
        <p:nvSpPr>
          <p:cNvPr id="19" name="TextBox 71">
            <a:extLst>
              <a:ext uri="{FF2B5EF4-FFF2-40B4-BE49-F238E27FC236}">
                <a16:creationId xmlns:a16="http://schemas.microsoft.com/office/drawing/2014/main" id="{335B6BAF-E522-4ECA-B6B9-9943754617D6}"/>
              </a:ext>
            </a:extLst>
          </p:cNvPr>
          <p:cNvSpPr txBox="1"/>
          <p:nvPr/>
        </p:nvSpPr>
        <p:spPr>
          <a:xfrm>
            <a:off x="3707904" y="2942823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A985365-C64B-407C-B316-C6F8459C64CC}"/>
              </a:ext>
            </a:extLst>
          </p:cNvPr>
          <p:cNvSpPr/>
          <p:nvPr/>
        </p:nvSpPr>
        <p:spPr>
          <a:xfrm>
            <a:off x="3884694" y="1735054"/>
            <a:ext cx="1551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2018</a:t>
            </a:r>
            <a:endParaRPr lang="zh-CN" altLang="en-US" sz="48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BD7245-7ECF-4512-83E0-77A8A88A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78" y="0"/>
            <a:ext cx="5156643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F819FF-C20F-49E4-ACB5-0D14C3D4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83418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2C81FF-6A06-4166-87DD-9A4FDCDB3059}"/>
              </a:ext>
            </a:extLst>
          </p:cNvPr>
          <p:cNvSpPr>
            <a:spLocks noEditPoints="1"/>
          </p:cNvSpPr>
          <p:nvPr/>
        </p:nvSpPr>
        <p:spPr bwMode="auto">
          <a:xfrm>
            <a:off x="3473442" y="1476367"/>
            <a:ext cx="2193942" cy="2193942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close/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close/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50E486-6028-4BDB-A9AD-72A4AA65ADEF}"/>
              </a:ext>
            </a:extLst>
          </p:cNvPr>
          <p:cNvSpPr>
            <a:spLocks noEditPoints="1"/>
          </p:cNvSpPr>
          <p:nvPr/>
        </p:nvSpPr>
        <p:spPr bwMode="auto">
          <a:xfrm>
            <a:off x="3632200" y="1775445"/>
            <a:ext cx="1876425" cy="1876425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C29842-89C3-499F-B146-067FD3108E33}"/>
              </a:ext>
            </a:extLst>
          </p:cNvPr>
          <p:cNvSpPr/>
          <p:nvPr/>
        </p:nvSpPr>
        <p:spPr>
          <a:xfrm>
            <a:off x="3687583" y="2562458"/>
            <a:ext cx="2035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444B02F-F509-4260-8F6B-D0ADFC7758AD}"/>
              </a:ext>
            </a:extLst>
          </p:cNvPr>
          <p:cNvSpPr/>
          <p:nvPr/>
        </p:nvSpPr>
        <p:spPr>
          <a:xfrm>
            <a:off x="4155546" y="1868652"/>
            <a:ext cx="1551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48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31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4"/>
          <p:cNvSpPr/>
          <p:nvPr/>
        </p:nvSpPr>
        <p:spPr>
          <a:xfrm>
            <a:off x="4785289" y="1239417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Oval 23"/>
          <p:cNvSpPr/>
          <p:nvPr/>
        </p:nvSpPr>
        <p:spPr>
          <a:xfrm>
            <a:off x="4785289" y="1879055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33"/>
          <p:cNvSpPr/>
          <p:nvPr/>
        </p:nvSpPr>
        <p:spPr>
          <a:xfrm>
            <a:off x="4785289" y="2518692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40"/>
          <p:cNvSpPr/>
          <p:nvPr/>
        </p:nvSpPr>
        <p:spPr>
          <a:xfrm>
            <a:off x="4785289" y="3158329"/>
            <a:ext cx="436843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Group 41"/>
          <p:cNvGrpSpPr/>
          <p:nvPr/>
        </p:nvGrpSpPr>
        <p:grpSpPr>
          <a:xfrm>
            <a:off x="3544536" y="1509976"/>
            <a:ext cx="1181658" cy="1851286"/>
            <a:chOff x="4832354" y="2627863"/>
            <a:chExt cx="1290716" cy="2882302"/>
          </a:xfrm>
        </p:grpSpPr>
        <p:grpSp>
          <p:nvGrpSpPr>
            <p:cNvPr id="36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44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42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40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"/>
          <p:cNvGrpSpPr/>
          <p:nvPr/>
        </p:nvGrpSpPr>
        <p:grpSpPr>
          <a:xfrm>
            <a:off x="5295350" y="1189433"/>
            <a:ext cx="2206685" cy="507927"/>
            <a:chOff x="7222206" y="2322208"/>
            <a:chExt cx="2942246" cy="677236"/>
          </a:xfrm>
        </p:grpSpPr>
        <p:sp>
          <p:nvSpPr>
            <p:cNvPr id="34" name="Rectangle 73"/>
            <p:cNvSpPr/>
            <p:nvPr/>
          </p:nvSpPr>
          <p:spPr>
            <a:xfrm>
              <a:off x="7222206" y="25161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5" name="TextBox 74"/>
            <p:cNvSpPr txBox="1">
              <a:spLocks/>
            </p:cNvSpPr>
            <p:nvPr/>
          </p:nvSpPr>
          <p:spPr bwMode="auto">
            <a:xfrm>
              <a:off x="7222206" y="232220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1"/>
                  </a:solidFill>
                </a:rPr>
                <a:t>标题文本预设 </a:t>
              </a: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5295350" y="1831218"/>
            <a:ext cx="2206685" cy="507927"/>
            <a:chOff x="7222206" y="3154018"/>
            <a:chExt cx="2942246" cy="677236"/>
          </a:xfrm>
        </p:grpSpPr>
        <p:sp>
          <p:nvSpPr>
            <p:cNvPr id="32" name="Rectangle 75"/>
            <p:cNvSpPr/>
            <p:nvPr/>
          </p:nvSpPr>
          <p:spPr>
            <a:xfrm>
              <a:off x="7222206" y="334791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3" name="TextBox 76"/>
            <p:cNvSpPr txBox="1">
              <a:spLocks/>
            </p:cNvSpPr>
            <p:nvPr/>
          </p:nvSpPr>
          <p:spPr bwMode="auto">
            <a:xfrm>
              <a:off x="7222206" y="315401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2"/>
                  </a:solidFill>
                </a:rPr>
                <a:t>标题文本预设 </a:t>
              </a: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5295350" y="2473003"/>
            <a:ext cx="2206685" cy="507927"/>
            <a:chOff x="7222206" y="4013213"/>
            <a:chExt cx="2942246" cy="677236"/>
          </a:xfrm>
        </p:grpSpPr>
        <p:sp>
          <p:nvSpPr>
            <p:cNvPr id="30" name="Rectangle 77"/>
            <p:cNvSpPr/>
            <p:nvPr/>
          </p:nvSpPr>
          <p:spPr>
            <a:xfrm>
              <a:off x="7222206" y="4207112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TextBox 78"/>
            <p:cNvSpPr txBox="1">
              <a:spLocks/>
            </p:cNvSpPr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3"/>
                  </a:solidFill>
                </a:rPr>
                <a:t>标题文本预设 </a:t>
              </a: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5295350" y="3114787"/>
            <a:ext cx="2206685" cy="507927"/>
            <a:chOff x="7222206" y="4889346"/>
            <a:chExt cx="2942246" cy="677236"/>
          </a:xfrm>
        </p:grpSpPr>
        <p:sp>
          <p:nvSpPr>
            <p:cNvPr id="28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9" name="TextBox 80"/>
            <p:cNvSpPr txBox="1">
              <a:spLocks/>
            </p:cNvSpPr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  <a:sp3d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accent4"/>
                  </a:solidFill>
                </a:rPr>
                <a:t>标题文本预设 </a:t>
              </a:r>
            </a:p>
          </p:txBody>
        </p:sp>
      </p:grpSp>
      <p:sp>
        <p:nvSpPr>
          <p:cNvPr id="20" name="Freeform: Shape 81"/>
          <p:cNvSpPr>
            <a:spLocks/>
          </p:cNvSpPr>
          <p:nvPr/>
        </p:nvSpPr>
        <p:spPr bwMode="auto">
          <a:xfrm>
            <a:off x="4878573" y="1301308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82"/>
          <p:cNvSpPr>
            <a:spLocks/>
          </p:cNvSpPr>
          <p:nvPr/>
        </p:nvSpPr>
        <p:spPr bwMode="auto">
          <a:xfrm>
            <a:off x="4858508" y="1947008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83"/>
          <p:cNvSpPr>
            <a:spLocks/>
          </p:cNvSpPr>
          <p:nvPr/>
        </p:nvSpPr>
        <p:spPr bwMode="auto">
          <a:xfrm>
            <a:off x="4858506" y="3235082"/>
            <a:ext cx="283330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84"/>
          <p:cNvSpPr>
            <a:spLocks/>
          </p:cNvSpPr>
          <p:nvPr/>
        </p:nvSpPr>
        <p:spPr bwMode="auto">
          <a:xfrm>
            <a:off x="4858506" y="2595447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1073455" y="1166133"/>
            <a:ext cx="2595251" cy="2411581"/>
            <a:chOff x="1073455" y="1166133"/>
            <a:chExt cx="2595251" cy="2411581"/>
          </a:xfrm>
        </p:grpSpPr>
        <p:sp>
          <p:nvSpPr>
            <p:cNvPr id="4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85"/>
            <p:cNvSpPr txBox="1"/>
            <p:nvPr/>
          </p:nvSpPr>
          <p:spPr>
            <a:xfrm>
              <a:off x="1776606" y="1275603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TextBox 88"/>
            <p:cNvSpPr txBox="1"/>
            <p:nvPr/>
          </p:nvSpPr>
          <p:spPr>
            <a:xfrm>
              <a:off x="1878683" y="3235083"/>
              <a:ext cx="1061829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53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aight Connector 3">
            <a:extLst>
              <a:ext uri="{FF2B5EF4-FFF2-40B4-BE49-F238E27FC236}">
                <a16:creationId xmlns:a16="http://schemas.microsoft.com/office/drawing/2014/main" id="{02013646-9E46-45F9-AA7C-BF29DC0FD70B}"/>
              </a:ext>
            </a:extLst>
          </p:cNvPr>
          <p:cNvSpPr/>
          <p:nvPr/>
        </p:nvSpPr>
        <p:spPr>
          <a:xfrm flipH="1" flipV="1">
            <a:off x="2408635" y="1702679"/>
            <a:ext cx="2104839" cy="26644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Straight Connector 4">
            <a:extLst>
              <a:ext uri="{FF2B5EF4-FFF2-40B4-BE49-F238E27FC236}">
                <a16:creationId xmlns:a16="http://schemas.microsoft.com/office/drawing/2014/main" id="{47731AE6-21EB-406F-A70A-6AA8F9924349}"/>
              </a:ext>
            </a:extLst>
          </p:cNvPr>
          <p:cNvSpPr/>
          <p:nvPr/>
        </p:nvSpPr>
        <p:spPr>
          <a:xfrm flipV="1">
            <a:off x="4634130" y="1702679"/>
            <a:ext cx="2104839" cy="26644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Straight Connector 5">
            <a:extLst>
              <a:ext uri="{FF2B5EF4-FFF2-40B4-BE49-F238E27FC236}">
                <a16:creationId xmlns:a16="http://schemas.microsoft.com/office/drawing/2014/main" id="{DB5545F6-CF03-4831-B439-10F3A2EE8FA5}"/>
              </a:ext>
            </a:extLst>
          </p:cNvPr>
          <p:cNvSpPr/>
          <p:nvPr/>
        </p:nvSpPr>
        <p:spPr>
          <a:xfrm flipH="1">
            <a:off x="3697505" y="2023220"/>
            <a:ext cx="861218" cy="58381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Straight Connector 6">
            <a:extLst>
              <a:ext uri="{FF2B5EF4-FFF2-40B4-BE49-F238E27FC236}">
                <a16:creationId xmlns:a16="http://schemas.microsoft.com/office/drawing/2014/main" id="{C5C242CE-C2CB-452E-B4C0-20B8A49BDDE5}"/>
              </a:ext>
            </a:extLst>
          </p:cNvPr>
          <p:cNvSpPr/>
          <p:nvPr/>
        </p:nvSpPr>
        <p:spPr>
          <a:xfrm>
            <a:off x="4621490" y="2028056"/>
            <a:ext cx="861218" cy="58381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55CCC1D2-F175-4A88-9D6C-57F9CE9164B6}"/>
              </a:ext>
            </a:extLst>
          </p:cNvPr>
          <p:cNvGrpSpPr/>
          <p:nvPr/>
        </p:nvGrpSpPr>
        <p:grpSpPr>
          <a:xfrm>
            <a:off x="1538041" y="1321504"/>
            <a:ext cx="800744" cy="800744"/>
            <a:chOff x="2050721" y="1762005"/>
            <a:chExt cx="1067658" cy="1067658"/>
          </a:xfrm>
        </p:grpSpPr>
        <p:sp>
          <p:nvSpPr>
            <p:cNvPr id="29" name="Freeform: Shape 10">
              <a:extLst>
                <a:ext uri="{FF2B5EF4-FFF2-40B4-BE49-F238E27FC236}">
                  <a16:creationId xmlns:a16="http://schemas.microsoft.com/office/drawing/2014/main" id="{8C8AC3E9-604B-4D4A-BE17-FD29472AFBBB}"/>
                </a:ext>
              </a:extLst>
            </p:cNvPr>
            <p:cNvSpPr/>
            <p:nvPr/>
          </p:nvSpPr>
          <p:spPr>
            <a:xfrm>
              <a:off x="2050721" y="1762005"/>
              <a:ext cx="1067658" cy="10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AE1386A5-A06A-4403-9F18-A30E1898DA18}"/>
                </a:ext>
              </a:extLst>
            </p:cNvPr>
            <p:cNvSpPr/>
            <p:nvPr/>
          </p:nvSpPr>
          <p:spPr>
            <a:xfrm>
              <a:off x="2419152" y="2009885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3EAFF65-2504-40B9-92A2-AC24860A0D52}"/>
              </a:ext>
            </a:extLst>
          </p:cNvPr>
          <p:cNvGrpSpPr/>
          <p:nvPr/>
        </p:nvGrpSpPr>
        <p:grpSpPr>
          <a:xfrm>
            <a:off x="1197567" y="2237626"/>
            <a:ext cx="6768142" cy="1045128"/>
            <a:chOff x="1197567" y="2237626"/>
            <a:chExt cx="6768142" cy="1045128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8FBD6A47-7866-44CE-9113-EC098B17D738}"/>
                </a:ext>
              </a:extLst>
            </p:cNvPr>
            <p:cNvSpPr txBox="1">
              <a:spLocks/>
            </p:cNvSpPr>
            <p:nvPr/>
          </p:nvSpPr>
          <p:spPr>
            <a:xfrm>
              <a:off x="6502993" y="2237626"/>
              <a:ext cx="1405139" cy="30655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>
                  <a:solidFill>
                    <a:schemeClr val="tx1"/>
                  </a:solidFill>
                </a:rPr>
                <a:t>标题文本预设</a:t>
              </a:r>
            </a:p>
          </p:txBody>
        </p: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FE6F73E4-77A5-44E0-9712-D1064FB90ED6}"/>
                </a:ext>
              </a:extLst>
            </p:cNvPr>
            <p:cNvSpPr txBox="1">
              <a:spLocks/>
            </p:cNvSpPr>
            <p:nvPr/>
          </p:nvSpPr>
          <p:spPr>
            <a:xfrm>
              <a:off x="6445415" y="2595227"/>
              <a:ext cx="1520294" cy="53943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tx1"/>
                  </a:solidFill>
                </a:rPr>
                <a:t>此部分内容作为文字排版占位显示</a:t>
              </a:r>
              <a:br>
                <a:rPr lang="zh-CN" altLang="en-US">
                  <a:solidFill>
                    <a:schemeClr val="tx1"/>
                  </a:solidFill>
                </a:rPr>
              </a:br>
              <a:r>
                <a:rPr lang="zh-CN" altLang="en-US">
                  <a:solidFill>
                    <a:schemeClr val="tx1"/>
                  </a:solidFill>
                </a:rPr>
                <a:t>（建议使用主题字体）。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90C517-33E8-4850-BA8B-097FAEDB6DD4}"/>
                </a:ext>
              </a:extLst>
            </p:cNvPr>
            <p:cNvSpPr/>
            <p:nvPr/>
          </p:nvSpPr>
          <p:spPr>
            <a:xfrm>
              <a:off x="1282653" y="2240223"/>
              <a:ext cx="1311570" cy="2742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750"/>
                <a:t>标题文本预设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A2F0F5-77E2-443A-A0B5-618BD33F822F}"/>
                </a:ext>
              </a:extLst>
            </p:cNvPr>
            <p:cNvSpPr/>
            <p:nvPr/>
          </p:nvSpPr>
          <p:spPr>
            <a:xfrm>
              <a:off x="1197567" y="2588707"/>
              <a:ext cx="1481741" cy="6940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A599B72-DE65-4376-9720-DB37196299BE}"/>
              </a:ext>
            </a:extLst>
          </p:cNvPr>
          <p:cNvGrpSpPr/>
          <p:nvPr/>
        </p:nvGrpSpPr>
        <p:grpSpPr>
          <a:xfrm>
            <a:off x="2596136" y="3530995"/>
            <a:ext cx="3906183" cy="958707"/>
            <a:chOff x="2596136" y="3530995"/>
            <a:chExt cx="3906183" cy="9587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3001C2-D03C-41AD-AE37-ED25A31F01EE}"/>
                </a:ext>
              </a:extLst>
            </p:cNvPr>
            <p:cNvSpPr/>
            <p:nvPr/>
          </p:nvSpPr>
          <p:spPr>
            <a:xfrm>
              <a:off x="2681221" y="3530995"/>
              <a:ext cx="1311570" cy="2742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750"/>
                <a:t>标题文本预设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239B65-97AD-41FF-8CF8-38AC03CF4FC3}"/>
                </a:ext>
              </a:extLst>
            </p:cNvPr>
            <p:cNvSpPr/>
            <p:nvPr/>
          </p:nvSpPr>
          <p:spPr>
            <a:xfrm>
              <a:off x="2596136" y="3879479"/>
              <a:ext cx="1481741" cy="6102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（建议使用主题字体）。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BE7671-6F03-4AA7-95C7-DB78651D26FA}"/>
                </a:ext>
              </a:extLst>
            </p:cNvPr>
            <p:cNvSpPr/>
            <p:nvPr/>
          </p:nvSpPr>
          <p:spPr>
            <a:xfrm>
              <a:off x="5105665" y="3530995"/>
              <a:ext cx="1311570" cy="2742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750"/>
                <a:t>标题文本预设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479F98-7BF5-40DB-9CB0-7454A5C09B86}"/>
                </a:ext>
              </a:extLst>
            </p:cNvPr>
            <p:cNvSpPr/>
            <p:nvPr/>
          </p:nvSpPr>
          <p:spPr>
            <a:xfrm>
              <a:off x="5020578" y="3879479"/>
              <a:ext cx="1481741" cy="6102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>
              <a:normAutofit/>
            </a:bodyPr>
            <a:lstStyle/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（建议使用主题字体）。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CF1707-2058-43C9-9128-FC24E5125006}"/>
              </a:ext>
            </a:extLst>
          </p:cNvPr>
          <p:cNvGrpSpPr/>
          <p:nvPr/>
        </p:nvGrpSpPr>
        <p:grpSpPr>
          <a:xfrm>
            <a:off x="2936634" y="2579918"/>
            <a:ext cx="800744" cy="800744"/>
            <a:chOff x="3915512" y="3439890"/>
            <a:chExt cx="1067658" cy="1067658"/>
          </a:xfrm>
        </p:grpSpPr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id="{02D60F00-10B4-48B0-8696-8A4A81C70B1D}"/>
                </a:ext>
              </a:extLst>
            </p:cNvPr>
            <p:cNvSpPr/>
            <p:nvPr/>
          </p:nvSpPr>
          <p:spPr>
            <a:xfrm>
              <a:off x="3915512" y="3439890"/>
              <a:ext cx="1067658" cy="10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0">
              <a:extLst>
                <a:ext uri="{FF2B5EF4-FFF2-40B4-BE49-F238E27FC236}">
                  <a16:creationId xmlns:a16="http://schemas.microsoft.com/office/drawing/2014/main" id="{22848FEB-2F0E-4781-AEE6-DB9FB2602BAB}"/>
                </a:ext>
              </a:extLst>
            </p:cNvPr>
            <p:cNvSpPr/>
            <p:nvPr/>
          </p:nvSpPr>
          <p:spPr>
            <a:xfrm>
              <a:off x="4283943" y="3687770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3300693A-E8BF-4B6D-A407-554A53FB32E2}"/>
              </a:ext>
            </a:extLst>
          </p:cNvPr>
          <p:cNvGrpSpPr/>
          <p:nvPr/>
        </p:nvGrpSpPr>
        <p:grpSpPr>
          <a:xfrm>
            <a:off x="5413819" y="2579918"/>
            <a:ext cx="800744" cy="800744"/>
            <a:chOff x="7218425" y="3439890"/>
            <a:chExt cx="1067658" cy="1067658"/>
          </a:xfrm>
        </p:grpSpPr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117A3DE3-3695-430B-968A-70C71B2716DB}"/>
                </a:ext>
              </a:extLst>
            </p:cNvPr>
            <p:cNvSpPr/>
            <p:nvPr/>
          </p:nvSpPr>
          <p:spPr>
            <a:xfrm>
              <a:off x="7218425" y="3439890"/>
              <a:ext cx="1067658" cy="10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C1517FD5-DE92-47C4-8AF3-0B329F8B7FFC}"/>
                </a:ext>
              </a:extLst>
            </p:cNvPr>
            <p:cNvSpPr/>
            <p:nvPr/>
          </p:nvSpPr>
          <p:spPr>
            <a:xfrm>
              <a:off x="7586856" y="3687770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1640F016-6DB7-4B20-B3BB-8460842983F3}"/>
              </a:ext>
            </a:extLst>
          </p:cNvPr>
          <p:cNvGrpSpPr/>
          <p:nvPr/>
        </p:nvGrpSpPr>
        <p:grpSpPr>
          <a:xfrm>
            <a:off x="6806525" y="1321504"/>
            <a:ext cx="800744" cy="800744"/>
            <a:chOff x="9075366" y="1762005"/>
            <a:chExt cx="1067658" cy="1067658"/>
          </a:xfrm>
        </p:grpSpPr>
        <p:sp>
          <p:nvSpPr>
            <p:cNvPr id="23" name="Freeform: Shape 25">
              <a:extLst>
                <a:ext uri="{FF2B5EF4-FFF2-40B4-BE49-F238E27FC236}">
                  <a16:creationId xmlns:a16="http://schemas.microsoft.com/office/drawing/2014/main" id="{2304E335-6C45-4300-871B-D7115A813BA7}"/>
                </a:ext>
              </a:extLst>
            </p:cNvPr>
            <p:cNvSpPr/>
            <p:nvPr/>
          </p:nvSpPr>
          <p:spPr>
            <a:xfrm>
              <a:off x="9075366" y="1762005"/>
              <a:ext cx="1067658" cy="106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6">
              <a:extLst>
                <a:ext uri="{FF2B5EF4-FFF2-40B4-BE49-F238E27FC236}">
                  <a16:creationId xmlns:a16="http://schemas.microsoft.com/office/drawing/2014/main" id="{C10BCB68-B3E5-42C4-9740-DFCFBB19B53A}"/>
                </a:ext>
              </a:extLst>
            </p:cNvPr>
            <p:cNvSpPr/>
            <p:nvPr/>
          </p:nvSpPr>
          <p:spPr>
            <a:xfrm>
              <a:off x="9443797" y="2009885"/>
              <a:ext cx="330796" cy="57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7" y="0"/>
                  </a:moveTo>
                  <a:cubicBezTo>
                    <a:pt x="9239" y="0"/>
                    <a:pt x="8126" y="269"/>
                    <a:pt x="7204" y="802"/>
                  </a:cubicBezTo>
                  <a:cubicBezTo>
                    <a:pt x="6284" y="1334"/>
                    <a:pt x="5831" y="1979"/>
                    <a:pt x="5831" y="2736"/>
                  </a:cubicBezTo>
                  <a:cubicBezTo>
                    <a:pt x="5831" y="3491"/>
                    <a:pt x="6284" y="4137"/>
                    <a:pt x="7204" y="4669"/>
                  </a:cubicBezTo>
                  <a:cubicBezTo>
                    <a:pt x="8126" y="5202"/>
                    <a:pt x="9241" y="5464"/>
                    <a:pt x="10547" y="5464"/>
                  </a:cubicBezTo>
                  <a:cubicBezTo>
                    <a:pt x="11854" y="5464"/>
                    <a:pt x="12969" y="5202"/>
                    <a:pt x="13890" y="4669"/>
                  </a:cubicBezTo>
                  <a:cubicBezTo>
                    <a:pt x="14810" y="4137"/>
                    <a:pt x="15277" y="3491"/>
                    <a:pt x="15277" y="2736"/>
                  </a:cubicBezTo>
                  <a:cubicBezTo>
                    <a:pt x="15277" y="1979"/>
                    <a:pt x="14810" y="1335"/>
                    <a:pt x="13890" y="802"/>
                  </a:cubicBezTo>
                  <a:cubicBezTo>
                    <a:pt x="12969" y="269"/>
                    <a:pt x="11854" y="0"/>
                    <a:pt x="10547" y="0"/>
                  </a:cubicBezTo>
                  <a:close/>
                  <a:moveTo>
                    <a:pt x="4056" y="5988"/>
                  </a:moveTo>
                  <a:cubicBezTo>
                    <a:pt x="2931" y="5988"/>
                    <a:pt x="1979" y="6215"/>
                    <a:pt x="1192" y="6670"/>
                  </a:cubicBezTo>
                  <a:cubicBezTo>
                    <a:pt x="406" y="7126"/>
                    <a:pt x="0" y="7684"/>
                    <a:pt x="0" y="8334"/>
                  </a:cubicBezTo>
                  <a:lnTo>
                    <a:pt x="0" y="13408"/>
                  </a:lnTo>
                  <a:cubicBezTo>
                    <a:pt x="0" y="13733"/>
                    <a:pt x="203" y="14005"/>
                    <a:pt x="596" y="14233"/>
                  </a:cubicBezTo>
                  <a:cubicBezTo>
                    <a:pt x="990" y="14460"/>
                    <a:pt x="1472" y="14577"/>
                    <a:pt x="2034" y="14577"/>
                  </a:cubicBezTo>
                  <a:cubicBezTo>
                    <a:pt x="2597" y="14577"/>
                    <a:pt x="3065" y="14460"/>
                    <a:pt x="3460" y="14233"/>
                  </a:cubicBezTo>
                  <a:cubicBezTo>
                    <a:pt x="3853" y="14005"/>
                    <a:pt x="4056" y="13733"/>
                    <a:pt x="4056" y="13408"/>
                  </a:cubicBezTo>
                  <a:lnTo>
                    <a:pt x="4056" y="9114"/>
                  </a:lnTo>
                  <a:lnTo>
                    <a:pt x="5403" y="9114"/>
                  </a:lnTo>
                  <a:lnTo>
                    <a:pt x="5403" y="20236"/>
                  </a:lnTo>
                  <a:cubicBezTo>
                    <a:pt x="5403" y="20610"/>
                    <a:pt x="5639" y="20935"/>
                    <a:pt x="6103" y="21203"/>
                  </a:cubicBezTo>
                  <a:cubicBezTo>
                    <a:pt x="6567" y="21471"/>
                    <a:pt x="7116" y="21600"/>
                    <a:pt x="7761" y="21600"/>
                  </a:cubicBezTo>
                  <a:cubicBezTo>
                    <a:pt x="8409" y="21600"/>
                    <a:pt x="8969" y="21471"/>
                    <a:pt x="9433" y="21203"/>
                  </a:cubicBezTo>
                  <a:cubicBezTo>
                    <a:pt x="9897" y="20935"/>
                    <a:pt x="10133" y="20610"/>
                    <a:pt x="10133" y="20236"/>
                  </a:cubicBezTo>
                  <a:lnTo>
                    <a:pt x="10133" y="14577"/>
                  </a:lnTo>
                  <a:lnTo>
                    <a:pt x="11480" y="14577"/>
                  </a:lnTo>
                  <a:lnTo>
                    <a:pt x="11480" y="20236"/>
                  </a:lnTo>
                  <a:cubicBezTo>
                    <a:pt x="11480" y="20610"/>
                    <a:pt x="11703" y="20935"/>
                    <a:pt x="12167" y="21203"/>
                  </a:cubicBezTo>
                  <a:cubicBezTo>
                    <a:pt x="12631" y="21471"/>
                    <a:pt x="13191" y="21600"/>
                    <a:pt x="13839" y="21600"/>
                  </a:cubicBezTo>
                  <a:cubicBezTo>
                    <a:pt x="14486" y="21600"/>
                    <a:pt x="15046" y="21471"/>
                    <a:pt x="15510" y="21203"/>
                  </a:cubicBezTo>
                  <a:cubicBezTo>
                    <a:pt x="15974" y="20934"/>
                    <a:pt x="16197" y="20610"/>
                    <a:pt x="16197" y="20236"/>
                  </a:cubicBezTo>
                  <a:lnTo>
                    <a:pt x="16197" y="9114"/>
                  </a:lnTo>
                  <a:lnTo>
                    <a:pt x="17544" y="9114"/>
                  </a:lnTo>
                  <a:lnTo>
                    <a:pt x="17544" y="13408"/>
                  </a:lnTo>
                  <a:cubicBezTo>
                    <a:pt x="17544" y="13733"/>
                    <a:pt x="17746" y="14005"/>
                    <a:pt x="18140" y="14233"/>
                  </a:cubicBezTo>
                  <a:cubicBezTo>
                    <a:pt x="18533" y="14460"/>
                    <a:pt x="19016" y="14577"/>
                    <a:pt x="19579" y="14577"/>
                  </a:cubicBezTo>
                  <a:cubicBezTo>
                    <a:pt x="20141" y="14577"/>
                    <a:pt x="20611" y="14460"/>
                    <a:pt x="21004" y="14233"/>
                  </a:cubicBezTo>
                  <a:cubicBezTo>
                    <a:pt x="21397" y="14005"/>
                    <a:pt x="21600" y="13733"/>
                    <a:pt x="21600" y="13408"/>
                  </a:cubicBezTo>
                  <a:lnTo>
                    <a:pt x="21600" y="8334"/>
                  </a:lnTo>
                  <a:cubicBezTo>
                    <a:pt x="21600" y="7684"/>
                    <a:pt x="21208" y="7126"/>
                    <a:pt x="20421" y="6670"/>
                  </a:cubicBezTo>
                  <a:cubicBezTo>
                    <a:pt x="19634" y="6216"/>
                    <a:pt x="18668" y="5988"/>
                    <a:pt x="17544" y="5988"/>
                  </a:cubicBezTo>
                  <a:lnTo>
                    <a:pt x="4056" y="598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FFAA954-A408-4E2E-BE32-49A593B2C2F9}"/>
              </a:ext>
            </a:extLst>
          </p:cNvPr>
          <p:cNvGrpSpPr/>
          <p:nvPr/>
        </p:nvGrpSpPr>
        <p:grpSpPr>
          <a:xfrm>
            <a:off x="3821546" y="1258242"/>
            <a:ext cx="1540924" cy="1540924"/>
            <a:chOff x="3821546" y="1258242"/>
            <a:chExt cx="1540924" cy="1540924"/>
          </a:xfrm>
        </p:grpSpPr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83EC1022-13B1-49C9-9163-741068349591}"/>
                </a:ext>
              </a:extLst>
            </p:cNvPr>
            <p:cNvSpPr/>
            <p:nvPr/>
          </p:nvSpPr>
          <p:spPr>
            <a:xfrm>
              <a:off x="3821546" y="1258242"/>
              <a:ext cx="1540924" cy="15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id="{CC57A14D-5CC4-47D9-88F1-B6EFD39D8A92}"/>
                </a:ext>
              </a:extLst>
            </p:cNvPr>
            <p:cNvSpPr/>
            <p:nvPr/>
          </p:nvSpPr>
          <p:spPr>
            <a:xfrm>
              <a:off x="4233598" y="1584423"/>
              <a:ext cx="716496" cy="66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277" y="0"/>
                  </a:moveTo>
                  <a:cubicBezTo>
                    <a:pt x="3479" y="0"/>
                    <a:pt x="2797" y="302"/>
                    <a:pt x="2232" y="908"/>
                  </a:cubicBezTo>
                  <a:cubicBezTo>
                    <a:pt x="1667" y="1513"/>
                    <a:pt x="1385" y="2244"/>
                    <a:pt x="1385" y="3101"/>
                  </a:cubicBezTo>
                  <a:cubicBezTo>
                    <a:pt x="1385" y="3957"/>
                    <a:pt x="1667" y="4688"/>
                    <a:pt x="2232" y="5294"/>
                  </a:cubicBezTo>
                  <a:cubicBezTo>
                    <a:pt x="2797" y="5899"/>
                    <a:pt x="3479" y="6202"/>
                    <a:pt x="4277" y="6202"/>
                  </a:cubicBezTo>
                  <a:cubicBezTo>
                    <a:pt x="5076" y="6202"/>
                    <a:pt x="5758" y="5899"/>
                    <a:pt x="6322" y="5294"/>
                  </a:cubicBezTo>
                  <a:cubicBezTo>
                    <a:pt x="6887" y="4688"/>
                    <a:pt x="7169" y="3957"/>
                    <a:pt x="7169" y="3101"/>
                  </a:cubicBezTo>
                  <a:cubicBezTo>
                    <a:pt x="7169" y="2245"/>
                    <a:pt x="6887" y="1513"/>
                    <a:pt x="6322" y="908"/>
                  </a:cubicBezTo>
                  <a:cubicBezTo>
                    <a:pt x="5757" y="302"/>
                    <a:pt x="5076" y="0"/>
                    <a:pt x="4277" y="0"/>
                  </a:cubicBezTo>
                  <a:close/>
                  <a:moveTo>
                    <a:pt x="17273" y="0"/>
                  </a:moveTo>
                  <a:cubicBezTo>
                    <a:pt x="16475" y="0"/>
                    <a:pt x="15792" y="302"/>
                    <a:pt x="15228" y="908"/>
                  </a:cubicBezTo>
                  <a:cubicBezTo>
                    <a:pt x="14663" y="1513"/>
                    <a:pt x="14381" y="2244"/>
                    <a:pt x="14381" y="3101"/>
                  </a:cubicBezTo>
                  <a:cubicBezTo>
                    <a:pt x="14381" y="3957"/>
                    <a:pt x="14663" y="4688"/>
                    <a:pt x="15228" y="5294"/>
                  </a:cubicBezTo>
                  <a:cubicBezTo>
                    <a:pt x="15792" y="5899"/>
                    <a:pt x="16475" y="6202"/>
                    <a:pt x="17273" y="6202"/>
                  </a:cubicBezTo>
                  <a:cubicBezTo>
                    <a:pt x="18071" y="6202"/>
                    <a:pt x="18753" y="5899"/>
                    <a:pt x="19318" y="5294"/>
                  </a:cubicBezTo>
                  <a:cubicBezTo>
                    <a:pt x="19883" y="4688"/>
                    <a:pt x="20164" y="3957"/>
                    <a:pt x="20165" y="3101"/>
                  </a:cubicBezTo>
                  <a:cubicBezTo>
                    <a:pt x="20165" y="2245"/>
                    <a:pt x="19883" y="1513"/>
                    <a:pt x="19318" y="908"/>
                  </a:cubicBezTo>
                  <a:cubicBezTo>
                    <a:pt x="18753" y="302"/>
                    <a:pt x="18071" y="0"/>
                    <a:pt x="17273" y="0"/>
                  </a:cubicBezTo>
                  <a:close/>
                  <a:moveTo>
                    <a:pt x="10747" y="2971"/>
                  </a:moveTo>
                  <a:cubicBezTo>
                    <a:pt x="9550" y="2971"/>
                    <a:pt x="8527" y="3431"/>
                    <a:pt x="7680" y="4339"/>
                  </a:cubicBezTo>
                  <a:cubicBezTo>
                    <a:pt x="6833" y="5247"/>
                    <a:pt x="6410" y="6338"/>
                    <a:pt x="6410" y="7622"/>
                  </a:cubicBezTo>
                  <a:cubicBezTo>
                    <a:pt x="6410" y="8907"/>
                    <a:pt x="6833" y="10004"/>
                    <a:pt x="7680" y="10912"/>
                  </a:cubicBezTo>
                  <a:cubicBezTo>
                    <a:pt x="8527" y="11821"/>
                    <a:pt x="9550" y="12274"/>
                    <a:pt x="10747" y="12274"/>
                  </a:cubicBezTo>
                  <a:cubicBezTo>
                    <a:pt x="11945" y="12274"/>
                    <a:pt x="12968" y="11821"/>
                    <a:pt x="13815" y="10912"/>
                  </a:cubicBezTo>
                  <a:cubicBezTo>
                    <a:pt x="14662" y="10004"/>
                    <a:pt x="15085" y="8907"/>
                    <a:pt x="15085" y="7622"/>
                  </a:cubicBezTo>
                  <a:cubicBezTo>
                    <a:pt x="15085" y="6338"/>
                    <a:pt x="14662" y="5247"/>
                    <a:pt x="13815" y="4339"/>
                  </a:cubicBezTo>
                  <a:cubicBezTo>
                    <a:pt x="12968" y="3430"/>
                    <a:pt x="11945" y="2971"/>
                    <a:pt x="10747" y="2971"/>
                  </a:cubicBezTo>
                  <a:close/>
                  <a:moveTo>
                    <a:pt x="1396" y="6131"/>
                  </a:moveTo>
                  <a:cubicBezTo>
                    <a:pt x="463" y="6131"/>
                    <a:pt x="0" y="7561"/>
                    <a:pt x="0" y="10411"/>
                  </a:cubicBezTo>
                  <a:cubicBezTo>
                    <a:pt x="0" y="11041"/>
                    <a:pt x="211" y="11516"/>
                    <a:pt x="632" y="11843"/>
                  </a:cubicBezTo>
                  <a:cubicBezTo>
                    <a:pt x="1054" y="12170"/>
                    <a:pt x="1571" y="12333"/>
                    <a:pt x="2188" y="12333"/>
                  </a:cubicBezTo>
                  <a:lnTo>
                    <a:pt x="3700" y="12333"/>
                  </a:lnTo>
                  <a:cubicBezTo>
                    <a:pt x="4476" y="11340"/>
                    <a:pt x="5475" y="10822"/>
                    <a:pt x="6696" y="10782"/>
                  </a:cubicBezTo>
                  <a:cubicBezTo>
                    <a:pt x="6085" y="9837"/>
                    <a:pt x="5783" y="8804"/>
                    <a:pt x="5783" y="7681"/>
                  </a:cubicBezTo>
                  <a:cubicBezTo>
                    <a:pt x="5783" y="7448"/>
                    <a:pt x="5800" y="7185"/>
                    <a:pt x="5838" y="6886"/>
                  </a:cubicBezTo>
                  <a:cubicBezTo>
                    <a:pt x="5341" y="7071"/>
                    <a:pt x="4842" y="7163"/>
                    <a:pt x="4337" y="7163"/>
                  </a:cubicBezTo>
                  <a:cubicBezTo>
                    <a:pt x="3893" y="7163"/>
                    <a:pt x="3442" y="7077"/>
                    <a:pt x="2991" y="6903"/>
                  </a:cubicBezTo>
                  <a:cubicBezTo>
                    <a:pt x="2539" y="6730"/>
                    <a:pt x="2173" y="6560"/>
                    <a:pt x="1891" y="6390"/>
                  </a:cubicBezTo>
                  <a:cubicBezTo>
                    <a:pt x="1609" y="6221"/>
                    <a:pt x="1442" y="6131"/>
                    <a:pt x="1396" y="6131"/>
                  </a:cubicBezTo>
                  <a:close/>
                  <a:moveTo>
                    <a:pt x="20197" y="6131"/>
                  </a:moveTo>
                  <a:cubicBezTo>
                    <a:pt x="20153" y="6131"/>
                    <a:pt x="19991" y="6221"/>
                    <a:pt x="19708" y="6390"/>
                  </a:cubicBezTo>
                  <a:cubicBezTo>
                    <a:pt x="19426" y="6560"/>
                    <a:pt x="19055" y="6730"/>
                    <a:pt x="18603" y="6903"/>
                  </a:cubicBezTo>
                  <a:cubicBezTo>
                    <a:pt x="18152" y="7077"/>
                    <a:pt x="17707" y="7163"/>
                    <a:pt x="17262" y="7163"/>
                  </a:cubicBezTo>
                  <a:cubicBezTo>
                    <a:pt x="16758" y="7163"/>
                    <a:pt x="16259" y="7071"/>
                    <a:pt x="15761" y="6886"/>
                  </a:cubicBezTo>
                  <a:cubicBezTo>
                    <a:pt x="15799" y="7184"/>
                    <a:pt x="15816" y="7448"/>
                    <a:pt x="15816" y="7681"/>
                  </a:cubicBezTo>
                  <a:cubicBezTo>
                    <a:pt x="15816" y="8804"/>
                    <a:pt x="15508" y="9837"/>
                    <a:pt x="14898" y="10782"/>
                  </a:cubicBezTo>
                  <a:cubicBezTo>
                    <a:pt x="16118" y="10822"/>
                    <a:pt x="17118" y="11339"/>
                    <a:pt x="17894" y="12333"/>
                  </a:cubicBezTo>
                  <a:lnTo>
                    <a:pt x="19406" y="12333"/>
                  </a:lnTo>
                  <a:cubicBezTo>
                    <a:pt x="20023" y="12333"/>
                    <a:pt x="20545" y="12170"/>
                    <a:pt x="20967" y="11843"/>
                  </a:cubicBezTo>
                  <a:cubicBezTo>
                    <a:pt x="21389" y="11516"/>
                    <a:pt x="21599" y="11041"/>
                    <a:pt x="21599" y="10411"/>
                  </a:cubicBezTo>
                  <a:cubicBezTo>
                    <a:pt x="21600" y="7561"/>
                    <a:pt x="21132" y="6131"/>
                    <a:pt x="20197" y="6131"/>
                  </a:cubicBezTo>
                  <a:close/>
                  <a:moveTo>
                    <a:pt x="6850" y="11519"/>
                  </a:moveTo>
                  <a:cubicBezTo>
                    <a:pt x="6390" y="11519"/>
                    <a:pt x="5971" y="11606"/>
                    <a:pt x="5591" y="11767"/>
                  </a:cubicBezTo>
                  <a:cubicBezTo>
                    <a:pt x="5211" y="11929"/>
                    <a:pt x="4892" y="12145"/>
                    <a:pt x="4629" y="12415"/>
                  </a:cubicBezTo>
                  <a:cubicBezTo>
                    <a:pt x="4365" y="12685"/>
                    <a:pt x="4129" y="13011"/>
                    <a:pt x="3925" y="13394"/>
                  </a:cubicBezTo>
                  <a:cubicBezTo>
                    <a:pt x="3722" y="13778"/>
                    <a:pt x="3562" y="14169"/>
                    <a:pt x="3441" y="14573"/>
                  </a:cubicBezTo>
                  <a:cubicBezTo>
                    <a:pt x="3321" y="14977"/>
                    <a:pt x="3218" y="15415"/>
                    <a:pt x="3139" y="15888"/>
                  </a:cubicBezTo>
                  <a:cubicBezTo>
                    <a:pt x="3060" y="16359"/>
                    <a:pt x="3012" y="16800"/>
                    <a:pt x="2985" y="17208"/>
                  </a:cubicBezTo>
                  <a:cubicBezTo>
                    <a:pt x="2959" y="17616"/>
                    <a:pt x="2941" y="18035"/>
                    <a:pt x="2941" y="18464"/>
                  </a:cubicBezTo>
                  <a:cubicBezTo>
                    <a:pt x="2941" y="19432"/>
                    <a:pt x="3216" y="20196"/>
                    <a:pt x="3766" y="20757"/>
                  </a:cubicBezTo>
                  <a:cubicBezTo>
                    <a:pt x="4316" y="21318"/>
                    <a:pt x="5048" y="21600"/>
                    <a:pt x="5959" y="21600"/>
                  </a:cubicBezTo>
                  <a:lnTo>
                    <a:pt x="15833" y="21600"/>
                  </a:lnTo>
                  <a:cubicBezTo>
                    <a:pt x="16743" y="21600"/>
                    <a:pt x="17471" y="21318"/>
                    <a:pt x="18021" y="20757"/>
                  </a:cubicBezTo>
                  <a:cubicBezTo>
                    <a:pt x="18570" y="20196"/>
                    <a:pt x="18845" y="19432"/>
                    <a:pt x="18845" y="18464"/>
                  </a:cubicBezTo>
                  <a:cubicBezTo>
                    <a:pt x="18845" y="18035"/>
                    <a:pt x="18832" y="17616"/>
                    <a:pt x="18807" y="17208"/>
                  </a:cubicBezTo>
                  <a:cubicBezTo>
                    <a:pt x="18780" y="16800"/>
                    <a:pt x="18726" y="16359"/>
                    <a:pt x="18647" y="15888"/>
                  </a:cubicBezTo>
                  <a:cubicBezTo>
                    <a:pt x="18568" y="15415"/>
                    <a:pt x="18471" y="14977"/>
                    <a:pt x="18350" y="14573"/>
                  </a:cubicBezTo>
                  <a:cubicBezTo>
                    <a:pt x="18230" y="14169"/>
                    <a:pt x="18070" y="13778"/>
                    <a:pt x="17867" y="13394"/>
                  </a:cubicBezTo>
                  <a:cubicBezTo>
                    <a:pt x="17663" y="13011"/>
                    <a:pt x="17427" y="12686"/>
                    <a:pt x="17163" y="12415"/>
                  </a:cubicBezTo>
                  <a:cubicBezTo>
                    <a:pt x="16900" y="12145"/>
                    <a:pt x="16576" y="11929"/>
                    <a:pt x="16195" y="11767"/>
                  </a:cubicBezTo>
                  <a:cubicBezTo>
                    <a:pt x="15816" y="11606"/>
                    <a:pt x="15395" y="11519"/>
                    <a:pt x="14936" y="11519"/>
                  </a:cubicBezTo>
                  <a:cubicBezTo>
                    <a:pt x="14861" y="11519"/>
                    <a:pt x="14702" y="11611"/>
                    <a:pt x="14453" y="11784"/>
                  </a:cubicBezTo>
                  <a:cubicBezTo>
                    <a:pt x="14204" y="11958"/>
                    <a:pt x="13930" y="12149"/>
                    <a:pt x="13628" y="12362"/>
                  </a:cubicBezTo>
                  <a:cubicBezTo>
                    <a:pt x="13327" y="12576"/>
                    <a:pt x="12924" y="12773"/>
                    <a:pt x="12419" y="12946"/>
                  </a:cubicBezTo>
                  <a:cubicBezTo>
                    <a:pt x="11914" y="13120"/>
                    <a:pt x="11408" y="13205"/>
                    <a:pt x="10896" y="13205"/>
                  </a:cubicBezTo>
                  <a:cubicBezTo>
                    <a:pt x="10384" y="13205"/>
                    <a:pt x="9872" y="13120"/>
                    <a:pt x="9368" y="12946"/>
                  </a:cubicBezTo>
                  <a:cubicBezTo>
                    <a:pt x="8863" y="12773"/>
                    <a:pt x="8465" y="12576"/>
                    <a:pt x="8164" y="12362"/>
                  </a:cubicBezTo>
                  <a:cubicBezTo>
                    <a:pt x="7862" y="12149"/>
                    <a:pt x="7587" y="11958"/>
                    <a:pt x="7339" y="11784"/>
                  </a:cubicBezTo>
                  <a:cubicBezTo>
                    <a:pt x="7091" y="11611"/>
                    <a:pt x="6925" y="11519"/>
                    <a:pt x="6850" y="1151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C649EFE2-D88B-48DA-8723-D0693DB67285}"/>
                </a:ext>
              </a:extLst>
            </p:cNvPr>
            <p:cNvSpPr/>
            <p:nvPr/>
          </p:nvSpPr>
          <p:spPr>
            <a:xfrm>
              <a:off x="4231858" y="2316899"/>
              <a:ext cx="716496" cy="214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115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59590A6C-8CCF-4126-ACE6-1005B1669157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7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C7E2A01-D587-44C2-83DF-575042B26E1C}"/>
              </a:ext>
            </a:extLst>
          </p:cNvPr>
          <p:cNvGrpSpPr/>
          <p:nvPr/>
        </p:nvGrpSpPr>
        <p:grpSpPr>
          <a:xfrm>
            <a:off x="2915187" y="1532325"/>
            <a:ext cx="3338843" cy="3037647"/>
            <a:chOff x="3881101" y="2007096"/>
            <a:chExt cx="4451791" cy="4050196"/>
          </a:xfrm>
        </p:grpSpPr>
        <p:grpSp>
          <p:nvGrpSpPr>
            <p:cNvPr id="14" name="Group 107">
              <a:extLst>
                <a:ext uri="{FF2B5EF4-FFF2-40B4-BE49-F238E27FC236}">
                  <a16:creationId xmlns:a16="http://schemas.microsoft.com/office/drawing/2014/main" id="{E430FDF3-16FD-4F58-83DE-246C8D15554A}"/>
                </a:ext>
              </a:extLst>
            </p:cNvPr>
            <p:cNvGrpSpPr/>
            <p:nvPr/>
          </p:nvGrpSpPr>
          <p:grpSpPr>
            <a:xfrm>
              <a:off x="4033092" y="2258775"/>
              <a:ext cx="4066422" cy="3415378"/>
              <a:chOff x="2984500" y="1550987"/>
              <a:chExt cx="3103563" cy="2606675"/>
            </a:xfrm>
          </p:grpSpPr>
          <p:sp>
            <p:nvSpPr>
              <p:cNvPr id="46" name="Freeform: Shape 108">
                <a:extLst>
                  <a:ext uri="{FF2B5EF4-FFF2-40B4-BE49-F238E27FC236}">
                    <a16:creationId xmlns:a16="http://schemas.microsoft.com/office/drawing/2014/main" id="{FE80DA01-53B2-4716-BCE9-96A23D6D8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1550987"/>
                <a:ext cx="3103563" cy="2606675"/>
              </a:xfrm>
              <a:custGeom>
                <a:avLst/>
                <a:gdLst/>
                <a:ahLst/>
                <a:cxnLst>
                  <a:cxn ang="0">
                    <a:pos x="78" y="693"/>
                  </a:cxn>
                  <a:cxn ang="0">
                    <a:pos x="28" y="609"/>
                  </a:cxn>
                  <a:cxn ang="0">
                    <a:pos x="363" y="46"/>
                  </a:cxn>
                  <a:cxn ang="0">
                    <a:pos x="463" y="46"/>
                  </a:cxn>
                  <a:cxn ang="0">
                    <a:pos x="798" y="609"/>
                  </a:cxn>
                  <a:cxn ang="0">
                    <a:pos x="748" y="693"/>
                  </a:cxn>
                  <a:cxn ang="0">
                    <a:pos x="78" y="693"/>
                  </a:cxn>
                </a:cxnLst>
                <a:rect l="0" t="0" r="r" b="b"/>
                <a:pathLst>
                  <a:path w="825" h="693">
                    <a:moveTo>
                      <a:pt x="78" y="693"/>
                    </a:moveTo>
                    <a:cubicBezTo>
                      <a:pt x="23" y="693"/>
                      <a:pt x="0" y="655"/>
                      <a:pt x="28" y="609"/>
                    </a:cubicBezTo>
                    <a:cubicBezTo>
                      <a:pt x="363" y="46"/>
                      <a:pt x="363" y="46"/>
                      <a:pt x="363" y="46"/>
                    </a:cubicBezTo>
                    <a:cubicBezTo>
                      <a:pt x="390" y="0"/>
                      <a:pt x="435" y="0"/>
                      <a:pt x="463" y="46"/>
                    </a:cubicBezTo>
                    <a:cubicBezTo>
                      <a:pt x="798" y="609"/>
                      <a:pt x="798" y="609"/>
                      <a:pt x="798" y="609"/>
                    </a:cubicBezTo>
                    <a:cubicBezTo>
                      <a:pt x="825" y="655"/>
                      <a:pt x="803" y="693"/>
                      <a:pt x="748" y="693"/>
                    </a:cubicBezTo>
                    <a:lnTo>
                      <a:pt x="78" y="69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09">
                <a:extLst>
                  <a:ext uri="{FF2B5EF4-FFF2-40B4-BE49-F238E27FC236}">
                    <a16:creationId xmlns:a16="http://schemas.microsoft.com/office/drawing/2014/main" id="{B9F6F159-1F6E-4534-9241-019D27E46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225" y="2058987"/>
                <a:ext cx="2170113" cy="1824038"/>
              </a:xfrm>
              <a:custGeom>
                <a:avLst/>
                <a:gdLst/>
                <a:ahLst/>
                <a:cxnLst>
                  <a:cxn ang="0">
                    <a:pos x="54" y="485"/>
                  </a:cxn>
                  <a:cxn ang="0">
                    <a:pos x="19" y="427"/>
                  </a:cxn>
                  <a:cxn ang="0">
                    <a:pos x="254" y="33"/>
                  </a:cxn>
                  <a:cxn ang="0">
                    <a:pos x="324" y="33"/>
                  </a:cxn>
                  <a:cxn ang="0">
                    <a:pos x="558" y="427"/>
                  </a:cxn>
                  <a:cxn ang="0">
                    <a:pos x="523" y="485"/>
                  </a:cxn>
                  <a:cxn ang="0">
                    <a:pos x="54" y="485"/>
                  </a:cxn>
                </a:cxnLst>
                <a:rect l="0" t="0" r="r" b="b"/>
                <a:pathLst>
                  <a:path w="577" h="485">
                    <a:moveTo>
                      <a:pt x="54" y="485"/>
                    </a:moveTo>
                    <a:cubicBezTo>
                      <a:pt x="16" y="485"/>
                      <a:pt x="0" y="459"/>
                      <a:pt x="19" y="427"/>
                    </a:cubicBezTo>
                    <a:cubicBezTo>
                      <a:pt x="254" y="33"/>
                      <a:pt x="254" y="33"/>
                      <a:pt x="254" y="33"/>
                    </a:cubicBezTo>
                    <a:cubicBezTo>
                      <a:pt x="273" y="0"/>
                      <a:pt x="305" y="0"/>
                      <a:pt x="324" y="33"/>
                    </a:cubicBezTo>
                    <a:cubicBezTo>
                      <a:pt x="558" y="427"/>
                      <a:pt x="558" y="427"/>
                      <a:pt x="558" y="427"/>
                    </a:cubicBezTo>
                    <a:cubicBezTo>
                      <a:pt x="577" y="459"/>
                      <a:pt x="562" y="485"/>
                      <a:pt x="523" y="485"/>
                    </a:cubicBezTo>
                    <a:lnTo>
                      <a:pt x="54" y="48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110">
              <a:extLst>
                <a:ext uri="{FF2B5EF4-FFF2-40B4-BE49-F238E27FC236}">
                  <a16:creationId xmlns:a16="http://schemas.microsoft.com/office/drawing/2014/main" id="{75E29D53-CBA8-4B5E-95A1-38902FF9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585" y="3614942"/>
              <a:ext cx="1306247" cy="1587049"/>
            </a:xfrm>
            <a:custGeom>
              <a:avLst/>
              <a:gdLst/>
              <a:ahLst/>
              <a:cxnLst>
                <a:cxn ang="0">
                  <a:pos x="628" y="580"/>
                </a:cxn>
                <a:cxn ang="0">
                  <a:pos x="294" y="45"/>
                </a:cxn>
                <a:cxn ang="0">
                  <a:pos x="62" y="0"/>
                </a:cxn>
                <a:cxn ang="0">
                  <a:pos x="0" y="230"/>
                </a:cxn>
                <a:cxn ang="0">
                  <a:pos x="334" y="763"/>
                </a:cxn>
                <a:cxn ang="0">
                  <a:pos x="628" y="580"/>
                </a:cxn>
              </a:cxnLst>
              <a:rect l="0" t="0" r="r" b="b"/>
              <a:pathLst>
                <a:path w="628" h="763">
                  <a:moveTo>
                    <a:pt x="628" y="580"/>
                  </a:moveTo>
                  <a:lnTo>
                    <a:pt x="294" y="45"/>
                  </a:lnTo>
                  <a:lnTo>
                    <a:pt x="62" y="0"/>
                  </a:lnTo>
                  <a:lnTo>
                    <a:pt x="0" y="230"/>
                  </a:lnTo>
                  <a:lnTo>
                    <a:pt x="334" y="763"/>
                  </a:lnTo>
                  <a:lnTo>
                    <a:pt x="628" y="58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11">
              <a:extLst>
                <a:ext uri="{FF2B5EF4-FFF2-40B4-BE49-F238E27FC236}">
                  <a16:creationId xmlns:a16="http://schemas.microsoft.com/office/drawing/2014/main" id="{A61EFD30-EA6A-4893-BF0A-4612ACD6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857" y="2859898"/>
              <a:ext cx="1314567" cy="1578729"/>
            </a:xfrm>
            <a:custGeom>
              <a:avLst/>
              <a:gdLst/>
              <a:ahLst/>
              <a:cxnLst>
                <a:cxn ang="0">
                  <a:pos x="632" y="187"/>
                </a:cxn>
                <a:cxn ang="0">
                  <a:pos x="291" y="718"/>
                </a:cxn>
                <a:cxn ang="0">
                  <a:pos x="59" y="759"/>
                </a:cxn>
                <a:cxn ang="0">
                  <a:pos x="0" y="531"/>
                </a:cxn>
                <a:cxn ang="0">
                  <a:pos x="339" y="0"/>
                </a:cxn>
                <a:cxn ang="0">
                  <a:pos x="632" y="187"/>
                </a:cxn>
              </a:cxnLst>
              <a:rect l="0" t="0" r="r" b="b"/>
              <a:pathLst>
                <a:path w="632" h="759">
                  <a:moveTo>
                    <a:pt x="632" y="187"/>
                  </a:moveTo>
                  <a:lnTo>
                    <a:pt x="291" y="718"/>
                  </a:lnTo>
                  <a:lnTo>
                    <a:pt x="59" y="759"/>
                  </a:lnTo>
                  <a:lnTo>
                    <a:pt x="0" y="531"/>
                  </a:lnTo>
                  <a:lnTo>
                    <a:pt x="339" y="0"/>
                  </a:lnTo>
                  <a:lnTo>
                    <a:pt x="632" y="187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2">
              <a:extLst>
                <a:ext uri="{FF2B5EF4-FFF2-40B4-BE49-F238E27FC236}">
                  <a16:creationId xmlns:a16="http://schemas.microsoft.com/office/drawing/2014/main" id="{D39CBE58-6EB8-4A83-B495-133E228C3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937" y="4985669"/>
              <a:ext cx="1645289" cy="719684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630" y="346"/>
                </a:cxn>
                <a:cxn ang="0">
                  <a:pos x="791" y="173"/>
                </a:cxn>
                <a:cxn ang="0">
                  <a:pos x="630" y="0"/>
                </a:cxn>
                <a:cxn ang="0">
                  <a:pos x="0" y="0"/>
                </a:cxn>
                <a:cxn ang="0">
                  <a:pos x="0" y="346"/>
                </a:cxn>
              </a:cxnLst>
              <a:rect l="0" t="0" r="r" b="b"/>
              <a:pathLst>
                <a:path w="791" h="346">
                  <a:moveTo>
                    <a:pt x="0" y="346"/>
                  </a:moveTo>
                  <a:lnTo>
                    <a:pt x="630" y="346"/>
                  </a:lnTo>
                  <a:lnTo>
                    <a:pt x="791" y="173"/>
                  </a:lnTo>
                  <a:lnTo>
                    <a:pt x="630" y="0"/>
                  </a:lnTo>
                  <a:lnTo>
                    <a:pt x="0" y="0"/>
                  </a:lnTo>
                  <a:lnTo>
                    <a:pt x="0" y="346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13">
              <a:extLst>
                <a:ext uri="{FF2B5EF4-FFF2-40B4-BE49-F238E27FC236}">
                  <a16:creationId xmlns:a16="http://schemas.microsoft.com/office/drawing/2014/main" id="{AF49F9A8-70F6-4A83-A888-41DF57CBF2E5}"/>
                </a:ext>
              </a:extLst>
            </p:cNvPr>
            <p:cNvGrpSpPr/>
            <p:nvPr/>
          </p:nvGrpSpPr>
          <p:grpSpPr>
            <a:xfrm>
              <a:off x="6895188" y="4619588"/>
              <a:ext cx="1437704" cy="1437704"/>
              <a:chOff x="5168901" y="3352800"/>
              <a:chExt cx="1097280" cy="1097280"/>
            </a:xfrm>
          </p:grpSpPr>
          <p:sp>
            <p:nvSpPr>
              <p:cNvPr id="44" name="Oval 114">
                <a:extLst>
                  <a:ext uri="{FF2B5EF4-FFF2-40B4-BE49-F238E27FC236}">
                    <a16:creationId xmlns:a16="http://schemas.microsoft.com/office/drawing/2014/main" id="{94DE4E35-CE9C-4132-B039-6282E8A12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901" y="3352800"/>
                <a:ext cx="1097280" cy="109728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115">
                <a:extLst>
                  <a:ext uri="{FF2B5EF4-FFF2-40B4-BE49-F238E27FC236}">
                    <a16:creationId xmlns:a16="http://schemas.microsoft.com/office/drawing/2014/main" id="{F6C50BC9-934B-48D5-93E3-1FD28E21D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915" y="3472021"/>
                <a:ext cx="857250" cy="858838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16">
              <a:extLst>
                <a:ext uri="{FF2B5EF4-FFF2-40B4-BE49-F238E27FC236}">
                  <a16:creationId xmlns:a16="http://schemas.microsoft.com/office/drawing/2014/main" id="{8B8E3342-E22A-4B7A-94A1-9EC481F01756}"/>
                </a:ext>
              </a:extLst>
            </p:cNvPr>
            <p:cNvGrpSpPr/>
            <p:nvPr/>
          </p:nvGrpSpPr>
          <p:grpSpPr>
            <a:xfrm>
              <a:off x="3881101" y="4619588"/>
              <a:ext cx="1437704" cy="1437704"/>
              <a:chOff x="2868498" y="3352800"/>
              <a:chExt cx="1097280" cy="1097280"/>
            </a:xfrm>
          </p:grpSpPr>
          <p:sp>
            <p:nvSpPr>
              <p:cNvPr id="42" name="Oval 117">
                <a:extLst>
                  <a:ext uri="{FF2B5EF4-FFF2-40B4-BE49-F238E27FC236}">
                    <a16:creationId xmlns:a16="http://schemas.microsoft.com/office/drawing/2014/main" id="{B5973F9E-4795-461F-BCAB-1955E1AEC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498" y="3352800"/>
                <a:ext cx="1097280" cy="109728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118">
                <a:extLst>
                  <a:ext uri="{FF2B5EF4-FFF2-40B4-BE49-F238E27FC236}">
                    <a16:creationId xmlns:a16="http://schemas.microsoft.com/office/drawing/2014/main" id="{A53DA704-5ABD-4ABA-80A4-1AC12A02C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101" y="3472021"/>
                <a:ext cx="854075" cy="85883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19">
              <a:extLst>
                <a:ext uri="{FF2B5EF4-FFF2-40B4-BE49-F238E27FC236}">
                  <a16:creationId xmlns:a16="http://schemas.microsoft.com/office/drawing/2014/main" id="{918C120C-257C-498D-94A7-06E0264EB3CC}"/>
                </a:ext>
              </a:extLst>
            </p:cNvPr>
            <p:cNvGrpSpPr/>
            <p:nvPr/>
          </p:nvGrpSpPr>
          <p:grpSpPr>
            <a:xfrm>
              <a:off x="5393258" y="2007096"/>
              <a:ext cx="1433451" cy="1435204"/>
              <a:chOff x="4022602" y="1358901"/>
              <a:chExt cx="1094034" cy="1095372"/>
            </a:xfrm>
          </p:grpSpPr>
          <p:sp>
            <p:nvSpPr>
              <p:cNvPr id="40" name="Oval 120">
                <a:extLst>
                  <a:ext uri="{FF2B5EF4-FFF2-40B4-BE49-F238E27FC236}">
                    <a16:creationId xmlns:a16="http://schemas.microsoft.com/office/drawing/2014/main" id="{A82FD635-7209-4205-90D4-A18C4A314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602" y="1358901"/>
                <a:ext cx="1094034" cy="1095372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Oval 121">
                <a:extLst>
                  <a:ext uri="{FF2B5EF4-FFF2-40B4-BE49-F238E27FC236}">
                    <a16:creationId xmlns:a16="http://schemas.microsoft.com/office/drawing/2014/main" id="{28CE1F38-A1F0-4048-BFF4-FF80056DF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375" y="1479549"/>
                <a:ext cx="854075" cy="8540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7B9BF653-0CB7-4B27-97A2-7A9FAA9D6721}"/>
                </a:ext>
              </a:extLst>
            </p:cNvPr>
            <p:cNvGrpSpPr/>
            <p:nvPr/>
          </p:nvGrpSpPr>
          <p:grpSpPr>
            <a:xfrm>
              <a:off x="4224493" y="4962980"/>
              <a:ext cx="750921" cy="750921"/>
              <a:chOff x="6143330" y="1459595"/>
              <a:chExt cx="638470" cy="638470"/>
            </a:xfrm>
          </p:grpSpPr>
          <p:sp>
            <p:nvSpPr>
              <p:cNvPr id="36" name="Oval 24">
                <a:extLst>
                  <a:ext uri="{FF2B5EF4-FFF2-40B4-BE49-F238E27FC236}">
                    <a16:creationId xmlns:a16="http://schemas.microsoft.com/office/drawing/2014/main" id="{BDBABCA8-F904-4467-A82D-8D9F18A9DA14}"/>
                  </a:ext>
                </a:extLst>
              </p:cNvPr>
              <p:cNvSpPr/>
              <p:nvPr/>
            </p:nvSpPr>
            <p:spPr>
              <a:xfrm rot="18900000">
                <a:off x="6143330" y="1459595"/>
                <a:ext cx="638470" cy="63847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7" name="Group 25">
                <a:extLst>
                  <a:ext uri="{FF2B5EF4-FFF2-40B4-BE49-F238E27FC236}">
                    <a16:creationId xmlns:a16="http://schemas.microsoft.com/office/drawing/2014/main" id="{72818C83-FF71-41CD-9238-679F7A7B9B10}"/>
                  </a:ext>
                </a:extLst>
              </p:cNvPr>
              <p:cNvGrpSpPr/>
              <p:nvPr/>
            </p:nvGrpSpPr>
            <p:grpSpPr>
              <a:xfrm>
                <a:off x="6308820" y="1602113"/>
                <a:ext cx="307491" cy="353435"/>
                <a:chOff x="5130801" y="1333499"/>
                <a:chExt cx="276225" cy="317500"/>
              </a:xfrm>
              <a:solidFill>
                <a:schemeClr val="bg1"/>
              </a:solidFill>
            </p:grpSpPr>
            <p:sp>
              <p:nvSpPr>
                <p:cNvPr id="38" name="Freeform: Shape 26">
                  <a:extLst>
                    <a:ext uri="{FF2B5EF4-FFF2-40B4-BE49-F238E27FC236}">
                      <a16:creationId xmlns:a16="http://schemas.microsoft.com/office/drawing/2014/main" id="{8FAA6676-7E34-44DA-924A-B9121D10D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313" y="1333499"/>
                  <a:ext cx="203200" cy="166688"/>
                </a:xfrm>
                <a:custGeom>
                  <a:avLst/>
                  <a:gdLst/>
                  <a:ahLst/>
                  <a:cxnLst>
                    <a:cxn ang="0">
                      <a:pos x="44" y="12"/>
                    </a:cxn>
                    <a:cxn ang="0">
                      <a:pos x="17" y="28"/>
                    </a:cxn>
                    <a:cxn ang="0">
                      <a:pos x="16" y="28"/>
                    </a:cxn>
                    <a:cxn ang="0">
                      <a:pos x="15" y="28"/>
                    </a:cxn>
                    <a:cxn ang="0">
                      <a:pos x="14" y="27"/>
                    </a:cxn>
                    <a:cxn ang="0">
                      <a:pos x="42" y="6"/>
                    </a:cxn>
                    <a:cxn ang="0">
                      <a:pos x="46" y="6"/>
                    </a:cxn>
                    <a:cxn ang="0">
                      <a:pos x="74" y="27"/>
                    </a:cxn>
                    <a:cxn ang="0">
                      <a:pos x="73" y="28"/>
                    </a:cxn>
                    <a:cxn ang="0">
                      <a:pos x="72" y="28"/>
                    </a:cxn>
                    <a:cxn ang="0">
                      <a:pos x="71" y="28"/>
                    </a:cxn>
                    <a:cxn ang="0">
                      <a:pos x="44" y="12"/>
                    </a:cxn>
                    <a:cxn ang="0">
                      <a:pos x="81" y="27"/>
                    </a:cxn>
                    <a:cxn ang="0">
                      <a:pos x="46" y="0"/>
                    </a:cxn>
                    <a:cxn ang="0">
                      <a:pos x="42" y="0"/>
                    </a:cxn>
                    <a:cxn ang="0">
                      <a:pos x="8" y="27"/>
                    </a:cxn>
                    <a:cxn ang="0">
                      <a:pos x="6" y="28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8" y="58"/>
                    </a:cxn>
                    <a:cxn ang="0">
                      <a:pos x="15" y="58"/>
                    </a:cxn>
                    <a:cxn ang="0">
                      <a:pos x="17" y="58"/>
                    </a:cxn>
                    <a:cxn ang="0">
                      <a:pos x="18" y="58"/>
                    </a:cxn>
                    <a:cxn ang="0">
                      <a:pos x="44" y="73"/>
                    </a:cxn>
                    <a:cxn ang="0">
                      <a:pos x="70" y="58"/>
                    </a:cxn>
                    <a:cxn ang="0">
                      <a:pos x="71" y="58"/>
                    </a:cxn>
                    <a:cxn ang="0">
                      <a:pos x="73" y="58"/>
                    </a:cxn>
                    <a:cxn ang="0">
                      <a:pos x="80" y="58"/>
                    </a:cxn>
                    <a:cxn ang="0">
                      <a:pos x="88" y="48"/>
                    </a:cxn>
                    <a:cxn ang="0">
                      <a:pos x="88" y="42"/>
                    </a:cxn>
                    <a:cxn ang="0">
                      <a:pos x="82" y="28"/>
                    </a:cxn>
                    <a:cxn ang="0">
                      <a:pos x="81" y="27"/>
                    </a:cxn>
                  </a:cxnLst>
                  <a:rect l="0" t="0" r="r" b="b"/>
                  <a:pathLst>
                    <a:path w="88" h="73">
                      <a:moveTo>
                        <a:pt x="44" y="12"/>
                      </a:moveTo>
                      <a:cubicBezTo>
                        <a:pt x="32" y="12"/>
                        <a:pt x="22" y="18"/>
                        <a:pt x="17" y="28"/>
                      </a:cubicBezTo>
                      <a:cubicBezTo>
                        <a:pt x="17" y="28"/>
                        <a:pt x="17" y="28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5" y="28"/>
                        <a:pt x="14" y="28"/>
                        <a:pt x="14" y="27"/>
                      </a:cubicBezTo>
                      <a:cubicBezTo>
                        <a:pt x="15" y="15"/>
                        <a:pt x="28" y="6"/>
                        <a:pt x="42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60" y="6"/>
                        <a:pt x="72" y="15"/>
                        <a:pt x="74" y="27"/>
                      </a:cubicBezTo>
                      <a:cubicBezTo>
                        <a:pt x="74" y="27"/>
                        <a:pt x="74" y="28"/>
                        <a:pt x="73" y="28"/>
                      </a:cubicBezTo>
                      <a:cubicBezTo>
                        <a:pt x="73" y="28"/>
                        <a:pt x="73" y="28"/>
                        <a:pt x="72" y="28"/>
                      </a:cubicBezTo>
                      <a:cubicBezTo>
                        <a:pt x="72" y="28"/>
                        <a:pt x="71" y="28"/>
                        <a:pt x="71" y="28"/>
                      </a:cubicBezTo>
                      <a:cubicBezTo>
                        <a:pt x="66" y="18"/>
                        <a:pt x="56" y="12"/>
                        <a:pt x="44" y="12"/>
                      </a:cubicBezTo>
                      <a:moveTo>
                        <a:pt x="81" y="27"/>
                      </a:moveTo>
                      <a:cubicBezTo>
                        <a:pt x="79" y="12"/>
                        <a:pt x="64" y="0"/>
                        <a:pt x="4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4" y="0"/>
                        <a:pt x="9" y="11"/>
                        <a:pt x="8" y="27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4" y="29"/>
                        <a:pt x="0" y="32"/>
                        <a:pt x="0" y="42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6"/>
                        <a:pt x="6" y="58"/>
                        <a:pt x="8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6" y="58"/>
                        <a:pt x="16" y="57"/>
                        <a:pt x="17" y="58"/>
                      </a:cubicBezTo>
                      <a:cubicBezTo>
                        <a:pt x="17" y="58"/>
                        <a:pt x="18" y="58"/>
                        <a:pt x="18" y="58"/>
                      </a:cubicBezTo>
                      <a:cubicBezTo>
                        <a:pt x="23" y="67"/>
                        <a:pt x="33" y="73"/>
                        <a:pt x="44" y="73"/>
                      </a:cubicBezTo>
                      <a:cubicBezTo>
                        <a:pt x="55" y="73"/>
                        <a:pt x="65" y="67"/>
                        <a:pt x="70" y="58"/>
                      </a:cubicBezTo>
                      <a:cubicBezTo>
                        <a:pt x="70" y="58"/>
                        <a:pt x="71" y="58"/>
                        <a:pt x="71" y="58"/>
                      </a:cubicBezTo>
                      <a:cubicBezTo>
                        <a:pt x="72" y="57"/>
                        <a:pt x="72" y="58"/>
                        <a:pt x="73" y="58"/>
                      </a:cubicBezTo>
                      <a:cubicBezTo>
                        <a:pt x="80" y="58"/>
                        <a:pt x="80" y="58"/>
                        <a:pt x="80" y="58"/>
                      </a:cubicBezTo>
                      <a:cubicBezTo>
                        <a:pt x="83" y="58"/>
                        <a:pt x="88" y="56"/>
                        <a:pt x="88" y="48"/>
                      </a:cubicBezTo>
                      <a:cubicBezTo>
                        <a:pt x="88" y="42"/>
                        <a:pt x="88" y="42"/>
                        <a:pt x="88" y="42"/>
                      </a:cubicBezTo>
                      <a:cubicBezTo>
                        <a:pt x="88" y="32"/>
                        <a:pt x="84" y="29"/>
                        <a:pt x="82" y="28"/>
                      </a:cubicBezTo>
                      <a:cubicBezTo>
                        <a:pt x="81" y="28"/>
                        <a:pt x="81" y="28"/>
                        <a:pt x="81" y="2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27">
                  <a:extLst>
                    <a:ext uri="{FF2B5EF4-FFF2-40B4-BE49-F238E27FC236}">
                      <a16:creationId xmlns:a16="http://schemas.microsoft.com/office/drawing/2014/main" id="{7A571054-4654-4E88-97E1-1B3414D91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0801" y="1519236"/>
                  <a:ext cx="276225" cy="131763"/>
                </a:xfrm>
                <a:custGeom>
                  <a:avLst/>
                  <a:gdLst/>
                  <a:ahLst/>
                  <a:cxnLst>
                    <a:cxn ang="0">
                      <a:pos x="85" y="26"/>
                    </a:cxn>
                    <a:cxn ang="0">
                      <a:pos x="82" y="28"/>
                    </a:cxn>
                    <a:cxn ang="0">
                      <a:pos x="67" y="28"/>
                    </a:cxn>
                    <a:cxn ang="0">
                      <a:pos x="65" y="26"/>
                    </a:cxn>
                    <a:cxn ang="0">
                      <a:pos x="65" y="22"/>
                    </a:cxn>
                    <a:cxn ang="0">
                      <a:pos x="67" y="20"/>
                    </a:cxn>
                    <a:cxn ang="0">
                      <a:pos x="82" y="20"/>
                    </a:cxn>
                    <a:cxn ang="0">
                      <a:pos x="85" y="22"/>
                    </a:cxn>
                    <a:cxn ang="0">
                      <a:pos x="85" y="26"/>
                    </a:cxn>
                    <a:cxn ang="0">
                      <a:pos x="119" y="54"/>
                    </a:cxn>
                    <a:cxn ang="0">
                      <a:pos x="99" y="11"/>
                    </a:cxn>
                    <a:cxn ang="0">
                      <a:pos x="85" y="0"/>
                    </a:cxn>
                    <a:cxn ang="0">
                      <a:pos x="36" y="0"/>
                    </a:cxn>
                    <a:cxn ang="0">
                      <a:pos x="35" y="0"/>
                    </a:cxn>
                    <a:cxn ang="0">
                      <a:pos x="22" y="11"/>
                    </a:cxn>
                    <a:cxn ang="0">
                      <a:pos x="1" y="54"/>
                    </a:cxn>
                    <a:cxn ang="0">
                      <a:pos x="4" y="58"/>
                    </a:cxn>
                    <a:cxn ang="0">
                      <a:pos x="19" y="58"/>
                    </a:cxn>
                    <a:cxn ang="0">
                      <a:pos x="22" y="55"/>
                    </a:cxn>
                    <a:cxn ang="0">
                      <a:pos x="31" y="39"/>
                    </a:cxn>
                    <a:cxn ang="0">
                      <a:pos x="33" y="40"/>
                    </a:cxn>
                    <a:cxn ang="0">
                      <a:pos x="34" y="54"/>
                    </a:cxn>
                    <a:cxn ang="0">
                      <a:pos x="36" y="58"/>
                    </a:cxn>
                    <a:cxn ang="0">
                      <a:pos x="86" y="58"/>
                    </a:cxn>
                    <a:cxn ang="0">
                      <a:pos x="90" y="53"/>
                    </a:cxn>
                    <a:cxn ang="0">
                      <a:pos x="90" y="40"/>
                    </a:cxn>
                    <a:cxn ang="0">
                      <a:pos x="92" y="39"/>
                    </a:cxn>
                    <a:cxn ang="0">
                      <a:pos x="100" y="55"/>
                    </a:cxn>
                    <a:cxn ang="0">
                      <a:pos x="104" y="58"/>
                    </a:cxn>
                    <a:cxn ang="0">
                      <a:pos x="116" y="58"/>
                    </a:cxn>
                    <a:cxn ang="0">
                      <a:pos x="119" y="54"/>
                    </a:cxn>
                  </a:cxnLst>
                  <a:rect l="0" t="0" r="r" b="b"/>
                  <a:pathLst>
                    <a:path w="120" h="58">
                      <a:moveTo>
                        <a:pt x="85" y="26"/>
                      </a:moveTo>
                      <a:cubicBezTo>
                        <a:pt x="85" y="27"/>
                        <a:pt x="84" y="28"/>
                        <a:pt x="82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6" y="28"/>
                        <a:pt x="65" y="27"/>
                        <a:pt x="65" y="26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1"/>
                        <a:pt x="66" y="20"/>
                        <a:pt x="67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4" y="20"/>
                        <a:pt x="85" y="21"/>
                        <a:pt x="85" y="22"/>
                      </a:cubicBezTo>
                      <a:lnTo>
                        <a:pt x="85" y="26"/>
                      </a:lnTo>
                      <a:close/>
                      <a:moveTo>
                        <a:pt x="119" y="54"/>
                      </a:move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9"/>
                        <a:pt x="94" y="0"/>
                        <a:pt x="85" y="0"/>
                      </a:cubicBezTo>
                      <a:cubicBezTo>
                        <a:pt x="83" y="0"/>
                        <a:pt x="38" y="0"/>
                        <a:pt x="3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5" y="0"/>
                        <a:pt x="22" y="9"/>
                        <a:pt x="22" y="11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0" y="56"/>
                        <a:pt x="1" y="58"/>
                        <a:pt x="4" y="5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2" y="58"/>
                        <a:pt x="22" y="55"/>
                        <a:pt x="22" y="55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34"/>
                        <a:pt x="33" y="40"/>
                      </a:cubicBezTo>
                      <a:cubicBezTo>
                        <a:pt x="33" y="45"/>
                        <a:pt x="34" y="48"/>
                        <a:pt x="34" y="54"/>
                      </a:cubicBezTo>
                      <a:cubicBezTo>
                        <a:pt x="34" y="56"/>
                        <a:pt x="34" y="58"/>
                        <a:pt x="36" y="58"/>
                      </a:cubicBezTo>
                      <a:cubicBezTo>
                        <a:pt x="86" y="58"/>
                        <a:pt x="86" y="58"/>
                        <a:pt x="86" y="58"/>
                      </a:cubicBezTo>
                      <a:cubicBezTo>
                        <a:pt x="90" y="58"/>
                        <a:pt x="90" y="56"/>
                        <a:pt x="90" y="53"/>
                      </a:cubicBezTo>
                      <a:cubicBezTo>
                        <a:pt x="90" y="46"/>
                        <a:pt x="90" y="44"/>
                        <a:pt x="90" y="40"/>
                      </a:cubicBezTo>
                      <a:cubicBezTo>
                        <a:pt x="90" y="35"/>
                        <a:pt x="92" y="39"/>
                        <a:pt x="92" y="39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0" y="55"/>
                        <a:pt x="101" y="58"/>
                        <a:pt x="104" y="58"/>
                      </a:cubicBezTo>
                      <a:cubicBezTo>
                        <a:pt x="116" y="58"/>
                        <a:pt x="116" y="58"/>
                        <a:pt x="116" y="58"/>
                      </a:cubicBezTo>
                      <a:cubicBezTo>
                        <a:pt x="119" y="58"/>
                        <a:pt x="120" y="56"/>
                        <a:pt x="119" y="5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2" name="Group 28">
              <a:extLst>
                <a:ext uri="{FF2B5EF4-FFF2-40B4-BE49-F238E27FC236}">
                  <a16:creationId xmlns:a16="http://schemas.microsoft.com/office/drawing/2014/main" id="{8995449A-20A1-4180-9EDF-B13C9B6EFDC6}"/>
                </a:ext>
              </a:extLst>
            </p:cNvPr>
            <p:cNvGrpSpPr/>
            <p:nvPr/>
          </p:nvGrpSpPr>
          <p:grpSpPr>
            <a:xfrm>
              <a:off x="5734523" y="2352673"/>
              <a:ext cx="750921" cy="744051"/>
              <a:chOff x="2438400" y="1455513"/>
              <a:chExt cx="638468" cy="632627"/>
            </a:xfrm>
          </p:grpSpPr>
          <p:sp>
            <p:nvSpPr>
              <p:cNvPr id="28" name="Oval 29">
                <a:extLst>
                  <a:ext uri="{FF2B5EF4-FFF2-40B4-BE49-F238E27FC236}">
                    <a16:creationId xmlns:a16="http://schemas.microsoft.com/office/drawing/2014/main" id="{44BA4893-7F81-4641-A06A-CAC6CC81C68F}"/>
                  </a:ext>
                </a:extLst>
              </p:cNvPr>
              <p:cNvSpPr/>
              <p:nvPr/>
            </p:nvSpPr>
            <p:spPr>
              <a:xfrm rot="18900000">
                <a:off x="2438400" y="1455513"/>
                <a:ext cx="638468" cy="63262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9" name="Group 30">
                <a:extLst>
                  <a:ext uri="{FF2B5EF4-FFF2-40B4-BE49-F238E27FC236}">
                    <a16:creationId xmlns:a16="http://schemas.microsoft.com/office/drawing/2014/main" id="{2E284DE4-9DB7-4D22-96DD-E0D20F5A2C3B}"/>
                  </a:ext>
                </a:extLst>
              </p:cNvPr>
              <p:cNvGrpSpPr/>
              <p:nvPr/>
            </p:nvGrpSpPr>
            <p:grpSpPr>
              <a:xfrm>
                <a:off x="2588327" y="1602519"/>
                <a:ext cx="338614" cy="338615"/>
                <a:chOff x="3959226" y="841373"/>
                <a:chExt cx="273050" cy="266701"/>
              </a:xfrm>
              <a:solidFill>
                <a:schemeClr val="bg1"/>
              </a:solidFill>
            </p:grpSpPr>
            <p:sp>
              <p:nvSpPr>
                <p:cNvPr id="30" name="Freeform: Shape 31">
                  <a:extLst>
                    <a:ext uri="{FF2B5EF4-FFF2-40B4-BE49-F238E27FC236}">
                      <a16:creationId xmlns:a16="http://schemas.microsoft.com/office/drawing/2014/main" id="{E200DE13-A99C-4761-B1FB-6625DD36D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8276" y="841373"/>
                  <a:ext cx="238125" cy="74613"/>
                </a:xfrm>
                <a:custGeom>
                  <a:avLst/>
                  <a:gdLst/>
                  <a:ahLst/>
                  <a:cxnLst>
                    <a:cxn ang="0">
                      <a:pos x="101" y="30"/>
                    </a:cxn>
                    <a:cxn ang="0">
                      <a:pos x="96" y="32"/>
                    </a:cxn>
                    <a:cxn ang="0">
                      <a:pos x="55" y="13"/>
                    </a:cxn>
                    <a:cxn ang="0">
                      <a:pos x="49" y="13"/>
                    </a:cxn>
                    <a:cxn ang="0">
                      <a:pos x="7" y="32"/>
                    </a:cxn>
                    <a:cxn ang="0">
                      <a:pos x="2" y="30"/>
                    </a:cxn>
                    <a:cxn ang="0">
                      <a:pos x="1" y="26"/>
                    </a:cxn>
                    <a:cxn ang="0">
                      <a:pos x="2" y="21"/>
                    </a:cxn>
                    <a:cxn ang="0">
                      <a:pos x="49" y="0"/>
                    </a:cxn>
                    <a:cxn ang="0">
                      <a:pos x="55" y="0"/>
                    </a:cxn>
                    <a:cxn ang="0">
                      <a:pos x="101" y="21"/>
                    </a:cxn>
                    <a:cxn ang="0">
                      <a:pos x="103" y="26"/>
                    </a:cxn>
                    <a:cxn ang="0">
                      <a:pos x="101" y="30"/>
                    </a:cxn>
                  </a:cxnLst>
                  <a:rect l="0" t="0" r="r" b="b"/>
                  <a:pathLst>
                    <a:path w="104" h="32">
                      <a:moveTo>
                        <a:pt x="101" y="30"/>
                      </a:moveTo>
                      <a:cubicBezTo>
                        <a:pt x="100" y="32"/>
                        <a:pt x="98" y="32"/>
                        <a:pt x="96" y="32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3" y="12"/>
                        <a:pt x="50" y="12"/>
                        <a:pt x="49" y="1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5" y="32"/>
                        <a:pt x="3" y="32"/>
                        <a:pt x="2" y="3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4"/>
                        <a:pt x="1" y="22"/>
                        <a:pt x="2" y="21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0" y="0"/>
                        <a:pt x="53" y="0"/>
                        <a:pt x="55" y="0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3" y="22"/>
                        <a:pt x="104" y="24"/>
                        <a:pt x="103" y="26"/>
                      </a:cubicBezTo>
                      <a:lnTo>
                        <a:pt x="101" y="3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2">
                  <a:extLst>
                    <a:ext uri="{FF2B5EF4-FFF2-40B4-BE49-F238E27FC236}">
                      <a16:creationId xmlns:a16="http://schemas.microsoft.com/office/drawing/2014/main" id="{30232A30-0A55-42BD-A9A9-C3AED8FA0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438" y="928686"/>
                  <a:ext cx="31750" cy="96838"/>
                </a:xfrm>
                <a:custGeom>
                  <a:avLst/>
                  <a:gdLst/>
                  <a:ahLst/>
                  <a:cxnLst>
                    <a:cxn ang="0">
                      <a:pos x="14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4" y="3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14" h="42">
                      <a:moveTo>
                        <a:pt x="14" y="39"/>
                      </a:moveTo>
                      <a:cubicBezTo>
                        <a:pt x="14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4" y="2"/>
                        <a:pt x="14" y="3"/>
                      </a:cubicBezTo>
                      <a:lnTo>
                        <a:pt x="14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33">
                  <a:extLst>
                    <a:ext uri="{FF2B5EF4-FFF2-40B4-BE49-F238E27FC236}">
                      <a16:creationId xmlns:a16="http://schemas.microsoft.com/office/drawing/2014/main" id="{40A66987-E830-4A27-AEA8-BDECC4D8A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1463" y="928686"/>
                  <a:ext cx="31750" cy="96838"/>
                </a:xfrm>
                <a:custGeom>
                  <a:avLst/>
                  <a:gdLst/>
                  <a:ahLst/>
                  <a:cxnLst>
                    <a:cxn ang="0">
                      <a:pos x="14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4" y="3"/>
                    </a:cxn>
                    <a:cxn ang="0">
                      <a:pos x="14" y="39"/>
                    </a:cxn>
                  </a:cxnLst>
                  <a:rect l="0" t="0" r="r" b="b"/>
                  <a:pathLst>
                    <a:path w="14" h="42">
                      <a:moveTo>
                        <a:pt x="14" y="39"/>
                      </a:moveTo>
                      <a:cubicBezTo>
                        <a:pt x="14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4" y="2"/>
                        <a:pt x="14" y="3"/>
                      </a:cubicBezTo>
                      <a:lnTo>
                        <a:pt x="14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34">
                  <a:extLst>
                    <a:ext uri="{FF2B5EF4-FFF2-40B4-BE49-F238E27FC236}">
                      <a16:creationId xmlns:a16="http://schemas.microsoft.com/office/drawing/2014/main" id="{17328236-109F-46E8-95F0-4DA22478A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4488" y="928686"/>
                  <a:ext cx="30163" cy="96838"/>
                </a:xfrm>
                <a:custGeom>
                  <a:avLst/>
                  <a:gdLst/>
                  <a:ahLst/>
                  <a:cxnLst>
                    <a:cxn ang="0">
                      <a:pos x="13" y="39"/>
                    </a:cxn>
                    <a:cxn ang="0">
                      <a:pos x="11" y="42"/>
                    </a:cxn>
                    <a:cxn ang="0">
                      <a:pos x="3" y="42"/>
                    </a:cxn>
                    <a:cxn ang="0">
                      <a:pos x="0" y="39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11" y="0"/>
                    </a:cxn>
                    <a:cxn ang="0">
                      <a:pos x="13" y="3"/>
                    </a:cxn>
                    <a:cxn ang="0">
                      <a:pos x="13" y="39"/>
                    </a:cxn>
                  </a:cxnLst>
                  <a:rect l="0" t="0" r="r" b="b"/>
                  <a:pathLst>
                    <a:path w="13" h="42">
                      <a:moveTo>
                        <a:pt x="13" y="39"/>
                      </a:moveTo>
                      <a:cubicBezTo>
                        <a:pt x="13" y="41"/>
                        <a:pt x="12" y="42"/>
                        <a:pt x="11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2"/>
                        <a:pt x="0" y="41"/>
                        <a:pt x="0" y="39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0"/>
                        <a:pt x="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3" y="2"/>
                        <a:pt x="13" y="3"/>
                      </a:cubicBezTo>
                      <a:lnTo>
                        <a:pt x="13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35">
                  <a:extLst>
                    <a:ext uri="{FF2B5EF4-FFF2-40B4-BE49-F238E27FC236}">
                      <a16:creationId xmlns:a16="http://schemas.microsoft.com/office/drawing/2014/main" id="{DA45307C-8C0A-4C85-8643-7610EDCE8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8276" y="1046161"/>
                  <a:ext cx="236538" cy="22225"/>
                </a:xfrm>
                <a:custGeom>
                  <a:avLst/>
                  <a:gdLst/>
                  <a:ahLst/>
                  <a:cxnLst>
                    <a:cxn ang="0">
                      <a:pos x="103" y="7"/>
                    </a:cxn>
                    <a:cxn ang="0">
                      <a:pos x="100" y="10"/>
                    </a:cxn>
                    <a:cxn ang="0">
                      <a:pos x="4" y="10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100" y="0"/>
                    </a:cxn>
                    <a:cxn ang="0">
                      <a:pos x="103" y="3"/>
                    </a:cxn>
                    <a:cxn ang="0">
                      <a:pos x="103" y="7"/>
                    </a:cxn>
                  </a:cxnLst>
                  <a:rect l="0" t="0" r="r" b="b"/>
                  <a:pathLst>
                    <a:path w="103" h="10">
                      <a:moveTo>
                        <a:pt x="103" y="7"/>
                      </a:moveTo>
                      <a:cubicBezTo>
                        <a:pt x="103" y="9"/>
                        <a:pt x="102" y="10"/>
                        <a:pt x="100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2" y="10"/>
                        <a:pt x="0" y="9"/>
                        <a:pt x="0" y="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102" y="0"/>
                        <a:pt x="103" y="1"/>
                        <a:pt x="103" y="3"/>
                      </a:cubicBezTo>
                      <a:lnTo>
                        <a:pt x="103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36">
                  <a:extLst>
                    <a:ext uri="{FF2B5EF4-FFF2-40B4-BE49-F238E27FC236}">
                      <a16:creationId xmlns:a16="http://schemas.microsoft.com/office/drawing/2014/main" id="{F01E00C8-485F-4650-A0CA-4913460BF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226" y="1082674"/>
                  <a:ext cx="273050" cy="25400"/>
                </a:xfrm>
                <a:custGeom>
                  <a:avLst/>
                  <a:gdLst/>
                  <a:ahLst/>
                  <a:cxnLst>
                    <a:cxn ang="0">
                      <a:pos x="119" y="8"/>
                    </a:cxn>
                    <a:cxn ang="0">
                      <a:pos x="116" y="11"/>
                    </a:cxn>
                    <a:cxn ang="0">
                      <a:pos x="4" y="11"/>
                    </a:cxn>
                    <a:cxn ang="0">
                      <a:pos x="0" y="8"/>
                    </a:cxn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116" y="0"/>
                    </a:cxn>
                    <a:cxn ang="0">
                      <a:pos x="119" y="4"/>
                    </a:cxn>
                    <a:cxn ang="0">
                      <a:pos x="119" y="8"/>
                    </a:cxn>
                  </a:cxnLst>
                  <a:rect l="0" t="0" r="r" b="b"/>
                  <a:pathLst>
                    <a:path w="119" h="11">
                      <a:moveTo>
                        <a:pt x="119" y="8"/>
                      </a:moveTo>
                      <a:cubicBezTo>
                        <a:pt x="119" y="9"/>
                        <a:pt x="117" y="11"/>
                        <a:pt x="116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2" y="11"/>
                        <a:pt x="0" y="9"/>
                        <a:pt x="0" y="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7" y="0"/>
                        <a:pt x="119" y="2"/>
                        <a:pt x="119" y="4"/>
                      </a:cubicBezTo>
                      <a:lnTo>
                        <a:pt x="119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3" name="Group 37">
              <a:extLst>
                <a:ext uri="{FF2B5EF4-FFF2-40B4-BE49-F238E27FC236}">
                  <a16:creationId xmlns:a16="http://schemas.microsoft.com/office/drawing/2014/main" id="{936B1F8D-DE22-4910-BE54-93CF61CAA3D8}"/>
                </a:ext>
              </a:extLst>
            </p:cNvPr>
            <p:cNvGrpSpPr/>
            <p:nvPr/>
          </p:nvGrpSpPr>
          <p:grpSpPr>
            <a:xfrm>
              <a:off x="7238580" y="4966415"/>
              <a:ext cx="750921" cy="744051"/>
              <a:chOff x="2438400" y="2680880"/>
              <a:chExt cx="638468" cy="632627"/>
            </a:xfrm>
          </p:grpSpPr>
          <p:sp>
            <p:nvSpPr>
              <p:cNvPr id="24" name="Oval 38">
                <a:extLst>
                  <a:ext uri="{FF2B5EF4-FFF2-40B4-BE49-F238E27FC236}">
                    <a16:creationId xmlns:a16="http://schemas.microsoft.com/office/drawing/2014/main" id="{1C3B8D1B-C538-4B75-92E2-6D1E2B786E19}"/>
                  </a:ext>
                </a:extLst>
              </p:cNvPr>
              <p:cNvSpPr/>
              <p:nvPr/>
            </p:nvSpPr>
            <p:spPr>
              <a:xfrm rot="18900000">
                <a:off x="2438400" y="2680880"/>
                <a:ext cx="638468" cy="63262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5" name="Group 39">
                <a:extLst>
                  <a:ext uri="{FF2B5EF4-FFF2-40B4-BE49-F238E27FC236}">
                    <a16:creationId xmlns:a16="http://schemas.microsoft.com/office/drawing/2014/main" id="{D65E205F-C93D-4A35-BFF5-6F9DF2BDDA0C}"/>
                  </a:ext>
                </a:extLst>
              </p:cNvPr>
              <p:cNvGrpSpPr/>
              <p:nvPr/>
            </p:nvGrpSpPr>
            <p:grpSpPr>
              <a:xfrm>
                <a:off x="2565879" y="2816091"/>
                <a:ext cx="383510" cy="362204"/>
                <a:chOff x="5530851" y="1866899"/>
                <a:chExt cx="285750" cy="269875"/>
              </a:xfrm>
              <a:solidFill>
                <a:schemeClr val="bg1"/>
              </a:solidFill>
            </p:grpSpPr>
            <p:sp>
              <p:nvSpPr>
                <p:cNvPr id="26" name="Oval 40">
                  <a:extLst>
                    <a:ext uri="{FF2B5EF4-FFF2-40B4-BE49-F238E27FC236}">
                      <a16:creationId xmlns:a16="http://schemas.microsoft.com/office/drawing/2014/main" id="{2F24EFB9-9670-4640-A12B-F4453C3CE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1026" y="1912936"/>
                  <a:ext cx="68263" cy="6826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41">
                  <a:extLst>
                    <a:ext uri="{FF2B5EF4-FFF2-40B4-BE49-F238E27FC236}">
                      <a16:creationId xmlns:a16="http://schemas.microsoft.com/office/drawing/2014/main" id="{8E1CD7B4-D013-4A94-A23F-79096BA08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851" y="1866899"/>
                  <a:ext cx="285750" cy="269875"/>
                </a:xfrm>
                <a:custGeom>
                  <a:avLst/>
                  <a:gdLst/>
                  <a:ahLst/>
                  <a:cxnLst>
                    <a:cxn ang="0">
                      <a:pos x="100" y="75"/>
                    </a:cxn>
                    <a:cxn ang="0">
                      <a:pos x="97" y="77"/>
                    </a:cxn>
                    <a:cxn ang="0">
                      <a:pos x="96" y="77"/>
                    </a:cxn>
                    <a:cxn ang="0">
                      <a:pos x="90" y="57"/>
                    </a:cxn>
                    <a:cxn ang="0">
                      <a:pos x="84" y="53"/>
                    </a:cxn>
                    <a:cxn ang="0">
                      <a:pos x="82" y="53"/>
                    </a:cxn>
                    <a:cxn ang="0">
                      <a:pos x="60" y="53"/>
                    </a:cxn>
                    <a:cxn ang="0">
                      <a:pos x="55" y="57"/>
                    </a:cxn>
                    <a:cxn ang="0">
                      <a:pos x="48" y="76"/>
                    </a:cxn>
                    <a:cxn ang="0">
                      <a:pos x="47" y="76"/>
                    </a:cxn>
                    <a:cxn ang="0">
                      <a:pos x="46" y="75"/>
                    </a:cxn>
                    <a:cxn ang="0">
                      <a:pos x="46" y="20"/>
                    </a:cxn>
                    <a:cxn ang="0">
                      <a:pos x="73" y="9"/>
                    </a:cxn>
                    <a:cxn ang="0">
                      <a:pos x="100" y="20"/>
                    </a:cxn>
                    <a:cxn ang="0">
                      <a:pos x="111" y="48"/>
                    </a:cxn>
                    <a:cxn ang="0">
                      <a:pos x="100" y="75"/>
                    </a:cxn>
                    <a:cxn ang="0">
                      <a:pos x="78" y="78"/>
                    </a:cxn>
                    <a:cxn ang="0">
                      <a:pos x="73" y="83"/>
                    </a:cxn>
                    <a:cxn ang="0">
                      <a:pos x="71" y="83"/>
                    </a:cxn>
                    <a:cxn ang="0">
                      <a:pos x="66" y="78"/>
                    </a:cxn>
                    <a:cxn ang="0">
                      <a:pos x="66" y="76"/>
                    </a:cxn>
                    <a:cxn ang="0">
                      <a:pos x="68" y="63"/>
                    </a:cxn>
                    <a:cxn ang="0">
                      <a:pos x="68" y="60"/>
                    </a:cxn>
                    <a:cxn ang="0">
                      <a:pos x="69" y="59"/>
                    </a:cxn>
                    <a:cxn ang="0">
                      <a:pos x="75" y="59"/>
                    </a:cxn>
                    <a:cxn ang="0">
                      <a:pos x="76" y="60"/>
                    </a:cxn>
                    <a:cxn ang="0">
                      <a:pos x="76" y="63"/>
                    </a:cxn>
                    <a:cxn ang="0">
                      <a:pos x="79" y="76"/>
                    </a:cxn>
                    <a:cxn ang="0">
                      <a:pos x="78" y="78"/>
                    </a:cxn>
                    <a:cxn ang="0">
                      <a:pos x="106" y="14"/>
                    </a:cxn>
                    <a:cxn ang="0">
                      <a:pos x="73" y="0"/>
                    </a:cxn>
                    <a:cxn ang="0">
                      <a:pos x="39" y="14"/>
                    </a:cxn>
                    <a:cxn ang="0">
                      <a:pos x="25" y="42"/>
                    </a:cxn>
                    <a:cxn ang="0">
                      <a:pos x="32" y="71"/>
                    </a:cxn>
                    <a:cxn ang="0">
                      <a:pos x="31" y="76"/>
                    </a:cxn>
                    <a:cxn ang="0">
                      <a:pos x="6" y="101"/>
                    </a:cxn>
                    <a:cxn ang="0">
                      <a:pos x="4" y="115"/>
                    </a:cxn>
                    <a:cxn ang="0">
                      <a:pos x="5" y="116"/>
                    </a:cxn>
                    <a:cxn ang="0">
                      <a:pos x="10" y="118"/>
                    </a:cxn>
                    <a:cxn ang="0">
                      <a:pos x="19" y="114"/>
                    </a:cxn>
                    <a:cxn ang="0">
                      <a:pos x="44" y="89"/>
                    </a:cxn>
                    <a:cxn ang="0">
                      <a:pos x="44" y="89"/>
                    </a:cxn>
                    <a:cxn ang="0">
                      <a:pos x="47" y="88"/>
                    </a:cxn>
                    <a:cxn ang="0">
                      <a:pos x="49" y="88"/>
                    </a:cxn>
                    <a:cxn ang="0">
                      <a:pos x="54" y="91"/>
                    </a:cxn>
                    <a:cxn ang="0">
                      <a:pos x="57" y="92"/>
                    </a:cxn>
                    <a:cxn ang="0">
                      <a:pos x="61" y="94"/>
                    </a:cxn>
                    <a:cxn ang="0">
                      <a:pos x="73" y="95"/>
                    </a:cxn>
                    <a:cxn ang="0">
                      <a:pos x="88" y="93"/>
                    </a:cxn>
                    <a:cxn ang="0">
                      <a:pos x="90" y="92"/>
                    </a:cxn>
                    <a:cxn ang="0">
                      <a:pos x="100" y="87"/>
                    </a:cxn>
                    <a:cxn ang="0">
                      <a:pos x="106" y="81"/>
                    </a:cxn>
                    <a:cxn ang="0">
                      <a:pos x="106" y="14"/>
                    </a:cxn>
                  </a:cxnLst>
                  <a:rect l="0" t="0" r="r" b="b"/>
                  <a:pathLst>
                    <a:path w="125" h="118">
                      <a:moveTo>
                        <a:pt x="100" y="75"/>
                      </a:moveTo>
                      <a:cubicBezTo>
                        <a:pt x="99" y="75"/>
                        <a:pt x="98" y="76"/>
                        <a:pt x="97" y="77"/>
                      </a:cubicBezTo>
                      <a:cubicBezTo>
                        <a:pt x="97" y="77"/>
                        <a:pt x="97" y="77"/>
                        <a:pt x="96" y="77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89" y="55"/>
                        <a:pt x="86" y="53"/>
                        <a:pt x="84" y="53"/>
                      </a:cubicBezTo>
                      <a:cubicBezTo>
                        <a:pt x="83" y="53"/>
                        <a:pt x="83" y="53"/>
                        <a:pt x="82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58" y="53"/>
                        <a:pt x="55" y="55"/>
                        <a:pt x="55" y="57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8" y="77"/>
                        <a:pt x="48" y="77"/>
                        <a:pt x="47" y="76"/>
                      </a:cubicBezTo>
                      <a:cubicBezTo>
                        <a:pt x="47" y="76"/>
                        <a:pt x="46" y="75"/>
                        <a:pt x="46" y="75"/>
                      </a:cubicBezTo>
                      <a:cubicBezTo>
                        <a:pt x="31" y="60"/>
                        <a:pt x="31" y="35"/>
                        <a:pt x="46" y="20"/>
                      </a:cubicBezTo>
                      <a:cubicBezTo>
                        <a:pt x="53" y="13"/>
                        <a:pt x="62" y="9"/>
                        <a:pt x="73" y="9"/>
                      </a:cubicBezTo>
                      <a:cubicBezTo>
                        <a:pt x="83" y="9"/>
                        <a:pt x="93" y="13"/>
                        <a:pt x="100" y="20"/>
                      </a:cubicBezTo>
                      <a:cubicBezTo>
                        <a:pt x="107" y="28"/>
                        <a:pt x="111" y="37"/>
                        <a:pt x="111" y="48"/>
                      </a:cubicBezTo>
                      <a:cubicBezTo>
                        <a:pt x="111" y="58"/>
                        <a:pt x="107" y="67"/>
                        <a:pt x="100" y="75"/>
                      </a:cubicBezTo>
                      <a:moveTo>
                        <a:pt x="78" y="78"/>
                      </a:moveTo>
                      <a:cubicBezTo>
                        <a:pt x="73" y="83"/>
                        <a:pt x="73" y="83"/>
                        <a:pt x="73" y="83"/>
                      </a:cubicBezTo>
                      <a:cubicBezTo>
                        <a:pt x="73" y="83"/>
                        <a:pt x="72" y="83"/>
                        <a:pt x="71" y="83"/>
                      </a:cubicBezTo>
                      <a:cubicBezTo>
                        <a:pt x="66" y="78"/>
                        <a:pt x="66" y="78"/>
                        <a:pt x="66" y="78"/>
                      </a:cubicBezTo>
                      <a:cubicBezTo>
                        <a:pt x="66" y="78"/>
                        <a:pt x="65" y="77"/>
                        <a:pt x="66" y="76"/>
                      </a:cubicBezTo>
                      <a:cubicBezTo>
                        <a:pt x="66" y="76"/>
                        <a:pt x="68" y="66"/>
                        <a:pt x="68" y="63"/>
                      </a:cubicBezTo>
                      <a:cubicBezTo>
                        <a:pt x="68" y="63"/>
                        <a:pt x="68" y="60"/>
                        <a:pt x="68" y="60"/>
                      </a:cubicBezTo>
                      <a:cubicBezTo>
                        <a:pt x="68" y="60"/>
                        <a:pt x="69" y="59"/>
                        <a:pt x="69" y="59"/>
                      </a:cubicBezTo>
                      <a:cubicBezTo>
                        <a:pt x="75" y="59"/>
                        <a:pt x="75" y="59"/>
                        <a:pt x="75" y="59"/>
                      </a:cubicBezTo>
                      <a:cubicBezTo>
                        <a:pt x="76" y="59"/>
                        <a:pt x="76" y="60"/>
                        <a:pt x="76" y="60"/>
                      </a:cubicBezTo>
                      <a:cubicBezTo>
                        <a:pt x="76" y="60"/>
                        <a:pt x="76" y="63"/>
                        <a:pt x="76" y="63"/>
                      </a:cubicBezTo>
                      <a:cubicBezTo>
                        <a:pt x="77" y="66"/>
                        <a:pt x="79" y="76"/>
                        <a:pt x="79" y="76"/>
                      </a:cubicBezTo>
                      <a:cubicBezTo>
                        <a:pt x="79" y="77"/>
                        <a:pt x="79" y="78"/>
                        <a:pt x="78" y="78"/>
                      </a:cubicBezTo>
                      <a:moveTo>
                        <a:pt x="106" y="14"/>
                      </a:moveTo>
                      <a:cubicBezTo>
                        <a:pt x="97" y="5"/>
                        <a:pt x="85" y="0"/>
                        <a:pt x="73" y="0"/>
                      </a:cubicBezTo>
                      <a:cubicBezTo>
                        <a:pt x="60" y="0"/>
                        <a:pt x="48" y="5"/>
                        <a:pt x="39" y="14"/>
                      </a:cubicBezTo>
                      <a:cubicBezTo>
                        <a:pt x="31" y="21"/>
                        <a:pt x="26" y="31"/>
                        <a:pt x="25" y="42"/>
                      </a:cubicBezTo>
                      <a:cubicBezTo>
                        <a:pt x="24" y="52"/>
                        <a:pt x="26" y="62"/>
                        <a:pt x="32" y="71"/>
                      </a:cubicBezTo>
                      <a:cubicBezTo>
                        <a:pt x="32" y="73"/>
                        <a:pt x="33" y="75"/>
                        <a:pt x="31" y="76"/>
                      </a:cubicBezTo>
                      <a:cubicBezTo>
                        <a:pt x="6" y="101"/>
                        <a:pt x="6" y="101"/>
                        <a:pt x="6" y="101"/>
                      </a:cubicBezTo>
                      <a:cubicBezTo>
                        <a:pt x="2" y="105"/>
                        <a:pt x="0" y="111"/>
                        <a:pt x="4" y="115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6" y="117"/>
                        <a:pt x="8" y="118"/>
                        <a:pt x="10" y="118"/>
                      </a:cubicBezTo>
                      <a:cubicBezTo>
                        <a:pt x="13" y="118"/>
                        <a:pt x="16" y="117"/>
                        <a:pt x="19" y="114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5" y="88"/>
                        <a:pt x="46" y="88"/>
                        <a:pt x="47" y="88"/>
                      </a:cubicBezTo>
                      <a:cubicBezTo>
                        <a:pt x="48" y="88"/>
                        <a:pt x="49" y="88"/>
                        <a:pt x="49" y="88"/>
                      </a:cubicBezTo>
                      <a:cubicBezTo>
                        <a:pt x="51" y="90"/>
                        <a:pt x="52" y="90"/>
                        <a:pt x="54" y="91"/>
                      </a:cubicBezTo>
                      <a:cubicBezTo>
                        <a:pt x="55" y="92"/>
                        <a:pt x="56" y="92"/>
                        <a:pt x="57" y="92"/>
                      </a:cubicBezTo>
                      <a:cubicBezTo>
                        <a:pt x="58" y="93"/>
                        <a:pt x="59" y="93"/>
                        <a:pt x="61" y="94"/>
                      </a:cubicBezTo>
                      <a:cubicBezTo>
                        <a:pt x="65" y="95"/>
                        <a:pt x="69" y="95"/>
                        <a:pt x="73" y="95"/>
                      </a:cubicBezTo>
                      <a:cubicBezTo>
                        <a:pt x="78" y="95"/>
                        <a:pt x="83" y="94"/>
                        <a:pt x="88" y="93"/>
                      </a:cubicBezTo>
                      <a:cubicBezTo>
                        <a:pt x="89" y="93"/>
                        <a:pt x="89" y="92"/>
                        <a:pt x="90" y="92"/>
                      </a:cubicBezTo>
                      <a:cubicBezTo>
                        <a:pt x="94" y="91"/>
                        <a:pt x="97" y="89"/>
                        <a:pt x="100" y="87"/>
                      </a:cubicBezTo>
                      <a:cubicBezTo>
                        <a:pt x="102" y="85"/>
                        <a:pt x="104" y="83"/>
                        <a:pt x="106" y="81"/>
                      </a:cubicBezTo>
                      <a:cubicBezTo>
                        <a:pt x="125" y="63"/>
                        <a:pt x="125" y="32"/>
                        <a:pt x="106" y="1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BD0FA11D-7163-4C42-8F30-13B0E384DCC6}"/>
              </a:ext>
            </a:extLst>
          </p:cNvPr>
          <p:cNvGrpSpPr/>
          <p:nvPr/>
        </p:nvGrpSpPr>
        <p:grpSpPr>
          <a:xfrm>
            <a:off x="3762521" y="779380"/>
            <a:ext cx="1647183" cy="752945"/>
            <a:chOff x="5010879" y="5704566"/>
            <a:chExt cx="2196244" cy="1003927"/>
          </a:xfrm>
          <a:noFill/>
        </p:grpSpPr>
        <p:sp>
          <p:nvSpPr>
            <p:cNvPr id="12" name="TextBox 55">
              <a:extLst>
                <a:ext uri="{FF2B5EF4-FFF2-40B4-BE49-F238E27FC236}">
                  <a16:creationId xmlns:a16="http://schemas.microsoft.com/office/drawing/2014/main" id="{8EBBD80C-BB26-4CAC-A8EC-E05B4E44A8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17485" y="5704566"/>
              <a:ext cx="2183033" cy="365391"/>
            </a:xfrm>
            <a:prstGeom prst="rect">
              <a:avLst/>
            </a:prstGeom>
            <a:grpFill/>
            <a:extLst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41F503CE-ED62-4B2E-BBFB-B49993DF51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10879" y="6069958"/>
              <a:ext cx="2196244" cy="638535"/>
            </a:xfrm>
            <a:prstGeom prst="rect">
              <a:avLst/>
            </a:prstGeom>
            <a:grpFill/>
            <a:extLst/>
          </p:spPr>
          <p:txBody>
            <a:bodyPr wrap="square" lIns="90000" tIns="46800" rIns="90000" bIns="46800">
              <a:normAutofit fontScale="77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83CF0510-65FD-49F9-ACEB-CDD8BA15BE82}"/>
              </a:ext>
            </a:extLst>
          </p:cNvPr>
          <p:cNvGrpSpPr/>
          <p:nvPr/>
        </p:nvGrpSpPr>
        <p:grpSpPr>
          <a:xfrm>
            <a:off x="6254030" y="3711335"/>
            <a:ext cx="2159677" cy="649603"/>
            <a:chOff x="8601584" y="1451933"/>
            <a:chExt cx="2196245" cy="866137"/>
          </a:xfrm>
        </p:grpSpPr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B7635F42-80CF-446E-9F22-0C84C07416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  <a:extLst/>
          </p:spPr>
          <p:txBody>
            <a:bodyPr wrap="none" lIns="216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1" name="TextBox 59">
              <a:extLst>
                <a:ext uri="{FF2B5EF4-FFF2-40B4-BE49-F238E27FC236}">
                  <a16:creationId xmlns:a16="http://schemas.microsoft.com/office/drawing/2014/main" id="{6D817E64-3EAB-4C3B-82BB-3DB261EBDB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  <a:extLst/>
          </p:spPr>
          <p:txBody>
            <a:bodyPr wrap="square" lIns="216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B2108E5A-B87A-49B4-9CA2-A7618525A2F0}"/>
              </a:ext>
            </a:extLst>
          </p:cNvPr>
          <p:cNvGrpSpPr/>
          <p:nvPr/>
        </p:nvGrpSpPr>
        <p:grpSpPr>
          <a:xfrm>
            <a:off x="730294" y="3711335"/>
            <a:ext cx="2184893" cy="649603"/>
            <a:chOff x="1415480" y="1669738"/>
            <a:chExt cx="2913191" cy="866137"/>
          </a:xfrm>
        </p:grpSpPr>
        <p:sp>
          <p:nvSpPr>
            <p:cNvPr id="8" name="TextBox 61">
              <a:extLst>
                <a:ext uri="{FF2B5EF4-FFF2-40B4-BE49-F238E27FC236}">
                  <a16:creationId xmlns:a16="http://schemas.microsoft.com/office/drawing/2014/main" id="{FE8763AD-5A19-460B-A5C3-8727BC16CC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9" name="TextBox 62">
              <a:extLst>
                <a:ext uri="{FF2B5EF4-FFF2-40B4-BE49-F238E27FC236}">
                  <a16:creationId xmlns:a16="http://schemas.microsoft.com/office/drawing/2014/main" id="{78DC9797-DB2F-4B3A-8453-C74F733F91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16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8A8D23C2-3142-441E-8682-18BB1DB27CC4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733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EFA21E7D-169E-4713-B17D-9BEC2AB7D60E}"/>
              </a:ext>
            </a:extLst>
          </p:cNvPr>
          <p:cNvSpPr txBox="1">
            <a:spLocks/>
          </p:cNvSpPr>
          <p:nvPr/>
        </p:nvSpPr>
        <p:spPr>
          <a:xfrm>
            <a:off x="805744" y="3241469"/>
            <a:ext cx="346249" cy="207749"/>
          </a:xfrm>
          <a:prstGeom prst="rect">
            <a:avLst/>
          </a:prstGeom>
        </p:spPr>
        <p:txBody>
          <a:bodyPr wrap="none" lIns="0" t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80%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71BC852-EE2B-4318-B5FF-1A19580632DB}"/>
              </a:ext>
            </a:extLst>
          </p:cNvPr>
          <p:cNvSpPr txBox="1">
            <a:spLocks/>
          </p:cNvSpPr>
          <p:nvPr/>
        </p:nvSpPr>
        <p:spPr>
          <a:xfrm>
            <a:off x="4058169" y="3241469"/>
            <a:ext cx="346249" cy="207749"/>
          </a:xfrm>
          <a:prstGeom prst="rect">
            <a:avLst/>
          </a:prstGeom>
        </p:spPr>
        <p:txBody>
          <a:bodyPr wrap="none" lIns="0" t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90%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B417D29-76B9-42A7-A076-5C6C4A328307}"/>
              </a:ext>
            </a:extLst>
          </p:cNvPr>
          <p:cNvSpPr txBox="1">
            <a:spLocks/>
          </p:cNvSpPr>
          <p:nvPr/>
        </p:nvSpPr>
        <p:spPr>
          <a:xfrm>
            <a:off x="1889886" y="3241469"/>
            <a:ext cx="346249" cy="207749"/>
          </a:xfrm>
          <a:prstGeom prst="rect">
            <a:avLst/>
          </a:prstGeom>
        </p:spPr>
        <p:txBody>
          <a:bodyPr wrap="none" lIns="0" tIns="0" rIns="0" bIns="0" anchor="b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30%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6E8AE79-7C56-4841-80EE-B28595825DD1}"/>
              </a:ext>
            </a:extLst>
          </p:cNvPr>
          <p:cNvSpPr txBox="1">
            <a:spLocks/>
          </p:cNvSpPr>
          <p:nvPr/>
        </p:nvSpPr>
        <p:spPr>
          <a:xfrm>
            <a:off x="2974028" y="3241469"/>
            <a:ext cx="346249" cy="207749"/>
          </a:xfrm>
          <a:prstGeom prst="rect">
            <a:avLst/>
          </a:prstGeom>
        </p:spPr>
        <p:txBody>
          <a:bodyPr wrap="none" lIns="0" t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70%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CA24297D-3857-4F6B-9CC1-7FD247E3B0CF}"/>
              </a:ext>
            </a:extLst>
          </p:cNvPr>
          <p:cNvGrpSpPr/>
          <p:nvPr/>
        </p:nvGrpSpPr>
        <p:grpSpPr>
          <a:xfrm>
            <a:off x="1413491" y="1304285"/>
            <a:ext cx="1109914" cy="1823893"/>
            <a:chOff x="712331" y="1623831"/>
            <a:chExt cx="1672669" cy="2555930"/>
          </a:xfrm>
        </p:grpSpPr>
        <p:sp>
          <p:nvSpPr>
            <p:cNvPr id="92" name="Freeform: Shape 6">
              <a:extLst>
                <a:ext uri="{FF2B5EF4-FFF2-40B4-BE49-F238E27FC236}">
                  <a16:creationId xmlns:a16="http://schemas.microsoft.com/office/drawing/2014/main" id="{A37822D1-8170-4FDF-AF02-E1E7AA45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7">
              <a:extLst>
                <a:ext uri="{FF2B5EF4-FFF2-40B4-BE49-F238E27FC236}">
                  <a16:creationId xmlns:a16="http://schemas.microsoft.com/office/drawing/2014/main" id="{2F9A58BF-F64E-44E8-BF55-E013FA8E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514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1FF57F-51CD-464B-A6F7-490738778405}"/>
              </a:ext>
            </a:extLst>
          </p:cNvPr>
          <p:cNvGrpSpPr/>
          <p:nvPr/>
        </p:nvGrpSpPr>
        <p:grpSpPr>
          <a:xfrm>
            <a:off x="509117" y="2113809"/>
            <a:ext cx="904374" cy="972545"/>
            <a:chOff x="712331" y="1623831"/>
            <a:chExt cx="1672669" cy="2555930"/>
          </a:xfrm>
        </p:grpSpPr>
        <p:sp>
          <p:nvSpPr>
            <p:cNvPr id="90" name="Freeform: Shape 9">
              <a:extLst>
                <a:ext uri="{FF2B5EF4-FFF2-40B4-BE49-F238E27FC236}">
                  <a16:creationId xmlns:a16="http://schemas.microsoft.com/office/drawing/2014/main" id="{D2D69E0E-A21A-47E7-9316-C43250162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10">
              <a:extLst>
                <a:ext uri="{FF2B5EF4-FFF2-40B4-BE49-F238E27FC236}">
                  <a16:creationId xmlns:a16="http://schemas.microsoft.com/office/drawing/2014/main" id="{2390B887-3977-4691-8D43-192285B9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514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9FC3A71E-DF8E-4998-AE78-947E0678BFFD}"/>
              </a:ext>
            </a:extLst>
          </p:cNvPr>
          <p:cNvGrpSpPr/>
          <p:nvPr/>
        </p:nvGrpSpPr>
        <p:grpSpPr>
          <a:xfrm>
            <a:off x="2523405" y="1575804"/>
            <a:ext cx="1107730" cy="1470323"/>
            <a:chOff x="712331" y="1623831"/>
            <a:chExt cx="1672670" cy="2555930"/>
          </a:xfrm>
        </p:grpSpPr>
        <p:sp>
          <p:nvSpPr>
            <p:cNvPr id="88" name="Freeform: Shape 12">
              <a:extLst>
                <a:ext uri="{FF2B5EF4-FFF2-40B4-BE49-F238E27FC236}">
                  <a16:creationId xmlns:a16="http://schemas.microsoft.com/office/drawing/2014/main" id="{538393A0-C4FA-4E48-AAAE-F1EBC68C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13">
              <a:extLst>
                <a:ext uri="{FF2B5EF4-FFF2-40B4-BE49-F238E27FC236}">
                  <a16:creationId xmlns:a16="http://schemas.microsoft.com/office/drawing/2014/main" id="{E77DAD1C-74FB-4063-82EC-324A4083C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515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928A5D12-3D42-4932-A4BF-F46BA2F10123}"/>
              </a:ext>
            </a:extLst>
          </p:cNvPr>
          <p:cNvGrpSpPr/>
          <p:nvPr/>
        </p:nvGrpSpPr>
        <p:grpSpPr>
          <a:xfrm>
            <a:off x="3664872" y="1222235"/>
            <a:ext cx="1107730" cy="1823893"/>
            <a:chOff x="712331" y="1623831"/>
            <a:chExt cx="1672669" cy="2555930"/>
          </a:xfrm>
        </p:grpSpPr>
        <p:sp>
          <p:nvSpPr>
            <p:cNvPr id="86" name="Freeform: Shape 15">
              <a:extLst>
                <a:ext uri="{FF2B5EF4-FFF2-40B4-BE49-F238E27FC236}">
                  <a16:creationId xmlns:a16="http://schemas.microsoft.com/office/drawing/2014/main" id="{4CB92939-61D2-4DEE-A480-BBC245D3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16">
              <a:extLst>
                <a:ext uri="{FF2B5EF4-FFF2-40B4-BE49-F238E27FC236}">
                  <a16:creationId xmlns:a16="http://schemas.microsoft.com/office/drawing/2014/main" id="{B998691B-17D3-4208-9A60-75225A2E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514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9E1CDBA3-1B92-412B-BC67-A8D0DD7BFFB6}"/>
              </a:ext>
            </a:extLst>
          </p:cNvPr>
          <p:cNvGrpSpPr/>
          <p:nvPr/>
        </p:nvGrpSpPr>
        <p:grpSpPr>
          <a:xfrm>
            <a:off x="4844375" y="1575804"/>
            <a:ext cx="1107730" cy="1470323"/>
            <a:chOff x="712331" y="1623831"/>
            <a:chExt cx="1672670" cy="2555930"/>
          </a:xfrm>
        </p:grpSpPr>
        <p:sp>
          <p:nvSpPr>
            <p:cNvPr id="84" name="Freeform: Shape 55">
              <a:extLst>
                <a:ext uri="{FF2B5EF4-FFF2-40B4-BE49-F238E27FC236}">
                  <a16:creationId xmlns:a16="http://schemas.microsoft.com/office/drawing/2014/main" id="{68A3DE35-BF74-42C4-ADD4-E26C945F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31" y="1623831"/>
              <a:ext cx="871582" cy="2555930"/>
            </a:xfrm>
            <a:custGeom>
              <a:avLst/>
              <a:gdLst/>
              <a:ahLst/>
              <a:cxnLst>
                <a:cxn ang="0">
                  <a:pos x="408" y="0"/>
                </a:cxn>
                <a:cxn ang="0">
                  <a:pos x="339" y="1520"/>
                </a:cxn>
                <a:cxn ang="0">
                  <a:pos x="0" y="1420"/>
                </a:cxn>
                <a:cxn ang="0">
                  <a:pos x="408" y="0"/>
                </a:cxn>
              </a:cxnLst>
              <a:rect l="0" t="0" r="r" b="b"/>
              <a:pathLst>
                <a:path w="408" h="1520">
                  <a:moveTo>
                    <a:pt x="408" y="0"/>
                  </a:moveTo>
                  <a:lnTo>
                    <a:pt x="339" y="1520"/>
                  </a:lnTo>
                  <a:lnTo>
                    <a:pt x="0" y="1420"/>
                  </a:lnTo>
                  <a:lnTo>
                    <a:pt x="408" y="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56">
              <a:extLst>
                <a:ext uri="{FF2B5EF4-FFF2-40B4-BE49-F238E27FC236}">
                  <a16:creationId xmlns:a16="http://schemas.microsoft.com/office/drawing/2014/main" id="{5824E88E-7E87-40DA-A073-FA221F3A1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515" y="1623831"/>
              <a:ext cx="948486" cy="2555930"/>
            </a:xfrm>
            <a:custGeom>
              <a:avLst/>
              <a:gdLst/>
              <a:ahLst/>
              <a:cxnLst>
                <a:cxn ang="0">
                  <a:pos x="0" y="1520"/>
                </a:cxn>
                <a:cxn ang="0">
                  <a:pos x="69" y="0"/>
                </a:cxn>
                <a:cxn ang="0">
                  <a:pos x="444" y="1394"/>
                </a:cxn>
                <a:cxn ang="0">
                  <a:pos x="0" y="1520"/>
                </a:cxn>
              </a:cxnLst>
              <a:rect l="0" t="0" r="r" b="b"/>
              <a:pathLst>
                <a:path w="444" h="1520">
                  <a:moveTo>
                    <a:pt x="0" y="1520"/>
                  </a:moveTo>
                  <a:lnTo>
                    <a:pt x="69" y="0"/>
                  </a:lnTo>
                  <a:lnTo>
                    <a:pt x="444" y="1394"/>
                  </a:lnTo>
                  <a:lnTo>
                    <a:pt x="0" y="152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0" name="TextBox 57">
            <a:extLst>
              <a:ext uri="{FF2B5EF4-FFF2-40B4-BE49-F238E27FC236}">
                <a16:creationId xmlns:a16="http://schemas.microsoft.com/office/drawing/2014/main" id="{084BE029-7954-4A5E-95A7-7AF0BB83F61E}"/>
              </a:ext>
            </a:extLst>
          </p:cNvPr>
          <p:cNvSpPr txBox="1">
            <a:spLocks/>
          </p:cNvSpPr>
          <p:nvPr/>
        </p:nvSpPr>
        <p:spPr>
          <a:xfrm>
            <a:off x="5150842" y="3241469"/>
            <a:ext cx="346249" cy="207749"/>
          </a:xfrm>
          <a:prstGeom prst="rect">
            <a:avLst/>
          </a:prstGeom>
        </p:spPr>
        <p:txBody>
          <a:bodyPr wrap="none" lIns="0" tIns="0" rIns="0" bIns="0" anchor="b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70%</a:t>
            </a: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E07B5941-BD7E-488D-8705-3ADF7BB01C53}"/>
              </a:ext>
            </a:extLst>
          </p:cNvPr>
          <p:cNvGrpSpPr/>
          <p:nvPr/>
        </p:nvGrpSpPr>
        <p:grpSpPr>
          <a:xfrm>
            <a:off x="859406" y="848681"/>
            <a:ext cx="4683130" cy="1136595"/>
            <a:chOff x="859406" y="848681"/>
            <a:chExt cx="4683130" cy="1136595"/>
          </a:xfrm>
        </p:grpSpPr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756C064E-03EE-4B97-AB1E-CABA1AB37BC9}"/>
                </a:ext>
              </a:extLst>
            </p:cNvPr>
            <p:cNvSpPr/>
            <p:nvPr/>
          </p:nvSpPr>
          <p:spPr>
            <a:xfrm>
              <a:off x="859406" y="1743366"/>
              <a:ext cx="241910" cy="2419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F4ACB059-0576-41C3-8304-1A112D9D1365}"/>
                </a:ext>
              </a:extLst>
            </p:cNvPr>
            <p:cNvSpPr/>
            <p:nvPr/>
          </p:nvSpPr>
          <p:spPr>
            <a:xfrm>
              <a:off x="1847625" y="901159"/>
              <a:ext cx="241910" cy="2419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B92BB7E1-310B-42ED-98B7-DE393791E9FD}"/>
                </a:ext>
              </a:extLst>
            </p:cNvPr>
            <p:cNvSpPr/>
            <p:nvPr/>
          </p:nvSpPr>
          <p:spPr>
            <a:xfrm>
              <a:off x="2988700" y="1272024"/>
              <a:ext cx="241910" cy="2419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D0B2AC47-CCD2-4291-8B60-EE771A9C537D}"/>
                </a:ext>
              </a:extLst>
            </p:cNvPr>
            <p:cNvSpPr/>
            <p:nvPr/>
          </p:nvSpPr>
          <p:spPr>
            <a:xfrm>
              <a:off x="4109913" y="848681"/>
              <a:ext cx="241910" cy="2419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Straight Connector 21">
              <a:extLst>
                <a:ext uri="{FF2B5EF4-FFF2-40B4-BE49-F238E27FC236}">
                  <a16:creationId xmlns:a16="http://schemas.microsoft.com/office/drawing/2014/main" id="{EE50B24B-E16F-4BC4-B7B8-83A19727616A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>
            <a:xfrm flipV="1">
              <a:off x="1065890" y="1107643"/>
              <a:ext cx="817162" cy="6711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>
              <a:extLst>
                <a:ext uri="{FF2B5EF4-FFF2-40B4-BE49-F238E27FC236}">
                  <a16:creationId xmlns:a16="http://schemas.microsoft.com/office/drawing/2014/main" id="{F5609549-9E5F-4A3D-9A2C-3E4939A1F8D2}"/>
                </a:ext>
              </a:extLst>
            </p:cNvPr>
            <p:cNvCxnSpPr>
              <a:stCxn id="14" idx="6"/>
              <a:endCxn id="15" idx="2"/>
            </p:cNvCxnSpPr>
            <p:nvPr/>
          </p:nvCxnSpPr>
          <p:spPr>
            <a:xfrm flipV="1">
              <a:off x="3230610" y="969636"/>
              <a:ext cx="879303" cy="4233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>
              <a:extLst>
                <a:ext uri="{FF2B5EF4-FFF2-40B4-BE49-F238E27FC236}">
                  <a16:creationId xmlns:a16="http://schemas.microsoft.com/office/drawing/2014/main" id="{7AF27854-0436-4E0F-BE45-579A22412B58}"/>
                </a:ext>
              </a:extLst>
            </p:cNvPr>
            <p:cNvCxnSpPr>
              <a:stCxn id="13" idx="5"/>
              <a:endCxn id="14" idx="2"/>
            </p:cNvCxnSpPr>
            <p:nvPr/>
          </p:nvCxnSpPr>
          <p:spPr>
            <a:xfrm>
              <a:off x="2054109" y="1107643"/>
              <a:ext cx="934591" cy="285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58">
              <a:extLst>
                <a:ext uri="{FF2B5EF4-FFF2-40B4-BE49-F238E27FC236}">
                  <a16:creationId xmlns:a16="http://schemas.microsoft.com/office/drawing/2014/main" id="{7FEB91DE-8510-4886-8AA1-A2F1D4696467}"/>
                </a:ext>
              </a:extLst>
            </p:cNvPr>
            <p:cNvSpPr/>
            <p:nvPr/>
          </p:nvSpPr>
          <p:spPr>
            <a:xfrm>
              <a:off x="5300626" y="1195308"/>
              <a:ext cx="241910" cy="24191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2" name="Straight Connector 59">
              <a:extLst>
                <a:ext uri="{FF2B5EF4-FFF2-40B4-BE49-F238E27FC236}">
                  <a16:creationId xmlns:a16="http://schemas.microsoft.com/office/drawing/2014/main" id="{B07C76E8-5AC5-4058-9FB9-C4B4E7B0F715}"/>
                </a:ext>
              </a:extLst>
            </p:cNvPr>
            <p:cNvCxnSpPr>
              <a:stCxn id="15" idx="6"/>
              <a:endCxn id="21" idx="2"/>
            </p:cNvCxnSpPr>
            <p:nvPr/>
          </p:nvCxnSpPr>
          <p:spPr>
            <a:xfrm>
              <a:off x="4351824" y="969636"/>
              <a:ext cx="948802" cy="346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35A0981F-7F5E-41D5-AD51-CE20FBE65CAE}"/>
              </a:ext>
            </a:extLst>
          </p:cNvPr>
          <p:cNvGrpSpPr/>
          <p:nvPr/>
        </p:nvGrpSpPr>
        <p:grpSpPr>
          <a:xfrm>
            <a:off x="690550" y="3664386"/>
            <a:ext cx="5110214" cy="743567"/>
            <a:chOff x="690550" y="3664386"/>
            <a:chExt cx="5110214" cy="743567"/>
          </a:xfrm>
        </p:grpSpPr>
        <p:sp>
          <p:nvSpPr>
            <p:cNvPr id="23" name="Rectangle: Rounded Corners 60">
              <a:extLst>
                <a:ext uri="{FF2B5EF4-FFF2-40B4-BE49-F238E27FC236}">
                  <a16:creationId xmlns:a16="http://schemas.microsoft.com/office/drawing/2014/main" id="{486E3B6E-C369-42A6-BE1C-1C5E6C8DEF1C}"/>
                </a:ext>
              </a:extLst>
            </p:cNvPr>
            <p:cNvSpPr/>
            <p:nvPr/>
          </p:nvSpPr>
          <p:spPr>
            <a:xfrm>
              <a:off x="3342848" y="3667461"/>
              <a:ext cx="2457916" cy="740492"/>
            </a:xfrm>
            <a:prstGeom prst="roundRect">
              <a:avLst>
                <a:gd name="adj" fmla="val 6876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: Rounded Corners 61">
              <a:extLst>
                <a:ext uri="{FF2B5EF4-FFF2-40B4-BE49-F238E27FC236}">
                  <a16:creationId xmlns:a16="http://schemas.microsoft.com/office/drawing/2014/main" id="{BEDE3570-3162-4FBE-B4CF-960316425A7C}"/>
                </a:ext>
              </a:extLst>
            </p:cNvPr>
            <p:cNvSpPr/>
            <p:nvPr/>
          </p:nvSpPr>
          <p:spPr>
            <a:xfrm>
              <a:off x="690550" y="3664386"/>
              <a:ext cx="2457916" cy="740492"/>
            </a:xfrm>
            <a:prstGeom prst="roundRect">
              <a:avLst>
                <a:gd name="adj" fmla="val 6876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62">
              <a:extLst>
                <a:ext uri="{FF2B5EF4-FFF2-40B4-BE49-F238E27FC236}">
                  <a16:creationId xmlns:a16="http://schemas.microsoft.com/office/drawing/2014/main" id="{F9D4B1E9-B981-4BF9-BBBF-98CFAB926E46}"/>
                </a:ext>
              </a:extLst>
            </p:cNvPr>
            <p:cNvSpPr txBox="1"/>
            <p:nvPr/>
          </p:nvSpPr>
          <p:spPr>
            <a:xfrm>
              <a:off x="1020078" y="3818350"/>
              <a:ext cx="539811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35%</a:t>
              </a:r>
            </a:p>
          </p:txBody>
        </p:sp>
        <p:sp>
          <p:nvSpPr>
            <p:cNvPr id="26" name="TextBox 63">
              <a:extLst>
                <a:ext uri="{FF2B5EF4-FFF2-40B4-BE49-F238E27FC236}">
                  <a16:creationId xmlns:a16="http://schemas.microsoft.com/office/drawing/2014/main" id="{9A65B3B2-7C62-4753-8C56-B072C69A3EC9}"/>
                </a:ext>
              </a:extLst>
            </p:cNvPr>
            <p:cNvSpPr txBox="1"/>
            <p:nvPr/>
          </p:nvSpPr>
          <p:spPr>
            <a:xfrm>
              <a:off x="3655179" y="3811010"/>
              <a:ext cx="539811" cy="323165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65%</a:t>
              </a:r>
            </a:p>
          </p:txBody>
        </p:sp>
        <p:grpSp>
          <p:nvGrpSpPr>
            <p:cNvPr id="27" name="Group 64">
              <a:extLst>
                <a:ext uri="{FF2B5EF4-FFF2-40B4-BE49-F238E27FC236}">
                  <a16:creationId xmlns:a16="http://schemas.microsoft.com/office/drawing/2014/main" id="{6A290D3C-4471-40E7-88E5-03B4A06E79DF}"/>
                </a:ext>
              </a:extLst>
            </p:cNvPr>
            <p:cNvGrpSpPr/>
            <p:nvPr/>
          </p:nvGrpSpPr>
          <p:grpSpPr>
            <a:xfrm>
              <a:off x="1845705" y="3779093"/>
              <a:ext cx="1094276" cy="495341"/>
              <a:chOff x="6901680" y="1348995"/>
              <a:chExt cx="1395645" cy="631759"/>
            </a:xfrm>
            <a:solidFill>
              <a:schemeClr val="bg1"/>
            </a:solidFill>
          </p:grpSpPr>
          <p:grpSp>
            <p:nvGrpSpPr>
              <p:cNvPr id="72" name="Group 65">
                <a:extLst>
                  <a:ext uri="{FF2B5EF4-FFF2-40B4-BE49-F238E27FC236}">
                    <a16:creationId xmlns:a16="http://schemas.microsoft.com/office/drawing/2014/main" id="{7C446F57-CFBB-46E0-8F12-5B60F5587B00}"/>
                  </a:ext>
                </a:extLst>
              </p:cNvPr>
              <p:cNvGrpSpPr/>
              <p:nvPr/>
            </p:nvGrpSpPr>
            <p:grpSpPr>
              <a:xfrm>
                <a:off x="8050477" y="1348995"/>
                <a:ext cx="246848" cy="631759"/>
                <a:chOff x="5054600" y="1652588"/>
                <a:chExt cx="187325" cy="479424"/>
              </a:xfrm>
              <a:grpFill/>
            </p:grpSpPr>
            <p:sp>
              <p:nvSpPr>
                <p:cNvPr id="82" name="Freeform: Shape 75">
                  <a:extLst>
                    <a:ext uri="{FF2B5EF4-FFF2-40B4-BE49-F238E27FC236}">
                      <a16:creationId xmlns:a16="http://schemas.microsoft.com/office/drawing/2014/main" id="{5F7FD2C9-2204-44E9-B590-3867BB20F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Oval 76">
                  <a:extLst>
                    <a:ext uri="{FF2B5EF4-FFF2-40B4-BE49-F238E27FC236}">
                      <a16:creationId xmlns:a16="http://schemas.microsoft.com/office/drawing/2014/main" id="{5D8E7BCE-ABAB-4E80-9687-985EAF404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3" name="Group 66">
                <a:extLst>
                  <a:ext uri="{FF2B5EF4-FFF2-40B4-BE49-F238E27FC236}">
                    <a16:creationId xmlns:a16="http://schemas.microsoft.com/office/drawing/2014/main" id="{243F3471-35E2-416D-957A-BD56A684A171}"/>
                  </a:ext>
                </a:extLst>
              </p:cNvPr>
              <p:cNvGrpSpPr/>
              <p:nvPr/>
            </p:nvGrpSpPr>
            <p:grpSpPr>
              <a:xfrm>
                <a:off x="7708178" y="1348995"/>
                <a:ext cx="246848" cy="631759"/>
                <a:chOff x="5054600" y="1652588"/>
                <a:chExt cx="187325" cy="479424"/>
              </a:xfrm>
              <a:grpFill/>
            </p:grpSpPr>
            <p:sp>
              <p:nvSpPr>
                <p:cNvPr id="80" name="Freeform: Shape 73">
                  <a:extLst>
                    <a:ext uri="{FF2B5EF4-FFF2-40B4-BE49-F238E27FC236}">
                      <a16:creationId xmlns:a16="http://schemas.microsoft.com/office/drawing/2014/main" id="{38DB3EE2-8C17-47A4-9053-DE44739E3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Oval 74">
                  <a:extLst>
                    <a:ext uri="{FF2B5EF4-FFF2-40B4-BE49-F238E27FC236}">
                      <a16:creationId xmlns:a16="http://schemas.microsoft.com/office/drawing/2014/main" id="{A7A36D6E-8551-4216-92DA-99C327B4E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4" name="Group 67">
                <a:extLst>
                  <a:ext uri="{FF2B5EF4-FFF2-40B4-BE49-F238E27FC236}">
                    <a16:creationId xmlns:a16="http://schemas.microsoft.com/office/drawing/2014/main" id="{EC1110C5-D2BE-4708-BA30-33A88BBFAB4A}"/>
                  </a:ext>
                </a:extLst>
              </p:cNvPr>
              <p:cNvGrpSpPr/>
              <p:nvPr/>
            </p:nvGrpSpPr>
            <p:grpSpPr>
              <a:xfrm>
                <a:off x="7288477" y="1348995"/>
                <a:ext cx="246848" cy="631759"/>
                <a:chOff x="5054600" y="1652588"/>
                <a:chExt cx="187325" cy="479424"/>
              </a:xfrm>
              <a:grpFill/>
            </p:grpSpPr>
            <p:sp>
              <p:nvSpPr>
                <p:cNvPr id="78" name="Freeform: Shape 71">
                  <a:extLst>
                    <a:ext uri="{FF2B5EF4-FFF2-40B4-BE49-F238E27FC236}">
                      <a16:creationId xmlns:a16="http://schemas.microsoft.com/office/drawing/2014/main" id="{695DB511-4739-40F9-A8BB-1025B6C20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Oval 72">
                  <a:extLst>
                    <a:ext uri="{FF2B5EF4-FFF2-40B4-BE49-F238E27FC236}">
                      <a16:creationId xmlns:a16="http://schemas.microsoft.com/office/drawing/2014/main" id="{72B6B35D-076A-49FD-8BA2-3577B8E7E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5" name="Group 68">
                <a:extLst>
                  <a:ext uri="{FF2B5EF4-FFF2-40B4-BE49-F238E27FC236}">
                    <a16:creationId xmlns:a16="http://schemas.microsoft.com/office/drawing/2014/main" id="{65685AA8-625A-4774-9DD3-779568E36D65}"/>
                  </a:ext>
                </a:extLst>
              </p:cNvPr>
              <p:cNvGrpSpPr/>
              <p:nvPr/>
            </p:nvGrpSpPr>
            <p:grpSpPr>
              <a:xfrm>
                <a:off x="6901680" y="1348995"/>
                <a:ext cx="246848" cy="631759"/>
                <a:chOff x="5054600" y="1652588"/>
                <a:chExt cx="187325" cy="479424"/>
              </a:xfrm>
              <a:grpFill/>
            </p:grpSpPr>
            <p:sp>
              <p:nvSpPr>
                <p:cNvPr id="76" name="Freeform: Shape 69">
                  <a:extLst>
                    <a:ext uri="{FF2B5EF4-FFF2-40B4-BE49-F238E27FC236}">
                      <a16:creationId xmlns:a16="http://schemas.microsoft.com/office/drawing/2014/main" id="{3575ADA3-9AAF-44D5-A505-251C5FCF3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Oval 70">
                  <a:extLst>
                    <a:ext uri="{FF2B5EF4-FFF2-40B4-BE49-F238E27FC236}">
                      <a16:creationId xmlns:a16="http://schemas.microsoft.com/office/drawing/2014/main" id="{A2F98E4E-486C-4D86-B63F-68BD06932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8" name="Group 77">
              <a:extLst>
                <a:ext uri="{FF2B5EF4-FFF2-40B4-BE49-F238E27FC236}">
                  <a16:creationId xmlns:a16="http://schemas.microsoft.com/office/drawing/2014/main" id="{FF458336-BD09-4F13-AAB7-A4E9A0FFDD78}"/>
                </a:ext>
              </a:extLst>
            </p:cNvPr>
            <p:cNvGrpSpPr/>
            <p:nvPr/>
          </p:nvGrpSpPr>
          <p:grpSpPr>
            <a:xfrm>
              <a:off x="4504732" y="3794128"/>
              <a:ext cx="1142334" cy="484837"/>
              <a:chOff x="6881548" y="2111437"/>
              <a:chExt cx="1456935" cy="618364"/>
            </a:xfrm>
            <a:solidFill>
              <a:schemeClr val="bg1"/>
            </a:solidFill>
          </p:grpSpPr>
          <p:grpSp>
            <p:nvGrpSpPr>
              <p:cNvPr id="60" name="Group 78">
                <a:extLst>
                  <a:ext uri="{FF2B5EF4-FFF2-40B4-BE49-F238E27FC236}">
                    <a16:creationId xmlns:a16="http://schemas.microsoft.com/office/drawing/2014/main" id="{DE74A6F7-A9C9-45F3-8EE5-EECAFDEECAFD}"/>
                  </a:ext>
                </a:extLst>
              </p:cNvPr>
              <p:cNvGrpSpPr/>
              <p:nvPr/>
            </p:nvGrpSpPr>
            <p:grpSpPr>
              <a:xfrm>
                <a:off x="6881548" y="2111437"/>
                <a:ext cx="288034" cy="618364"/>
                <a:chOff x="6213475" y="1668463"/>
                <a:chExt cx="227013" cy="487362"/>
              </a:xfrm>
              <a:grpFill/>
            </p:grpSpPr>
            <p:sp>
              <p:nvSpPr>
                <p:cNvPr id="70" name="Oval 88">
                  <a:extLst>
                    <a:ext uri="{FF2B5EF4-FFF2-40B4-BE49-F238E27FC236}">
                      <a16:creationId xmlns:a16="http://schemas.microsoft.com/office/drawing/2014/main" id="{795AFB67-C4A4-43F3-A929-246873DA6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Freeform: Shape 89">
                  <a:extLst>
                    <a:ext uri="{FF2B5EF4-FFF2-40B4-BE49-F238E27FC236}">
                      <a16:creationId xmlns:a16="http://schemas.microsoft.com/office/drawing/2014/main" id="{746D4645-A851-4F83-8A7B-6FA5A0979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1" name="Group 79">
                <a:extLst>
                  <a:ext uri="{FF2B5EF4-FFF2-40B4-BE49-F238E27FC236}">
                    <a16:creationId xmlns:a16="http://schemas.microsoft.com/office/drawing/2014/main" id="{2CBC99FC-1FD6-4430-B0F4-3F030E2DD5CC}"/>
                  </a:ext>
                </a:extLst>
              </p:cNvPr>
              <p:cNvGrpSpPr/>
              <p:nvPr/>
            </p:nvGrpSpPr>
            <p:grpSpPr>
              <a:xfrm>
                <a:off x="7278084" y="2111437"/>
                <a:ext cx="288034" cy="618364"/>
                <a:chOff x="6213475" y="1668463"/>
                <a:chExt cx="227013" cy="487362"/>
              </a:xfrm>
              <a:grpFill/>
            </p:grpSpPr>
            <p:sp>
              <p:nvSpPr>
                <p:cNvPr id="68" name="Oval 86">
                  <a:extLst>
                    <a:ext uri="{FF2B5EF4-FFF2-40B4-BE49-F238E27FC236}">
                      <a16:creationId xmlns:a16="http://schemas.microsoft.com/office/drawing/2014/main" id="{F662208C-A3CE-4F9C-8860-8ECE99634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87">
                  <a:extLst>
                    <a:ext uri="{FF2B5EF4-FFF2-40B4-BE49-F238E27FC236}">
                      <a16:creationId xmlns:a16="http://schemas.microsoft.com/office/drawing/2014/main" id="{A321C8FD-AE4D-4B60-AA1C-7B8FD1503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2" name="Group 80">
                <a:extLst>
                  <a:ext uri="{FF2B5EF4-FFF2-40B4-BE49-F238E27FC236}">
                    <a16:creationId xmlns:a16="http://schemas.microsoft.com/office/drawing/2014/main" id="{EB0D817A-1101-43E5-A893-61F4B9CFBC17}"/>
                  </a:ext>
                </a:extLst>
              </p:cNvPr>
              <p:cNvGrpSpPr/>
              <p:nvPr/>
            </p:nvGrpSpPr>
            <p:grpSpPr>
              <a:xfrm>
                <a:off x="7708150" y="2111437"/>
                <a:ext cx="288034" cy="618364"/>
                <a:chOff x="6213475" y="1668463"/>
                <a:chExt cx="227013" cy="487362"/>
              </a:xfrm>
              <a:grpFill/>
            </p:grpSpPr>
            <p:sp>
              <p:nvSpPr>
                <p:cNvPr id="66" name="Oval 84">
                  <a:extLst>
                    <a:ext uri="{FF2B5EF4-FFF2-40B4-BE49-F238E27FC236}">
                      <a16:creationId xmlns:a16="http://schemas.microsoft.com/office/drawing/2014/main" id="{F5E9747A-F0DD-4BDC-9E41-9BE8C0B0E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Freeform: Shape 85">
                  <a:extLst>
                    <a:ext uri="{FF2B5EF4-FFF2-40B4-BE49-F238E27FC236}">
                      <a16:creationId xmlns:a16="http://schemas.microsoft.com/office/drawing/2014/main" id="{50F86023-00D7-467A-92B8-B5F86631B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3" name="Group 81">
                <a:extLst>
                  <a:ext uri="{FF2B5EF4-FFF2-40B4-BE49-F238E27FC236}">
                    <a16:creationId xmlns:a16="http://schemas.microsoft.com/office/drawing/2014/main" id="{D3208D83-2822-4CD2-AAC7-0C468261F059}"/>
                  </a:ext>
                </a:extLst>
              </p:cNvPr>
              <p:cNvGrpSpPr/>
              <p:nvPr/>
            </p:nvGrpSpPr>
            <p:grpSpPr>
              <a:xfrm>
                <a:off x="8050449" y="2111437"/>
                <a:ext cx="288034" cy="618364"/>
                <a:chOff x="6213475" y="1668463"/>
                <a:chExt cx="227013" cy="487362"/>
              </a:xfrm>
              <a:grpFill/>
            </p:grpSpPr>
            <p:sp>
              <p:nvSpPr>
                <p:cNvPr id="64" name="Oval 82">
                  <a:extLst>
                    <a:ext uri="{FF2B5EF4-FFF2-40B4-BE49-F238E27FC236}">
                      <a16:creationId xmlns:a16="http://schemas.microsoft.com/office/drawing/2014/main" id="{63E8E48F-67A6-467C-8DF0-F987F2DDF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83">
                  <a:extLst>
                    <a:ext uri="{FF2B5EF4-FFF2-40B4-BE49-F238E27FC236}">
                      <a16:creationId xmlns:a16="http://schemas.microsoft.com/office/drawing/2014/main" id="{28E4DFCF-AFB0-4512-B0D7-EE88931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2F22E95E-8951-432E-A8A7-7AA0373A0074}"/>
              </a:ext>
            </a:extLst>
          </p:cNvPr>
          <p:cNvGrpSpPr/>
          <p:nvPr/>
        </p:nvGrpSpPr>
        <p:grpSpPr>
          <a:xfrm>
            <a:off x="6272886" y="994842"/>
            <a:ext cx="2344060" cy="3506658"/>
            <a:chOff x="8363848" y="1326456"/>
            <a:chExt cx="3125414" cy="4675544"/>
          </a:xfrm>
        </p:grpSpPr>
        <p:grpSp>
          <p:nvGrpSpPr>
            <p:cNvPr id="30" name="Group 39">
              <a:extLst>
                <a:ext uri="{FF2B5EF4-FFF2-40B4-BE49-F238E27FC236}">
                  <a16:creationId xmlns:a16="http://schemas.microsoft.com/office/drawing/2014/main" id="{2275BFC7-5E07-491D-9F33-6699069D8DCA}"/>
                </a:ext>
              </a:extLst>
            </p:cNvPr>
            <p:cNvGrpSpPr/>
            <p:nvPr/>
          </p:nvGrpSpPr>
          <p:grpSpPr>
            <a:xfrm>
              <a:off x="8363848" y="1459382"/>
              <a:ext cx="656524" cy="637728"/>
              <a:chOff x="630683" y="3383511"/>
              <a:chExt cx="469021" cy="455593"/>
            </a:xfrm>
          </p:grpSpPr>
          <p:sp>
            <p:nvSpPr>
              <p:cNvPr id="58" name="Oval 40">
                <a:extLst>
                  <a:ext uri="{FF2B5EF4-FFF2-40B4-BE49-F238E27FC236}">
                    <a16:creationId xmlns:a16="http://schemas.microsoft.com/office/drawing/2014/main" id="{110210B2-B190-4297-A782-6C8C3AF610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683" y="3383511"/>
                <a:ext cx="469021" cy="45559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41">
                <a:extLst>
                  <a:ext uri="{FF2B5EF4-FFF2-40B4-BE49-F238E27FC236}">
                    <a16:creationId xmlns:a16="http://schemas.microsoft.com/office/drawing/2014/main" id="{EC3A75C9-F341-41D3-A85D-F0D7179F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12" y="3476126"/>
                <a:ext cx="270363" cy="270363"/>
              </a:xfrm>
              <a:custGeom>
                <a:avLst/>
                <a:gdLst/>
                <a:ahLst/>
                <a:cxnLst>
                  <a:cxn ang="0">
                    <a:pos x="56" y="51"/>
                  </a:cxn>
                  <a:cxn ang="0">
                    <a:pos x="51" y="55"/>
                  </a:cxn>
                  <a:cxn ang="0">
                    <a:pos x="43" y="57"/>
                  </a:cxn>
                  <a:cxn ang="0">
                    <a:pos x="33" y="54"/>
                  </a:cxn>
                  <a:cxn ang="0">
                    <a:pos x="26" y="51"/>
                  </a:cxn>
                  <a:cxn ang="0">
                    <a:pos x="7" y="32"/>
                  </a:cxn>
                  <a:cxn ang="0">
                    <a:pos x="3" y="25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5" y="4"/>
                  </a:cxn>
                  <a:cxn ang="0">
                    <a:pos x="19" y="10"/>
                  </a:cxn>
                  <a:cxn ang="0">
                    <a:pos x="21" y="14"/>
                  </a:cxn>
                  <a:cxn ang="0">
                    <a:pos x="14" y="22"/>
                  </a:cxn>
                  <a:cxn ang="0">
                    <a:pos x="15" y="26"/>
                  </a:cxn>
                  <a:cxn ang="0">
                    <a:pos x="32" y="42"/>
                  </a:cxn>
                  <a:cxn ang="0">
                    <a:pos x="35" y="4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54" y="42"/>
                  </a:cxn>
                  <a:cxn ang="0">
                    <a:pos x="57" y="44"/>
                  </a:cxn>
                  <a:cxn ang="0">
                    <a:pos x="57" y="45"/>
                  </a:cxn>
                  <a:cxn ang="0">
                    <a:pos x="56" y="51"/>
                  </a:cxn>
                </a:cxnLst>
                <a:rect l="0" t="0" r="r" b="b"/>
                <a:pathLst>
                  <a:path w="57" h="57">
                    <a:moveTo>
                      <a:pt x="56" y="51"/>
                    </a:moveTo>
                    <a:cubicBezTo>
                      <a:pt x="55" y="53"/>
                      <a:pt x="53" y="54"/>
                      <a:pt x="51" y="55"/>
                    </a:cubicBezTo>
                    <a:cubicBezTo>
                      <a:pt x="49" y="56"/>
                      <a:pt x="46" y="57"/>
                      <a:pt x="43" y="57"/>
                    </a:cubicBezTo>
                    <a:cubicBezTo>
                      <a:pt x="40" y="57"/>
                      <a:pt x="36" y="55"/>
                      <a:pt x="33" y="54"/>
                    </a:cubicBezTo>
                    <a:cubicBezTo>
                      <a:pt x="30" y="53"/>
                      <a:pt x="28" y="52"/>
                      <a:pt x="26" y="51"/>
                    </a:cubicBezTo>
                    <a:cubicBezTo>
                      <a:pt x="19" y="47"/>
                      <a:pt x="11" y="38"/>
                      <a:pt x="7" y="32"/>
                    </a:cubicBezTo>
                    <a:cubicBezTo>
                      <a:pt x="5" y="29"/>
                      <a:pt x="4" y="27"/>
                      <a:pt x="3" y="25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8" y="1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7" y="6"/>
                      <a:pt x="18" y="8"/>
                      <a:pt x="19" y="10"/>
                    </a:cubicBezTo>
                    <a:cubicBezTo>
                      <a:pt x="20" y="12"/>
                      <a:pt x="21" y="13"/>
                      <a:pt x="21" y="14"/>
                    </a:cubicBezTo>
                    <a:cubicBezTo>
                      <a:pt x="21" y="17"/>
                      <a:pt x="14" y="20"/>
                      <a:pt x="14" y="22"/>
                    </a:cubicBezTo>
                    <a:cubicBezTo>
                      <a:pt x="14" y="23"/>
                      <a:pt x="15" y="25"/>
                      <a:pt x="15" y="26"/>
                    </a:cubicBezTo>
                    <a:cubicBezTo>
                      <a:pt x="19" y="33"/>
                      <a:pt x="24" y="38"/>
                      <a:pt x="32" y="42"/>
                    </a:cubicBezTo>
                    <a:cubicBezTo>
                      <a:pt x="33" y="43"/>
                      <a:pt x="34" y="44"/>
                      <a:pt x="35" y="44"/>
                    </a:cubicBezTo>
                    <a:cubicBezTo>
                      <a:pt x="37" y="44"/>
                      <a:pt x="41" y="36"/>
                      <a:pt x="43" y="36"/>
                    </a:cubicBezTo>
                    <a:cubicBezTo>
                      <a:pt x="45" y="36"/>
                      <a:pt x="46" y="38"/>
                      <a:pt x="47" y="38"/>
                    </a:cubicBezTo>
                    <a:cubicBezTo>
                      <a:pt x="49" y="40"/>
                      <a:pt x="52" y="41"/>
                      <a:pt x="54" y="42"/>
                    </a:cubicBezTo>
                    <a:cubicBezTo>
                      <a:pt x="55" y="43"/>
                      <a:pt x="57" y="43"/>
                      <a:pt x="57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Group 42">
              <a:extLst>
                <a:ext uri="{FF2B5EF4-FFF2-40B4-BE49-F238E27FC236}">
                  <a16:creationId xmlns:a16="http://schemas.microsoft.com/office/drawing/2014/main" id="{0C8464E8-CF8F-43AC-B535-169D4E0D8094}"/>
                </a:ext>
              </a:extLst>
            </p:cNvPr>
            <p:cNvGrpSpPr/>
            <p:nvPr/>
          </p:nvGrpSpPr>
          <p:grpSpPr>
            <a:xfrm>
              <a:off x="8363848" y="5203902"/>
              <a:ext cx="656524" cy="637728"/>
              <a:chOff x="3428938" y="4190009"/>
              <a:chExt cx="469021" cy="455593"/>
            </a:xfrm>
          </p:grpSpPr>
          <p:sp>
            <p:nvSpPr>
              <p:cNvPr id="56" name="Oval 43">
                <a:extLst>
                  <a:ext uri="{FF2B5EF4-FFF2-40B4-BE49-F238E27FC236}">
                    <a16:creationId xmlns:a16="http://schemas.microsoft.com/office/drawing/2014/main" id="{C0AE4475-B355-46C3-92E6-7D936C3C00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8938" y="4190009"/>
                <a:ext cx="469021" cy="45559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44">
                <a:extLst>
                  <a:ext uri="{FF2B5EF4-FFF2-40B4-BE49-F238E27FC236}">
                    <a16:creationId xmlns:a16="http://schemas.microsoft.com/office/drawing/2014/main" id="{C528D83B-51FA-47F5-86A8-407BCEDB6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129" y="4279327"/>
                <a:ext cx="184638" cy="276957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Group 45">
              <a:extLst>
                <a:ext uri="{FF2B5EF4-FFF2-40B4-BE49-F238E27FC236}">
                  <a16:creationId xmlns:a16="http://schemas.microsoft.com/office/drawing/2014/main" id="{7AEB3137-9F5E-43F3-A9E2-F9A00A63F32C}"/>
                </a:ext>
              </a:extLst>
            </p:cNvPr>
            <p:cNvGrpSpPr/>
            <p:nvPr/>
          </p:nvGrpSpPr>
          <p:grpSpPr>
            <a:xfrm>
              <a:off x="8363848" y="3332148"/>
              <a:ext cx="656524" cy="637728"/>
              <a:chOff x="6299532" y="3384456"/>
              <a:chExt cx="469021" cy="455593"/>
            </a:xfrm>
          </p:grpSpPr>
          <p:sp>
            <p:nvSpPr>
              <p:cNvPr id="54" name="Oval 46">
                <a:extLst>
                  <a:ext uri="{FF2B5EF4-FFF2-40B4-BE49-F238E27FC236}">
                    <a16:creationId xmlns:a16="http://schemas.microsoft.com/office/drawing/2014/main" id="{BA0BAB50-84DB-494E-9975-6D38EBDE98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99532" y="3384456"/>
                <a:ext cx="469021" cy="45559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7">
                <a:extLst>
                  <a:ext uri="{FF2B5EF4-FFF2-40B4-BE49-F238E27FC236}">
                    <a16:creationId xmlns:a16="http://schemas.microsoft.com/office/drawing/2014/main" id="{A7F1DDCB-579A-4934-B9CC-17F526C7B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895" y="3505670"/>
                <a:ext cx="196295" cy="213164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3" name="Group 48">
              <a:extLst>
                <a:ext uri="{FF2B5EF4-FFF2-40B4-BE49-F238E27FC236}">
                  <a16:creationId xmlns:a16="http://schemas.microsoft.com/office/drawing/2014/main" id="{ABA6416B-AD92-48F0-A140-93CD94BF26D3}"/>
                </a:ext>
              </a:extLst>
            </p:cNvPr>
            <p:cNvGrpSpPr/>
            <p:nvPr/>
          </p:nvGrpSpPr>
          <p:grpSpPr>
            <a:xfrm>
              <a:off x="8370263" y="4253667"/>
              <a:ext cx="656524" cy="637728"/>
              <a:chOff x="630683" y="4190009"/>
              <a:chExt cx="469021" cy="455593"/>
            </a:xfrm>
          </p:grpSpPr>
          <p:sp>
            <p:nvSpPr>
              <p:cNvPr id="52" name="Oval 49">
                <a:extLst>
                  <a:ext uri="{FF2B5EF4-FFF2-40B4-BE49-F238E27FC236}">
                    <a16:creationId xmlns:a16="http://schemas.microsoft.com/office/drawing/2014/main" id="{4E457C92-E81D-46BA-811F-50F75A2128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683" y="4190009"/>
                <a:ext cx="469021" cy="45559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50">
                <a:extLst>
                  <a:ext uri="{FF2B5EF4-FFF2-40B4-BE49-F238E27FC236}">
                    <a16:creationId xmlns:a16="http://schemas.microsoft.com/office/drawing/2014/main" id="{D4BD568B-3F28-450D-8AEA-4D193EFD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81" y="4270535"/>
                <a:ext cx="200025" cy="294541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4" name="Group 51">
              <a:extLst>
                <a:ext uri="{FF2B5EF4-FFF2-40B4-BE49-F238E27FC236}">
                  <a16:creationId xmlns:a16="http://schemas.microsoft.com/office/drawing/2014/main" id="{5A06E871-8399-41AC-9DAF-5E6286E22450}"/>
                </a:ext>
              </a:extLst>
            </p:cNvPr>
            <p:cNvGrpSpPr/>
            <p:nvPr/>
          </p:nvGrpSpPr>
          <p:grpSpPr>
            <a:xfrm>
              <a:off x="8363848" y="2396965"/>
              <a:ext cx="656524" cy="637728"/>
              <a:chOff x="3425803" y="3384456"/>
              <a:chExt cx="469021" cy="455593"/>
            </a:xfrm>
          </p:grpSpPr>
          <p:sp>
            <p:nvSpPr>
              <p:cNvPr id="50" name="Oval 52">
                <a:extLst>
                  <a:ext uri="{FF2B5EF4-FFF2-40B4-BE49-F238E27FC236}">
                    <a16:creationId xmlns:a16="http://schemas.microsoft.com/office/drawing/2014/main" id="{00AA1252-E463-4A57-81FD-DFBCA27DC3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5803" y="3384456"/>
                <a:ext cx="469021" cy="45559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53">
                <a:extLst>
                  <a:ext uri="{FF2B5EF4-FFF2-40B4-BE49-F238E27FC236}">
                    <a16:creationId xmlns:a16="http://schemas.microsoft.com/office/drawing/2014/main" id="{8D5DFDF7-A42C-4360-9D27-4C301D358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613" y="3471340"/>
                <a:ext cx="279400" cy="27940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5" name="Group 92">
              <a:extLst>
                <a:ext uri="{FF2B5EF4-FFF2-40B4-BE49-F238E27FC236}">
                  <a16:creationId xmlns:a16="http://schemas.microsoft.com/office/drawing/2014/main" id="{792D44B8-844C-4E83-B18B-C918BCEAB2AB}"/>
                </a:ext>
              </a:extLst>
            </p:cNvPr>
            <p:cNvGrpSpPr/>
            <p:nvPr/>
          </p:nvGrpSpPr>
          <p:grpSpPr>
            <a:xfrm>
              <a:off x="9107979" y="1326456"/>
              <a:ext cx="2381283" cy="931024"/>
              <a:chOff x="7454094" y="1575079"/>
              <a:chExt cx="3884632" cy="931024"/>
            </a:xfrm>
          </p:grpSpPr>
          <p:sp>
            <p:nvSpPr>
              <p:cNvPr id="48" name="TextBox 93">
                <a:extLst>
                  <a:ext uri="{FF2B5EF4-FFF2-40B4-BE49-F238E27FC236}">
                    <a16:creationId xmlns:a16="http://schemas.microsoft.com/office/drawing/2014/main" id="{297D9C8D-0663-411D-996E-AD452861D490}"/>
                  </a:ext>
                </a:extLst>
              </p:cNvPr>
              <p:cNvSpPr txBox="1"/>
              <p:nvPr/>
            </p:nvSpPr>
            <p:spPr>
              <a:xfrm>
                <a:off x="7454094" y="1575079"/>
                <a:ext cx="2058535" cy="41549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49" name="TextBox 94">
                <a:extLst>
                  <a:ext uri="{FF2B5EF4-FFF2-40B4-BE49-F238E27FC236}">
                    <a16:creationId xmlns:a16="http://schemas.microsoft.com/office/drawing/2014/main" id="{EA98EF80-81CE-4EDF-8CF7-D6D2B4B73EE2}"/>
                  </a:ext>
                </a:extLst>
              </p:cNvPr>
              <p:cNvSpPr txBox="1"/>
              <p:nvPr/>
            </p:nvSpPr>
            <p:spPr>
              <a:xfrm>
                <a:off x="7454094" y="1952105"/>
                <a:ext cx="3884632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36" name="Group 95">
              <a:extLst>
                <a:ext uri="{FF2B5EF4-FFF2-40B4-BE49-F238E27FC236}">
                  <a16:creationId xmlns:a16="http://schemas.microsoft.com/office/drawing/2014/main" id="{6453C5CD-BD11-4F32-A787-B61A800639F9}"/>
                </a:ext>
              </a:extLst>
            </p:cNvPr>
            <p:cNvGrpSpPr/>
            <p:nvPr/>
          </p:nvGrpSpPr>
          <p:grpSpPr>
            <a:xfrm>
              <a:off x="9107979" y="2264039"/>
              <a:ext cx="2381283" cy="931024"/>
              <a:chOff x="7454094" y="1575079"/>
              <a:chExt cx="3884632" cy="931024"/>
            </a:xfrm>
          </p:grpSpPr>
          <p:sp>
            <p:nvSpPr>
              <p:cNvPr id="46" name="TextBox 96">
                <a:extLst>
                  <a:ext uri="{FF2B5EF4-FFF2-40B4-BE49-F238E27FC236}">
                    <a16:creationId xmlns:a16="http://schemas.microsoft.com/office/drawing/2014/main" id="{1A21CA24-3B97-4051-94C2-4CF9C9B76A35}"/>
                  </a:ext>
                </a:extLst>
              </p:cNvPr>
              <p:cNvSpPr txBox="1"/>
              <p:nvPr/>
            </p:nvSpPr>
            <p:spPr>
              <a:xfrm>
                <a:off x="7454094" y="1575079"/>
                <a:ext cx="2058535" cy="41549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47" name="TextBox 97">
                <a:extLst>
                  <a:ext uri="{FF2B5EF4-FFF2-40B4-BE49-F238E27FC236}">
                    <a16:creationId xmlns:a16="http://schemas.microsoft.com/office/drawing/2014/main" id="{C2280989-0CD0-4BED-AF2C-AED225802759}"/>
                  </a:ext>
                </a:extLst>
              </p:cNvPr>
              <p:cNvSpPr txBox="1"/>
              <p:nvPr/>
            </p:nvSpPr>
            <p:spPr>
              <a:xfrm>
                <a:off x="7454094" y="1952105"/>
                <a:ext cx="3884632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37" name="Group 98">
              <a:extLst>
                <a:ext uri="{FF2B5EF4-FFF2-40B4-BE49-F238E27FC236}">
                  <a16:creationId xmlns:a16="http://schemas.microsoft.com/office/drawing/2014/main" id="{651D3A8C-6979-4968-9C06-541090D227BC}"/>
                </a:ext>
              </a:extLst>
            </p:cNvPr>
            <p:cNvGrpSpPr/>
            <p:nvPr/>
          </p:nvGrpSpPr>
          <p:grpSpPr>
            <a:xfrm>
              <a:off x="9107979" y="3199222"/>
              <a:ext cx="2381283" cy="931024"/>
              <a:chOff x="7454094" y="1575079"/>
              <a:chExt cx="3884632" cy="931024"/>
            </a:xfrm>
          </p:grpSpPr>
          <p:sp>
            <p:nvSpPr>
              <p:cNvPr id="44" name="TextBox 99">
                <a:extLst>
                  <a:ext uri="{FF2B5EF4-FFF2-40B4-BE49-F238E27FC236}">
                    <a16:creationId xmlns:a16="http://schemas.microsoft.com/office/drawing/2014/main" id="{4B92624B-0C0D-472B-A966-B1058EFFF9B6}"/>
                  </a:ext>
                </a:extLst>
              </p:cNvPr>
              <p:cNvSpPr txBox="1"/>
              <p:nvPr/>
            </p:nvSpPr>
            <p:spPr>
              <a:xfrm>
                <a:off x="7454094" y="1575079"/>
                <a:ext cx="2058535" cy="41549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45" name="TextBox 100">
                <a:extLst>
                  <a:ext uri="{FF2B5EF4-FFF2-40B4-BE49-F238E27FC236}">
                    <a16:creationId xmlns:a16="http://schemas.microsoft.com/office/drawing/2014/main" id="{8F12A8FA-6E2B-44CB-BEA9-704DBF10B628}"/>
                  </a:ext>
                </a:extLst>
              </p:cNvPr>
              <p:cNvSpPr txBox="1"/>
              <p:nvPr/>
            </p:nvSpPr>
            <p:spPr>
              <a:xfrm>
                <a:off x="7454094" y="1952105"/>
                <a:ext cx="3884632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38" name="Group 101">
              <a:extLst>
                <a:ext uri="{FF2B5EF4-FFF2-40B4-BE49-F238E27FC236}">
                  <a16:creationId xmlns:a16="http://schemas.microsoft.com/office/drawing/2014/main" id="{DBC5CAEE-AF07-4B2D-9E1A-D877AE68F249}"/>
                </a:ext>
              </a:extLst>
            </p:cNvPr>
            <p:cNvGrpSpPr/>
            <p:nvPr/>
          </p:nvGrpSpPr>
          <p:grpSpPr>
            <a:xfrm>
              <a:off x="9107979" y="4120741"/>
              <a:ext cx="2381283" cy="931024"/>
              <a:chOff x="7454094" y="1575079"/>
              <a:chExt cx="3884632" cy="931024"/>
            </a:xfrm>
          </p:grpSpPr>
          <p:sp>
            <p:nvSpPr>
              <p:cNvPr id="42" name="TextBox 102">
                <a:extLst>
                  <a:ext uri="{FF2B5EF4-FFF2-40B4-BE49-F238E27FC236}">
                    <a16:creationId xmlns:a16="http://schemas.microsoft.com/office/drawing/2014/main" id="{66B9B7E2-EE34-43B1-A56A-4B0DA4DD303D}"/>
                  </a:ext>
                </a:extLst>
              </p:cNvPr>
              <p:cNvSpPr txBox="1"/>
              <p:nvPr/>
            </p:nvSpPr>
            <p:spPr>
              <a:xfrm>
                <a:off x="7454094" y="1575079"/>
                <a:ext cx="2058535" cy="41549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43" name="TextBox 103">
                <a:extLst>
                  <a:ext uri="{FF2B5EF4-FFF2-40B4-BE49-F238E27FC236}">
                    <a16:creationId xmlns:a16="http://schemas.microsoft.com/office/drawing/2014/main" id="{A63CAA84-1AE2-4CBF-9FF9-1312A6E870BC}"/>
                  </a:ext>
                </a:extLst>
              </p:cNvPr>
              <p:cNvSpPr txBox="1"/>
              <p:nvPr/>
            </p:nvSpPr>
            <p:spPr>
              <a:xfrm>
                <a:off x="7454094" y="1952105"/>
                <a:ext cx="3884632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39" name="Group 104">
              <a:extLst>
                <a:ext uri="{FF2B5EF4-FFF2-40B4-BE49-F238E27FC236}">
                  <a16:creationId xmlns:a16="http://schemas.microsoft.com/office/drawing/2014/main" id="{9FF3CD13-DD62-4157-9CF1-428D8A98722B}"/>
                </a:ext>
              </a:extLst>
            </p:cNvPr>
            <p:cNvGrpSpPr/>
            <p:nvPr/>
          </p:nvGrpSpPr>
          <p:grpSpPr>
            <a:xfrm>
              <a:off x="9107979" y="5070976"/>
              <a:ext cx="2381283" cy="931024"/>
              <a:chOff x="7454094" y="1575079"/>
              <a:chExt cx="3884632" cy="931024"/>
            </a:xfrm>
          </p:grpSpPr>
          <p:sp>
            <p:nvSpPr>
              <p:cNvPr id="40" name="TextBox 105">
                <a:extLst>
                  <a:ext uri="{FF2B5EF4-FFF2-40B4-BE49-F238E27FC236}">
                    <a16:creationId xmlns:a16="http://schemas.microsoft.com/office/drawing/2014/main" id="{516D66F5-F434-41AE-A217-1A3F5C1BF205}"/>
                  </a:ext>
                </a:extLst>
              </p:cNvPr>
              <p:cNvSpPr txBox="1"/>
              <p:nvPr/>
            </p:nvSpPr>
            <p:spPr>
              <a:xfrm>
                <a:off x="7454094" y="1575079"/>
                <a:ext cx="2058535" cy="415498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41" name="TextBox 106">
                <a:extLst>
                  <a:ext uri="{FF2B5EF4-FFF2-40B4-BE49-F238E27FC236}">
                    <a16:creationId xmlns:a16="http://schemas.microsoft.com/office/drawing/2014/main" id="{73404077-C855-4FEC-9AF1-F231D5D6B1AC}"/>
                  </a:ext>
                </a:extLst>
              </p:cNvPr>
              <p:cNvSpPr txBox="1"/>
              <p:nvPr/>
            </p:nvSpPr>
            <p:spPr>
              <a:xfrm>
                <a:off x="7454094" y="1952105"/>
                <a:ext cx="3884632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D4FD0DC8-7D00-456E-B22C-3E31D39F2052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34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Chevron 63">
            <a:extLst>
              <a:ext uri="{FF2B5EF4-FFF2-40B4-BE49-F238E27FC236}">
                <a16:creationId xmlns:a16="http://schemas.microsoft.com/office/drawing/2014/main" id="{CFF088D6-DB7A-46BA-96F1-4D0D88A3A9EC}"/>
              </a:ext>
            </a:extLst>
          </p:cNvPr>
          <p:cNvSpPr/>
          <p:nvPr/>
        </p:nvSpPr>
        <p:spPr>
          <a:xfrm>
            <a:off x="4209078" y="1470850"/>
            <a:ext cx="289435" cy="289434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Arrow: Chevron 64">
            <a:extLst>
              <a:ext uri="{FF2B5EF4-FFF2-40B4-BE49-F238E27FC236}">
                <a16:creationId xmlns:a16="http://schemas.microsoft.com/office/drawing/2014/main" id="{2861DA3C-26C1-4CAE-9CA2-BCAF0A8F9B03}"/>
              </a:ext>
            </a:extLst>
          </p:cNvPr>
          <p:cNvSpPr/>
          <p:nvPr/>
        </p:nvSpPr>
        <p:spPr>
          <a:xfrm flipH="1">
            <a:off x="4209078" y="3390467"/>
            <a:ext cx="289435" cy="289434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Arrow: Chevron 65">
            <a:extLst>
              <a:ext uri="{FF2B5EF4-FFF2-40B4-BE49-F238E27FC236}">
                <a16:creationId xmlns:a16="http://schemas.microsoft.com/office/drawing/2014/main" id="{AA5D42ED-A892-4EC7-8D97-F86F9DFBA8DF}"/>
              </a:ext>
            </a:extLst>
          </p:cNvPr>
          <p:cNvSpPr/>
          <p:nvPr/>
        </p:nvSpPr>
        <p:spPr>
          <a:xfrm rot="16200000" flipH="1" flipV="1">
            <a:off x="6028634" y="2426369"/>
            <a:ext cx="289435" cy="289434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Arrow: Chevron 66">
            <a:extLst>
              <a:ext uri="{FF2B5EF4-FFF2-40B4-BE49-F238E27FC236}">
                <a16:creationId xmlns:a16="http://schemas.microsoft.com/office/drawing/2014/main" id="{81AAD946-D693-4AEE-BC9E-A8B09C9916F9}"/>
              </a:ext>
            </a:extLst>
          </p:cNvPr>
          <p:cNvSpPr/>
          <p:nvPr/>
        </p:nvSpPr>
        <p:spPr>
          <a:xfrm rot="5400000" flipH="1">
            <a:off x="2410803" y="2426369"/>
            <a:ext cx="289435" cy="289434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1E99E32-951E-47D0-AF27-4303A221B548}"/>
              </a:ext>
            </a:extLst>
          </p:cNvPr>
          <p:cNvGrpSpPr/>
          <p:nvPr/>
        </p:nvGrpSpPr>
        <p:grpSpPr>
          <a:xfrm>
            <a:off x="1574666" y="2853943"/>
            <a:ext cx="1949232" cy="1362482"/>
            <a:chOff x="1574666" y="2853943"/>
            <a:chExt cx="1949232" cy="1362482"/>
          </a:xfrm>
        </p:grpSpPr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6EA09377-0071-4C80-9D1E-6FD13A871E34}"/>
                </a:ext>
              </a:extLst>
            </p:cNvPr>
            <p:cNvSpPr/>
            <p:nvPr/>
          </p:nvSpPr>
          <p:spPr>
            <a:xfrm>
              <a:off x="1574667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6"/>
                  </a:solidFill>
                </a:rPr>
                <a:t>04</a:t>
              </a:r>
            </a:p>
          </p:txBody>
        </p:sp>
        <p:grpSp>
          <p:nvGrpSpPr>
            <p:cNvPr id="9" name="Group 60">
              <a:extLst>
                <a:ext uri="{FF2B5EF4-FFF2-40B4-BE49-F238E27FC236}">
                  <a16:creationId xmlns:a16="http://schemas.microsoft.com/office/drawing/2014/main" id="{9C72D2D2-B178-4330-9368-AB7FF3BC77C2}"/>
                </a:ext>
              </a:extLst>
            </p:cNvPr>
            <p:cNvGrpSpPr/>
            <p:nvPr/>
          </p:nvGrpSpPr>
          <p:grpSpPr>
            <a:xfrm>
              <a:off x="1574667" y="3019743"/>
              <a:ext cx="1949231" cy="1196682"/>
              <a:chOff x="4131798" y="2120910"/>
              <a:chExt cx="5867141" cy="4109008"/>
            </a:xfrm>
            <a:solidFill>
              <a:schemeClr val="accent6"/>
            </a:solidFill>
          </p:grpSpPr>
          <p:sp>
            <p:nvSpPr>
              <p:cNvPr id="30" name="Freeform: Shape 81">
                <a:extLst>
                  <a:ext uri="{FF2B5EF4-FFF2-40B4-BE49-F238E27FC236}">
                    <a16:creationId xmlns:a16="http://schemas.microsoft.com/office/drawing/2014/main" id="{A9F89D43-EFDC-4ECB-AFB2-614EBADD3842}"/>
                  </a:ext>
                </a:extLst>
              </p:cNvPr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82">
                <a:extLst>
                  <a:ext uri="{FF2B5EF4-FFF2-40B4-BE49-F238E27FC236}">
                    <a16:creationId xmlns:a16="http://schemas.microsoft.com/office/drawing/2014/main" id="{EFA2C36E-D2DE-4931-A008-E2D3DFA22188}"/>
                  </a:ext>
                </a:extLst>
              </p:cNvPr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6EE7A357-78D4-4D09-AE71-0B29077F44F8}"/>
                </a:ext>
              </a:extLst>
            </p:cNvPr>
            <p:cNvSpPr txBox="1"/>
            <p:nvPr/>
          </p:nvSpPr>
          <p:spPr>
            <a:xfrm>
              <a:off x="1574666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7" name="Rectangle 68">
              <a:extLst>
                <a:ext uri="{FF2B5EF4-FFF2-40B4-BE49-F238E27FC236}">
                  <a16:creationId xmlns:a16="http://schemas.microsoft.com/office/drawing/2014/main" id="{B13C7C7F-384F-4570-8E79-4A2A9BD9D92E}"/>
                </a:ext>
              </a:extLst>
            </p:cNvPr>
            <p:cNvSpPr/>
            <p:nvPr/>
          </p:nvSpPr>
          <p:spPr>
            <a:xfrm>
              <a:off x="1780303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Freeform: Shape 75">
              <a:extLst>
                <a:ext uri="{FF2B5EF4-FFF2-40B4-BE49-F238E27FC236}">
                  <a16:creationId xmlns:a16="http://schemas.microsoft.com/office/drawing/2014/main" id="{5B589552-FFE4-4B49-9AB1-8178FB3C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895" y="3131266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D9E72BE-E34A-4BFE-92E3-4285D0FE5E23}"/>
              </a:ext>
            </a:extLst>
          </p:cNvPr>
          <p:cNvGrpSpPr/>
          <p:nvPr/>
        </p:nvGrpSpPr>
        <p:grpSpPr>
          <a:xfrm>
            <a:off x="1574666" y="919053"/>
            <a:ext cx="1949232" cy="1362482"/>
            <a:chOff x="1574666" y="919053"/>
            <a:chExt cx="1949232" cy="1362482"/>
          </a:xfrm>
        </p:grpSpPr>
        <p:sp>
          <p:nvSpPr>
            <p:cNvPr id="4" name="Freeform: Shape 55">
              <a:extLst>
                <a:ext uri="{FF2B5EF4-FFF2-40B4-BE49-F238E27FC236}">
                  <a16:creationId xmlns:a16="http://schemas.microsoft.com/office/drawing/2014/main" id="{467589F6-F2A6-4659-A859-1E371A609EF5}"/>
                </a:ext>
              </a:extLst>
            </p:cNvPr>
            <p:cNvSpPr/>
            <p:nvPr/>
          </p:nvSpPr>
          <p:spPr>
            <a:xfrm>
              <a:off x="1574667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1"/>
                  </a:solidFill>
                </a:rPr>
                <a:t>01</a:t>
              </a:r>
              <a:br>
                <a:rPr lang="en-US" altLang="zh-CN" b="1">
                  <a:solidFill>
                    <a:schemeClr val="accent1"/>
                  </a:solidFill>
                </a:rPr>
              </a:br>
              <a:endParaRPr lang="en-US" altLang="zh-CN" b="1">
                <a:solidFill>
                  <a:schemeClr val="accent1"/>
                </a:solidFill>
              </a:endParaRPr>
            </a:p>
          </p:txBody>
        </p:sp>
        <p:grpSp>
          <p:nvGrpSpPr>
            <p:cNvPr id="5" name="Group 56">
              <a:extLst>
                <a:ext uri="{FF2B5EF4-FFF2-40B4-BE49-F238E27FC236}">
                  <a16:creationId xmlns:a16="http://schemas.microsoft.com/office/drawing/2014/main" id="{81F15677-157B-4716-951A-1EFED0F76B2C}"/>
                </a:ext>
              </a:extLst>
            </p:cNvPr>
            <p:cNvGrpSpPr/>
            <p:nvPr/>
          </p:nvGrpSpPr>
          <p:grpSpPr>
            <a:xfrm>
              <a:off x="1574667" y="1084852"/>
              <a:ext cx="1949231" cy="1196682"/>
              <a:chOff x="4131798" y="2120910"/>
              <a:chExt cx="5867141" cy="4109008"/>
            </a:xfrm>
          </p:grpSpPr>
          <p:sp>
            <p:nvSpPr>
              <p:cNvPr id="34" name="Freeform: Shape 85">
                <a:extLst>
                  <a:ext uri="{FF2B5EF4-FFF2-40B4-BE49-F238E27FC236}">
                    <a16:creationId xmlns:a16="http://schemas.microsoft.com/office/drawing/2014/main" id="{8177BCFB-7632-45B7-9825-00FD03484B65}"/>
                  </a:ext>
                </a:extLst>
              </p:cNvPr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86">
                <a:extLst>
                  <a:ext uri="{FF2B5EF4-FFF2-40B4-BE49-F238E27FC236}">
                    <a16:creationId xmlns:a16="http://schemas.microsoft.com/office/drawing/2014/main" id="{B0B4DB44-2CDB-4370-A974-1B3926966A31}"/>
                  </a:ext>
                </a:extLst>
              </p:cNvPr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71">
              <a:extLst>
                <a:ext uri="{FF2B5EF4-FFF2-40B4-BE49-F238E27FC236}">
                  <a16:creationId xmlns:a16="http://schemas.microsoft.com/office/drawing/2014/main" id="{E95EEE53-83A3-45BE-B3BD-4AAFF920A3BC}"/>
                </a:ext>
              </a:extLst>
            </p:cNvPr>
            <p:cNvSpPr txBox="1"/>
            <p:nvPr/>
          </p:nvSpPr>
          <p:spPr>
            <a:xfrm>
              <a:off x="1574666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1" name="Rectangle 72">
              <a:extLst>
                <a:ext uri="{FF2B5EF4-FFF2-40B4-BE49-F238E27FC236}">
                  <a16:creationId xmlns:a16="http://schemas.microsoft.com/office/drawing/2014/main" id="{523B7486-60D2-4A6B-AEC8-F5C0023DE485}"/>
                </a:ext>
              </a:extLst>
            </p:cNvPr>
            <p:cNvSpPr/>
            <p:nvPr/>
          </p:nvSpPr>
          <p:spPr>
            <a:xfrm>
              <a:off x="1780303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Freeform: Shape 76">
              <a:extLst>
                <a:ext uri="{FF2B5EF4-FFF2-40B4-BE49-F238E27FC236}">
                  <a16:creationId xmlns:a16="http://schemas.microsoft.com/office/drawing/2014/main" id="{7A2AA237-5AEA-4AC4-BA10-E1DBC795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896" y="1191913"/>
              <a:ext cx="239467" cy="376051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431EDE2-3667-4E14-8358-E5DC0DF8DAA5}"/>
              </a:ext>
            </a:extLst>
          </p:cNvPr>
          <p:cNvGrpSpPr/>
          <p:nvPr/>
        </p:nvGrpSpPr>
        <p:grpSpPr>
          <a:xfrm>
            <a:off x="5162689" y="2853943"/>
            <a:ext cx="1949232" cy="1362482"/>
            <a:chOff x="5162689" y="2853943"/>
            <a:chExt cx="1949232" cy="1362482"/>
          </a:xfrm>
        </p:grpSpPr>
        <p:sp>
          <p:nvSpPr>
            <p:cNvPr id="10" name="Freeform: Shape 61">
              <a:extLst>
                <a:ext uri="{FF2B5EF4-FFF2-40B4-BE49-F238E27FC236}">
                  <a16:creationId xmlns:a16="http://schemas.microsoft.com/office/drawing/2014/main" id="{4D05089A-D19C-4317-A3CF-C7B0AD465134}"/>
                </a:ext>
              </a:extLst>
            </p:cNvPr>
            <p:cNvSpPr/>
            <p:nvPr/>
          </p:nvSpPr>
          <p:spPr>
            <a:xfrm>
              <a:off x="5162690" y="285394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4"/>
                  </a:solidFill>
                </a:rPr>
                <a:t>03</a:t>
              </a:r>
            </a:p>
          </p:txBody>
        </p:sp>
        <p:grpSp>
          <p:nvGrpSpPr>
            <p:cNvPr id="11" name="Group 62">
              <a:extLst>
                <a:ext uri="{FF2B5EF4-FFF2-40B4-BE49-F238E27FC236}">
                  <a16:creationId xmlns:a16="http://schemas.microsoft.com/office/drawing/2014/main" id="{EBD448EC-F2F9-41C5-808D-F3C8FEB3F4AF}"/>
                </a:ext>
              </a:extLst>
            </p:cNvPr>
            <p:cNvGrpSpPr/>
            <p:nvPr/>
          </p:nvGrpSpPr>
          <p:grpSpPr>
            <a:xfrm>
              <a:off x="5162690" y="3019743"/>
              <a:ext cx="1949231" cy="1196682"/>
              <a:chOff x="4131798" y="2120910"/>
              <a:chExt cx="5867141" cy="4109008"/>
            </a:xfrm>
            <a:solidFill>
              <a:schemeClr val="accent4"/>
            </a:solidFill>
          </p:grpSpPr>
          <p:sp>
            <p:nvSpPr>
              <p:cNvPr id="28" name="Freeform: Shape 79">
                <a:extLst>
                  <a:ext uri="{FF2B5EF4-FFF2-40B4-BE49-F238E27FC236}">
                    <a16:creationId xmlns:a16="http://schemas.microsoft.com/office/drawing/2014/main" id="{9740A0C4-5F87-4D4A-8854-1452B0F07AA2}"/>
                  </a:ext>
                </a:extLst>
              </p:cNvPr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80">
                <a:extLst>
                  <a:ext uri="{FF2B5EF4-FFF2-40B4-BE49-F238E27FC236}">
                    <a16:creationId xmlns:a16="http://schemas.microsoft.com/office/drawing/2014/main" id="{322DA8DD-FD73-48AF-9AFC-65A5BAA47ADF}"/>
                  </a:ext>
                </a:extLst>
              </p:cNvPr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69">
              <a:extLst>
                <a:ext uri="{FF2B5EF4-FFF2-40B4-BE49-F238E27FC236}">
                  <a16:creationId xmlns:a16="http://schemas.microsoft.com/office/drawing/2014/main" id="{0BD0CDFD-2AA4-4C3E-B3BB-285833D905D7}"/>
                </a:ext>
              </a:extLst>
            </p:cNvPr>
            <p:cNvSpPr txBox="1"/>
            <p:nvPr/>
          </p:nvSpPr>
          <p:spPr>
            <a:xfrm>
              <a:off x="5162689" y="3770726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9" name="Rectangle 70">
              <a:extLst>
                <a:ext uri="{FF2B5EF4-FFF2-40B4-BE49-F238E27FC236}">
                  <a16:creationId xmlns:a16="http://schemas.microsoft.com/office/drawing/2014/main" id="{A5ED81A1-E0DB-47B8-B279-EC4004070B0C}"/>
                </a:ext>
              </a:extLst>
            </p:cNvPr>
            <p:cNvSpPr/>
            <p:nvPr/>
          </p:nvSpPr>
          <p:spPr>
            <a:xfrm>
              <a:off x="5368326" y="3534337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Freeform: Shape 77">
              <a:extLst>
                <a:ext uri="{FF2B5EF4-FFF2-40B4-BE49-F238E27FC236}">
                  <a16:creationId xmlns:a16="http://schemas.microsoft.com/office/drawing/2014/main" id="{557C6029-D805-46D3-BF96-C94F75103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205" y="3158031"/>
              <a:ext cx="205380" cy="322522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6752D1E-9FD4-4DD1-A4B2-F51D747E6D96}"/>
              </a:ext>
            </a:extLst>
          </p:cNvPr>
          <p:cNvGrpSpPr/>
          <p:nvPr/>
        </p:nvGrpSpPr>
        <p:grpSpPr>
          <a:xfrm>
            <a:off x="5162689" y="919053"/>
            <a:ext cx="1949232" cy="1362482"/>
            <a:chOff x="5162689" y="919053"/>
            <a:chExt cx="1949232" cy="1362482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59FE95DE-C334-4A20-AE8D-37CB31033889}"/>
                </a:ext>
              </a:extLst>
            </p:cNvPr>
            <p:cNvSpPr/>
            <p:nvPr/>
          </p:nvSpPr>
          <p:spPr>
            <a:xfrm>
              <a:off x="5162690" y="919053"/>
              <a:ext cx="1949231" cy="1362482"/>
            </a:xfrm>
            <a:custGeom>
              <a:avLst/>
              <a:gdLst>
                <a:gd name="connsiteX0" fmla="*/ 452455 w 5867139"/>
                <a:gd name="connsiteY0" fmla="*/ 0 h 4678308"/>
                <a:gd name="connsiteX1" fmla="*/ 2204838 w 5867139"/>
                <a:gd name="connsiteY1" fmla="*/ 0 h 4678308"/>
                <a:gd name="connsiteX2" fmla="*/ 2553973 w 5867139"/>
                <a:gd name="connsiteY2" fmla="*/ 177619 h 4678308"/>
                <a:gd name="connsiteX3" fmla="*/ 2573676 w 5867139"/>
                <a:gd name="connsiteY3" fmla="*/ 212652 h 4678308"/>
                <a:gd name="connsiteX4" fmla="*/ 2575413 w 5867139"/>
                <a:gd name="connsiteY4" fmla="*/ 212652 h 4678308"/>
                <a:gd name="connsiteX5" fmla="*/ 2599727 w 5867139"/>
                <a:gd name="connsiteY5" fmla="*/ 257448 h 4678308"/>
                <a:gd name="connsiteX6" fmla="*/ 2822014 w 5867139"/>
                <a:gd name="connsiteY6" fmla="*/ 406389 h 4678308"/>
                <a:gd name="connsiteX7" fmla="*/ 2876745 w 5867139"/>
                <a:gd name="connsiteY7" fmla="*/ 411907 h 4678308"/>
                <a:gd name="connsiteX8" fmla="*/ 5287549 w 5867139"/>
                <a:gd name="connsiteY8" fmla="*/ 411907 h 4678308"/>
                <a:gd name="connsiteX9" fmla="*/ 5867139 w 5867139"/>
                <a:gd name="connsiteY9" fmla="*/ 991497 h 4678308"/>
                <a:gd name="connsiteX10" fmla="*/ 5867139 w 5867139"/>
                <a:gd name="connsiteY10" fmla="*/ 4098718 h 4678308"/>
                <a:gd name="connsiteX11" fmla="*/ 5287549 w 5867139"/>
                <a:gd name="connsiteY11" fmla="*/ 4678308 h 4678308"/>
                <a:gd name="connsiteX12" fmla="*/ 579590 w 5867139"/>
                <a:gd name="connsiteY12" fmla="*/ 4678308 h 4678308"/>
                <a:gd name="connsiteX13" fmla="*/ 0 w 5867139"/>
                <a:gd name="connsiteY13" fmla="*/ 4098718 h 4678308"/>
                <a:gd name="connsiteX14" fmla="*/ 0 w 5867139"/>
                <a:gd name="connsiteY14" fmla="*/ 991497 h 4678308"/>
                <a:gd name="connsiteX15" fmla="*/ 2 w 5867139"/>
                <a:gd name="connsiteY15" fmla="*/ 991476 h 4678308"/>
                <a:gd name="connsiteX16" fmla="*/ 2 w 5867139"/>
                <a:gd name="connsiteY16" fmla="*/ 488091 h 4678308"/>
                <a:gd name="connsiteX17" fmla="*/ 2 w 5867139"/>
                <a:gd name="connsiteY17" fmla="*/ 473012 h 4678308"/>
                <a:gd name="connsiteX18" fmla="*/ 24092 w 5867139"/>
                <a:gd name="connsiteY18" fmla="*/ 344295 h 4678308"/>
                <a:gd name="connsiteX19" fmla="*/ 28119 w 5867139"/>
                <a:gd name="connsiteY19" fmla="*/ 337849 h 4678308"/>
                <a:gd name="connsiteX20" fmla="*/ 35560 w 5867139"/>
                <a:gd name="connsiteY20" fmla="*/ 298103 h 4678308"/>
                <a:gd name="connsiteX21" fmla="*/ 452455 w 5867139"/>
                <a:gd name="connsiteY21" fmla="*/ 0 h 46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67139" h="4678308">
                  <a:moveTo>
                    <a:pt x="452455" y="0"/>
                  </a:moveTo>
                  <a:lnTo>
                    <a:pt x="2204838" y="0"/>
                  </a:lnTo>
                  <a:cubicBezTo>
                    <a:pt x="2345397" y="0"/>
                    <a:pt x="2470986" y="69143"/>
                    <a:pt x="2553973" y="177619"/>
                  </a:cubicBezTo>
                  <a:lnTo>
                    <a:pt x="2573676" y="212652"/>
                  </a:lnTo>
                  <a:lnTo>
                    <a:pt x="2575413" y="212652"/>
                  </a:lnTo>
                  <a:lnTo>
                    <a:pt x="2599727" y="257448"/>
                  </a:lnTo>
                  <a:cubicBezTo>
                    <a:pt x="2650641" y="332809"/>
                    <a:pt x="2729799" y="387519"/>
                    <a:pt x="2822014" y="406389"/>
                  </a:cubicBezTo>
                  <a:lnTo>
                    <a:pt x="2876745" y="411907"/>
                  </a:lnTo>
                  <a:lnTo>
                    <a:pt x="5287549" y="411907"/>
                  </a:lnTo>
                  <a:cubicBezTo>
                    <a:pt x="5607648" y="411907"/>
                    <a:pt x="5867139" y="671398"/>
                    <a:pt x="5867139" y="991497"/>
                  </a:cubicBezTo>
                  <a:lnTo>
                    <a:pt x="5867139" y="4098718"/>
                  </a:lnTo>
                  <a:cubicBezTo>
                    <a:pt x="5867139" y="4418817"/>
                    <a:pt x="5607648" y="4678308"/>
                    <a:pt x="5287549" y="4678308"/>
                  </a:cubicBezTo>
                  <a:lnTo>
                    <a:pt x="579590" y="4678308"/>
                  </a:lnTo>
                  <a:cubicBezTo>
                    <a:pt x="259491" y="4678308"/>
                    <a:pt x="0" y="4418817"/>
                    <a:pt x="0" y="4098718"/>
                  </a:cubicBezTo>
                  <a:lnTo>
                    <a:pt x="0" y="991497"/>
                  </a:lnTo>
                  <a:lnTo>
                    <a:pt x="2" y="991476"/>
                  </a:lnTo>
                  <a:lnTo>
                    <a:pt x="2" y="488091"/>
                  </a:lnTo>
                  <a:lnTo>
                    <a:pt x="2" y="473012"/>
                  </a:lnTo>
                  <a:cubicBezTo>
                    <a:pt x="2" y="427354"/>
                    <a:pt x="8581" y="383857"/>
                    <a:pt x="24092" y="344295"/>
                  </a:cubicBezTo>
                  <a:lnTo>
                    <a:pt x="28119" y="337849"/>
                  </a:lnTo>
                  <a:lnTo>
                    <a:pt x="35560" y="298103"/>
                  </a:lnTo>
                  <a:cubicBezTo>
                    <a:pt x="104245" y="122920"/>
                    <a:pt x="265043" y="0"/>
                    <a:pt x="4524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144000" anchor="t" anchorCtr="0">
              <a:normAutofit/>
            </a:bodyPr>
            <a:lstStyle/>
            <a:p>
              <a:r>
                <a:rPr lang="en-US" altLang="zh-CN" b="1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7" name="Group 58">
              <a:extLst>
                <a:ext uri="{FF2B5EF4-FFF2-40B4-BE49-F238E27FC236}">
                  <a16:creationId xmlns:a16="http://schemas.microsoft.com/office/drawing/2014/main" id="{636A8EEE-A6AA-4E71-BC2B-90E1E41B9878}"/>
                </a:ext>
              </a:extLst>
            </p:cNvPr>
            <p:cNvGrpSpPr/>
            <p:nvPr/>
          </p:nvGrpSpPr>
          <p:grpSpPr>
            <a:xfrm>
              <a:off x="5162690" y="1084852"/>
              <a:ext cx="1949231" cy="1196682"/>
              <a:chOff x="4131798" y="2120910"/>
              <a:chExt cx="5867141" cy="4109008"/>
            </a:xfrm>
            <a:solidFill>
              <a:schemeClr val="accent2"/>
            </a:solidFill>
          </p:grpSpPr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id="{CD442EC1-461C-4718-B218-4D0BE4097764}"/>
                  </a:ext>
                </a:extLst>
              </p:cNvPr>
              <p:cNvSpPr/>
              <p:nvPr/>
            </p:nvSpPr>
            <p:spPr>
              <a:xfrm>
                <a:off x="4131798" y="2120910"/>
                <a:ext cx="5867141" cy="4109008"/>
              </a:xfrm>
              <a:custGeom>
                <a:avLst/>
                <a:gdLst>
                  <a:gd name="connsiteX0" fmla="*/ 952500 w 2781301"/>
                  <a:gd name="connsiteY0" fmla="*/ 223837 h 1947863"/>
                  <a:gd name="connsiteX1" fmla="*/ 952500 w 2781301"/>
                  <a:gd name="connsiteY1" fmla="*/ 223838 h 1947863"/>
                  <a:gd name="connsiteX2" fmla="*/ 952500 w 2781301"/>
                  <a:gd name="connsiteY2" fmla="*/ 223838 h 1947863"/>
                  <a:gd name="connsiteX3" fmla="*/ 1176338 w 2781301"/>
                  <a:gd name="connsiteY3" fmla="*/ 0 h 1947863"/>
                  <a:gd name="connsiteX4" fmla="*/ 2557463 w 2781301"/>
                  <a:gd name="connsiteY4" fmla="*/ 0 h 1947863"/>
                  <a:gd name="connsiteX5" fmla="*/ 2781301 w 2781301"/>
                  <a:gd name="connsiteY5" fmla="*/ 223838 h 1947863"/>
                  <a:gd name="connsiteX6" fmla="*/ 2781300 w 2781301"/>
                  <a:gd name="connsiteY6" fmla="*/ 223838 h 1947863"/>
                  <a:gd name="connsiteX7" fmla="*/ 2778489 w 2781301"/>
                  <a:gd name="connsiteY7" fmla="*/ 237762 h 1947863"/>
                  <a:gd name="connsiteX8" fmla="*/ 2781300 w 2781301"/>
                  <a:gd name="connsiteY8" fmla="*/ 265648 h 1947863"/>
                  <a:gd name="connsiteX9" fmla="*/ 2781300 w 2781301"/>
                  <a:gd name="connsiteY9" fmla="*/ 511181 h 1947863"/>
                  <a:gd name="connsiteX10" fmla="*/ 2781300 w 2781301"/>
                  <a:gd name="connsiteY10" fmla="*/ 1660520 h 1947863"/>
                  <a:gd name="connsiteX11" fmla="*/ 2781300 w 2781301"/>
                  <a:gd name="connsiteY11" fmla="*/ 1682216 h 1947863"/>
                  <a:gd name="connsiteX12" fmla="*/ 2515653 w 2781301"/>
                  <a:gd name="connsiteY12" fmla="*/ 1947863 h 1947863"/>
                  <a:gd name="connsiteX13" fmla="*/ 2493957 w 2781301"/>
                  <a:gd name="connsiteY13" fmla="*/ 1947863 h 1947863"/>
                  <a:gd name="connsiteX14" fmla="*/ 1453097 w 2781301"/>
                  <a:gd name="connsiteY14" fmla="*/ 1947863 h 1947863"/>
                  <a:gd name="connsiteX15" fmla="*/ 287343 w 2781301"/>
                  <a:gd name="connsiteY15" fmla="*/ 1947863 h 1947863"/>
                  <a:gd name="connsiteX16" fmla="*/ 0 w 2781301"/>
                  <a:gd name="connsiteY16" fmla="*/ 1660520 h 1947863"/>
                  <a:gd name="connsiteX17" fmla="*/ 0 w 2781301"/>
                  <a:gd name="connsiteY17" fmla="*/ 511181 h 1947863"/>
                  <a:gd name="connsiteX18" fmla="*/ 287343 w 2781301"/>
                  <a:gd name="connsiteY18" fmla="*/ 223838 h 1947863"/>
                  <a:gd name="connsiteX19" fmla="*/ 952500 w 2781301"/>
                  <a:gd name="connsiteY19" fmla="*/ 223838 h 1947863"/>
                  <a:gd name="connsiteX20" fmla="*/ 952500 w 2781301"/>
                  <a:gd name="connsiteY20" fmla="*/ 223838 h 1947863"/>
                  <a:gd name="connsiteX21" fmla="*/ 952500 w 2781301"/>
                  <a:gd name="connsiteY21" fmla="*/ 223838 h 1947863"/>
                  <a:gd name="connsiteX22" fmla="*/ 970090 w 2781301"/>
                  <a:gd name="connsiteY22" fmla="*/ 136710 h 1947863"/>
                  <a:gd name="connsiteX23" fmla="*/ 1176338 w 2781301"/>
                  <a:gd name="connsiteY23" fmla="*/ 0 h 194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1301" h="1947863">
                    <a:moveTo>
                      <a:pt x="952500" y="223837"/>
                    </a:moveTo>
                    <a:lnTo>
                      <a:pt x="952500" y="223838"/>
                    </a:lnTo>
                    <a:lnTo>
                      <a:pt x="952500" y="223838"/>
                    </a:lnTo>
                    <a:close/>
                    <a:moveTo>
                      <a:pt x="1176338" y="0"/>
                    </a:moveTo>
                    <a:lnTo>
                      <a:pt x="2557463" y="0"/>
                    </a:lnTo>
                    <a:cubicBezTo>
                      <a:pt x="2681085" y="0"/>
                      <a:pt x="2781301" y="100216"/>
                      <a:pt x="2781301" y="223838"/>
                    </a:cubicBezTo>
                    <a:lnTo>
                      <a:pt x="2781300" y="223838"/>
                    </a:lnTo>
                    <a:lnTo>
                      <a:pt x="2778489" y="237762"/>
                    </a:lnTo>
                    <a:lnTo>
                      <a:pt x="2781300" y="265648"/>
                    </a:lnTo>
                    <a:lnTo>
                      <a:pt x="2781300" y="511181"/>
                    </a:lnTo>
                    <a:lnTo>
                      <a:pt x="2781300" y="1660520"/>
                    </a:lnTo>
                    <a:lnTo>
                      <a:pt x="2781300" y="1682216"/>
                    </a:lnTo>
                    <a:cubicBezTo>
                      <a:pt x="2781300" y="1828929"/>
                      <a:pt x="2662366" y="1947863"/>
                      <a:pt x="2515653" y="1947863"/>
                    </a:cubicBezTo>
                    <a:lnTo>
                      <a:pt x="2493957" y="1947863"/>
                    </a:lnTo>
                    <a:lnTo>
                      <a:pt x="1453097" y="1947863"/>
                    </a:lnTo>
                    <a:lnTo>
                      <a:pt x="287343" y="1947863"/>
                    </a:lnTo>
                    <a:cubicBezTo>
                      <a:pt x="128648" y="1947863"/>
                      <a:pt x="0" y="1819215"/>
                      <a:pt x="0" y="1660520"/>
                    </a:cubicBezTo>
                    <a:lnTo>
                      <a:pt x="0" y="511181"/>
                    </a:lnTo>
                    <a:cubicBezTo>
                      <a:pt x="0" y="352486"/>
                      <a:pt x="128648" y="223838"/>
                      <a:pt x="287343" y="223838"/>
                    </a:cubicBez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52500" y="223838"/>
                    </a:lnTo>
                    <a:lnTo>
                      <a:pt x="970090" y="136710"/>
                    </a:lnTo>
                    <a:cubicBezTo>
                      <a:pt x="1004071" y="56372"/>
                      <a:pt x="1083621" y="0"/>
                      <a:pt x="1176338" y="0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84">
                <a:extLst>
                  <a:ext uri="{FF2B5EF4-FFF2-40B4-BE49-F238E27FC236}">
                    <a16:creationId xmlns:a16="http://schemas.microsoft.com/office/drawing/2014/main" id="{32D15FBF-55B1-4733-9D0A-FFDE0BF0D4BF}"/>
                  </a:ext>
                </a:extLst>
              </p:cNvPr>
              <p:cNvSpPr/>
              <p:nvPr/>
            </p:nvSpPr>
            <p:spPr>
              <a:xfrm>
                <a:off x="5864817" y="2390775"/>
                <a:ext cx="666158" cy="625475"/>
              </a:xfrm>
              <a:custGeom>
                <a:avLst/>
                <a:gdLst>
                  <a:gd name="connsiteX0" fmla="*/ 318728 w 666158"/>
                  <a:gd name="connsiteY0" fmla="*/ 0 h 625475"/>
                  <a:gd name="connsiteX1" fmla="*/ 666158 w 666158"/>
                  <a:gd name="connsiteY1" fmla="*/ 0 h 625475"/>
                  <a:gd name="connsiteX2" fmla="*/ 666158 w 666158"/>
                  <a:gd name="connsiteY2" fmla="*/ 625475 h 625475"/>
                  <a:gd name="connsiteX3" fmla="*/ 0 w 666158"/>
                  <a:gd name="connsiteY3" fmla="*/ 625475 h 625475"/>
                  <a:gd name="connsiteX4" fmla="*/ 0 w 666158"/>
                  <a:gd name="connsiteY4" fmla="*/ 202325 h 625475"/>
                  <a:gd name="connsiteX5" fmla="*/ 293658 w 666158"/>
                  <a:gd name="connsiteY5" fmla="*/ 46189 h 625475"/>
                  <a:gd name="connsiteX6" fmla="*/ 318728 w 666158"/>
                  <a:gd name="connsiteY6" fmla="*/ 0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158" h="625475">
                    <a:moveTo>
                      <a:pt x="318728" y="0"/>
                    </a:moveTo>
                    <a:lnTo>
                      <a:pt x="666158" y="0"/>
                    </a:lnTo>
                    <a:lnTo>
                      <a:pt x="666158" y="625475"/>
                    </a:lnTo>
                    <a:lnTo>
                      <a:pt x="0" y="625475"/>
                    </a:lnTo>
                    <a:lnTo>
                      <a:pt x="0" y="202325"/>
                    </a:lnTo>
                    <a:cubicBezTo>
                      <a:pt x="122241" y="202325"/>
                      <a:pt x="230017" y="140390"/>
                      <a:pt x="293658" y="46189"/>
                    </a:cubicBezTo>
                    <a:lnTo>
                      <a:pt x="318728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TextBox 73">
              <a:extLst>
                <a:ext uri="{FF2B5EF4-FFF2-40B4-BE49-F238E27FC236}">
                  <a16:creationId xmlns:a16="http://schemas.microsoft.com/office/drawing/2014/main" id="{5CD3FF05-5D98-458C-BE84-1E07B2587C45}"/>
                </a:ext>
              </a:extLst>
            </p:cNvPr>
            <p:cNvSpPr txBox="1"/>
            <p:nvPr/>
          </p:nvSpPr>
          <p:spPr>
            <a:xfrm>
              <a:off x="5162689" y="1838878"/>
              <a:ext cx="1949232" cy="41832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850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3" name="Rectangle 74">
              <a:extLst>
                <a:ext uri="{FF2B5EF4-FFF2-40B4-BE49-F238E27FC236}">
                  <a16:creationId xmlns:a16="http://schemas.microsoft.com/office/drawing/2014/main" id="{C1758711-1A7F-49F6-859D-54E11BD1B8F3}"/>
                </a:ext>
              </a:extLst>
            </p:cNvPr>
            <p:cNvSpPr/>
            <p:nvPr/>
          </p:nvSpPr>
          <p:spPr>
            <a:xfrm>
              <a:off x="5368326" y="1602489"/>
              <a:ext cx="1537957" cy="236389"/>
            </a:xfrm>
            <a:prstGeom prst="rect">
              <a:avLst/>
            </a:prstGeom>
          </p:spPr>
          <p:txBody>
            <a:bodyPr wrap="none" lIns="72000" tIns="0" rIns="72000" bIns="0" anchor="ctr" anchorCtr="1">
              <a:normAutofit fontScale="92500" lnSpcReduction="10000"/>
            </a:bodyPr>
            <a:lstStyle/>
            <a:p>
              <a:pPr lvl="0" algn="ctr" defTabSz="914378">
                <a:defRPr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Freeform: Shape 78">
              <a:extLst>
                <a:ext uri="{FF2B5EF4-FFF2-40B4-BE49-F238E27FC236}">
                  <a16:creationId xmlns:a16="http://schemas.microsoft.com/office/drawing/2014/main" id="{87662039-F3AF-4FBD-AD01-8E8709B7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609" y="1181968"/>
              <a:ext cx="223609" cy="351149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FBDAA29A-D79D-439C-B70A-8B294A400A9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60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EACB87A-940E-4462-BF92-4F5C72698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78" y="0"/>
            <a:ext cx="5156643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4EB5EE-D32B-4043-8597-5693BE3E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183418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5CFE2A5-AB0C-4FE9-9AFD-DEB05EEA1EFF}"/>
              </a:ext>
            </a:extLst>
          </p:cNvPr>
          <p:cNvSpPr>
            <a:spLocks noEditPoints="1"/>
          </p:cNvSpPr>
          <p:nvPr/>
        </p:nvSpPr>
        <p:spPr bwMode="auto">
          <a:xfrm>
            <a:off x="3473442" y="1476367"/>
            <a:ext cx="2193942" cy="2193942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close/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close/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1139731C-C7FF-4A0A-92EF-82FA50DF23CE}"/>
              </a:ext>
            </a:extLst>
          </p:cNvPr>
          <p:cNvSpPr>
            <a:spLocks noEditPoints="1"/>
          </p:cNvSpPr>
          <p:nvPr/>
        </p:nvSpPr>
        <p:spPr bwMode="auto">
          <a:xfrm>
            <a:off x="3632200" y="1775445"/>
            <a:ext cx="1876425" cy="1876425"/>
          </a:xfrm>
          <a:custGeom>
            <a:avLst/>
            <a:gdLst>
              <a:gd name="T0" fmla="*/ 1163 w 1182"/>
              <a:gd name="T1" fmla="*/ 1163 h 1182"/>
              <a:gd name="T2" fmla="*/ 1163 w 1182"/>
              <a:gd name="T3" fmla="*/ 1163 h 1182"/>
              <a:gd name="T4" fmla="*/ 1163 w 1182"/>
              <a:gd name="T5" fmla="*/ 1144 h 1182"/>
              <a:gd name="T6" fmla="*/ 1163 w 1182"/>
              <a:gd name="T7" fmla="*/ 1163 h 1182"/>
              <a:gd name="T8" fmla="*/ 1182 w 1182"/>
              <a:gd name="T9" fmla="*/ 1163 h 1182"/>
              <a:gd name="T10" fmla="*/ 1163 w 1182"/>
              <a:gd name="T11" fmla="*/ 1163 h 1182"/>
              <a:gd name="T12" fmla="*/ 38 w 1182"/>
              <a:gd name="T13" fmla="*/ 1144 h 1182"/>
              <a:gd name="T14" fmla="*/ 38 w 1182"/>
              <a:gd name="T15" fmla="*/ 37 h 1182"/>
              <a:gd name="T16" fmla="*/ 1145 w 1182"/>
              <a:gd name="T17" fmla="*/ 37 h 1182"/>
              <a:gd name="T18" fmla="*/ 1145 w 1182"/>
              <a:gd name="T19" fmla="*/ 1144 h 1182"/>
              <a:gd name="T20" fmla="*/ 38 w 1182"/>
              <a:gd name="T21" fmla="*/ 1144 h 1182"/>
              <a:gd name="T22" fmla="*/ 1182 w 1182"/>
              <a:gd name="T23" fmla="*/ 0 h 1182"/>
              <a:gd name="T24" fmla="*/ 0 w 1182"/>
              <a:gd name="T25" fmla="*/ 0 h 1182"/>
              <a:gd name="T26" fmla="*/ 0 w 1182"/>
              <a:gd name="T27" fmla="*/ 1182 h 1182"/>
              <a:gd name="T28" fmla="*/ 1182 w 1182"/>
              <a:gd name="T29" fmla="*/ 1182 h 1182"/>
              <a:gd name="T30" fmla="*/ 1182 w 1182"/>
              <a:gd name="T31" fmla="*/ 1163 h 1182"/>
              <a:gd name="T32" fmla="*/ 1182 w 1182"/>
              <a:gd name="T3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82" h="1182">
                <a:moveTo>
                  <a:pt x="1163" y="1163"/>
                </a:moveTo>
                <a:lnTo>
                  <a:pt x="1163" y="1163"/>
                </a:lnTo>
                <a:lnTo>
                  <a:pt x="1163" y="1144"/>
                </a:lnTo>
                <a:lnTo>
                  <a:pt x="1163" y="1163"/>
                </a:lnTo>
                <a:lnTo>
                  <a:pt x="1182" y="1163"/>
                </a:lnTo>
                <a:lnTo>
                  <a:pt x="1163" y="1163"/>
                </a:lnTo>
                <a:moveTo>
                  <a:pt x="38" y="1144"/>
                </a:moveTo>
                <a:lnTo>
                  <a:pt x="38" y="37"/>
                </a:lnTo>
                <a:lnTo>
                  <a:pt x="1145" y="37"/>
                </a:lnTo>
                <a:lnTo>
                  <a:pt x="1145" y="1144"/>
                </a:lnTo>
                <a:lnTo>
                  <a:pt x="38" y="1144"/>
                </a:lnTo>
                <a:moveTo>
                  <a:pt x="1182" y="0"/>
                </a:moveTo>
                <a:lnTo>
                  <a:pt x="0" y="0"/>
                </a:lnTo>
                <a:lnTo>
                  <a:pt x="0" y="1182"/>
                </a:lnTo>
                <a:lnTo>
                  <a:pt x="1182" y="1182"/>
                </a:lnTo>
                <a:lnTo>
                  <a:pt x="1182" y="1163"/>
                </a:lnTo>
                <a:lnTo>
                  <a:pt x="11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31296AA-0184-4F81-8CEF-9DDA02AE3001}"/>
              </a:ext>
            </a:extLst>
          </p:cNvPr>
          <p:cNvSpPr/>
          <p:nvPr/>
        </p:nvSpPr>
        <p:spPr>
          <a:xfrm>
            <a:off x="3687583" y="2562458"/>
            <a:ext cx="2035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4A516E-24AE-4E50-BFA2-734E5526B228}"/>
              </a:ext>
            </a:extLst>
          </p:cNvPr>
          <p:cNvSpPr/>
          <p:nvPr/>
        </p:nvSpPr>
        <p:spPr>
          <a:xfrm>
            <a:off x="4155546" y="1868652"/>
            <a:ext cx="1551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spc="300" dirty="0">
                <a:solidFill>
                  <a:schemeClr val="bg1"/>
                </a:solidFill>
                <a:latin typeface="Bernard MT Condensed" panose="02050806060905020404" pitchFamily="18" charset="0"/>
                <a:ea typeface="DFPPOP1W7-B5" panose="040B0700000000000000" pitchFamily="82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4800" b="1" spc="300" dirty="0">
              <a:solidFill>
                <a:schemeClr val="bg1"/>
              </a:solidFill>
              <a:latin typeface="Bernard MT Condensed" panose="02050806060905020404" pitchFamily="18" charset="0"/>
              <a:ea typeface="DFPPOP1W7-B5" panose="040B0700000000000000" pitchFamily="82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C850"/>
      </a:accent1>
      <a:accent2>
        <a:srgbClr val="F3C850"/>
      </a:accent2>
      <a:accent3>
        <a:srgbClr val="F3C850"/>
      </a:accent3>
      <a:accent4>
        <a:srgbClr val="F3C850"/>
      </a:accent4>
      <a:accent5>
        <a:srgbClr val="F3C850"/>
      </a:accent5>
      <a:accent6>
        <a:srgbClr val="F3C850"/>
      </a:accent6>
      <a:hlink>
        <a:srgbClr val="F3C850"/>
      </a:hlink>
      <a:folHlink>
        <a:srgbClr val="99A8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3C850"/>
    </a:accent1>
    <a:accent2>
      <a:srgbClr val="F3C850"/>
    </a:accent2>
    <a:accent3>
      <a:srgbClr val="F3C850"/>
    </a:accent3>
    <a:accent4>
      <a:srgbClr val="F3C850"/>
    </a:accent4>
    <a:accent5>
      <a:srgbClr val="F3C850"/>
    </a:accent5>
    <a:accent6>
      <a:srgbClr val="F3C850"/>
    </a:accent6>
    <a:hlink>
      <a:srgbClr val="F3C850"/>
    </a:hlink>
    <a:folHlink>
      <a:srgbClr val="99A8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1249</Words>
  <Application>Microsoft Office PowerPoint</Application>
  <PresentationFormat>全屏显示(16:9)</PresentationFormat>
  <Paragraphs>254</Paragraphs>
  <Slides>25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DFPPOP1W7-B5</vt:lpstr>
      <vt:lpstr>맑은 고딕</vt:lpstr>
      <vt:lpstr>Open Sans Light</vt:lpstr>
      <vt:lpstr>宋体</vt:lpstr>
      <vt:lpstr>微软雅黑</vt:lpstr>
      <vt:lpstr>Adobe Arabic</vt:lpstr>
      <vt:lpstr>Arial</vt:lpstr>
      <vt:lpstr>Bernard MT Condensed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User</cp:lastModifiedBy>
  <cp:revision>260</cp:revision>
  <dcterms:created xsi:type="dcterms:W3CDTF">2015-12-11T17:46:17Z</dcterms:created>
  <dcterms:modified xsi:type="dcterms:W3CDTF">2017-07-23T14:47:35Z</dcterms:modified>
</cp:coreProperties>
</file>